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7"/>
  </p:notesMasterIdLst>
  <p:handoutMasterIdLst>
    <p:handoutMasterId r:id="rId68"/>
  </p:handoutMasterIdLst>
  <p:sldIdLst>
    <p:sldId id="263" r:id="rId2"/>
    <p:sldId id="303" r:id="rId3"/>
    <p:sldId id="332" r:id="rId4"/>
    <p:sldId id="257" r:id="rId5"/>
    <p:sldId id="337" r:id="rId6"/>
    <p:sldId id="347" r:id="rId7"/>
    <p:sldId id="341" r:id="rId8"/>
    <p:sldId id="350" r:id="rId9"/>
    <p:sldId id="333" r:id="rId10"/>
    <p:sldId id="344" r:id="rId11"/>
    <p:sldId id="306" r:id="rId12"/>
    <p:sldId id="307" r:id="rId13"/>
    <p:sldId id="309" r:id="rId14"/>
    <p:sldId id="308" r:id="rId15"/>
    <p:sldId id="310" r:id="rId16"/>
    <p:sldId id="311" r:id="rId17"/>
    <p:sldId id="312" r:id="rId18"/>
    <p:sldId id="313" r:id="rId19"/>
    <p:sldId id="314" r:id="rId20"/>
    <p:sldId id="315" r:id="rId21"/>
    <p:sldId id="316" r:id="rId22"/>
    <p:sldId id="276" r:id="rId23"/>
    <p:sldId id="277" r:id="rId24"/>
    <p:sldId id="351" r:id="rId25"/>
    <p:sldId id="354" r:id="rId26"/>
    <p:sldId id="349" r:id="rId27"/>
    <p:sldId id="283" r:id="rId28"/>
    <p:sldId id="335" r:id="rId29"/>
    <p:sldId id="345" r:id="rId30"/>
    <p:sldId id="285" r:id="rId31"/>
    <p:sldId id="320" r:id="rId32"/>
    <p:sldId id="360" r:id="rId33"/>
    <p:sldId id="391" r:id="rId34"/>
    <p:sldId id="359" r:id="rId35"/>
    <p:sldId id="355" r:id="rId36"/>
    <p:sldId id="362" r:id="rId37"/>
    <p:sldId id="363" r:id="rId38"/>
    <p:sldId id="364" r:id="rId39"/>
    <p:sldId id="365" r:id="rId40"/>
    <p:sldId id="366" r:id="rId41"/>
    <p:sldId id="367" r:id="rId42"/>
    <p:sldId id="368" r:id="rId43"/>
    <p:sldId id="369" r:id="rId44"/>
    <p:sldId id="370" r:id="rId45"/>
    <p:sldId id="371" r:id="rId46"/>
    <p:sldId id="356" r:id="rId47"/>
    <p:sldId id="372" r:id="rId48"/>
    <p:sldId id="326" r:id="rId49"/>
    <p:sldId id="327" r:id="rId50"/>
    <p:sldId id="328" r:id="rId51"/>
    <p:sldId id="329" r:id="rId52"/>
    <p:sldId id="286" r:id="rId53"/>
    <p:sldId id="380" r:id="rId54"/>
    <p:sldId id="386" r:id="rId55"/>
    <p:sldId id="387" r:id="rId56"/>
    <p:sldId id="388" r:id="rId57"/>
    <p:sldId id="389" r:id="rId58"/>
    <p:sldId id="390" r:id="rId59"/>
    <p:sldId id="290" r:id="rId60"/>
    <p:sldId id="291" r:id="rId61"/>
    <p:sldId id="346" r:id="rId62"/>
    <p:sldId id="377" r:id="rId63"/>
    <p:sldId id="378" r:id="rId64"/>
    <p:sldId id="379" r:id="rId65"/>
    <p:sldId id="334" r:id="rId66"/>
  </p:sldIdLst>
  <p:sldSz cx="9144000" cy="6858000" type="screen4x3"/>
  <p:notesSz cx="6858000" cy="9144000"/>
  <p:custDataLst>
    <p:tags r:id="rId69"/>
  </p:custDataLst>
  <p:defaultTextStyle>
    <a:defPPr>
      <a:defRPr lang="en-US"/>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006666"/>
    <a:srgbClr val="006699"/>
    <a:srgbClr val="008000"/>
    <a:srgbClr val="3333CC"/>
    <a:srgbClr val="00CC00"/>
    <a:srgbClr val="FFC409"/>
    <a:srgbClr val="C09200"/>
    <a:srgbClr val="0033CC"/>
    <a:srgbClr val="C898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721" autoAdjust="0"/>
    <p:restoredTop sz="94660"/>
  </p:normalViewPr>
  <p:slideViewPr>
    <p:cSldViewPr>
      <p:cViewPr>
        <p:scale>
          <a:sx n="100" d="100"/>
          <a:sy n="100" d="100"/>
        </p:scale>
        <p:origin x="-630" y="52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ags" Target="tags/tag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71"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070D540-A7B8-422F-8F34-68543280301D}" type="datetimeFigureOut">
              <a:rPr lang="en-US" smtClean="0"/>
              <a:pPr/>
              <a:t>12/26/2016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274A829-BA24-470A-B922-A657859610D3}" type="slidenum">
              <a:rPr lang="en-US" smtClean="0"/>
              <a:pPr/>
              <a:t>‹#›</a:t>
            </a:fld>
            <a:endParaRPr lang="en-US"/>
          </a:p>
        </p:txBody>
      </p:sp>
    </p:spTree>
    <p:extLst>
      <p:ext uri="{BB962C8B-B14F-4D97-AF65-F5344CB8AC3E}">
        <p14:creationId xmlns:p14="http://schemas.microsoft.com/office/powerpoint/2010/main" val="326651115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09155BD0-2DC4-41F1-AA2D-0AAE662F4E1A}" type="datetimeFigureOut">
              <a:rPr lang="en-US"/>
              <a:pPr>
                <a:defRPr/>
              </a:pPr>
              <a:t>12/26/2016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98A21789-E6D6-4C1E-8B07-BBD612AD34FA}" type="slidenum">
              <a:rPr lang="en-US"/>
              <a:pPr>
                <a:defRPr/>
              </a:pPr>
              <a:t>‹#›</a:t>
            </a:fld>
            <a:endParaRPr lang="en-US"/>
          </a:p>
        </p:txBody>
      </p:sp>
    </p:spTree>
    <p:extLst>
      <p:ext uri="{BB962C8B-B14F-4D97-AF65-F5344CB8AC3E}">
        <p14:creationId xmlns:p14="http://schemas.microsoft.com/office/powerpoint/2010/main" val="184216531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98A21789-E6D6-4C1E-8B07-BBD612AD34FA}" type="slidenum">
              <a:rPr lang="en-US" smtClean="0"/>
              <a:pPr>
                <a:defRPr/>
              </a:pPr>
              <a:t>22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êu đề bản chiếu">
    <p:bg bwMode="ltGray">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 name="Rectangle 41"/>
          <p:cNvSpPr>
            <a:spLocks noChangeArrowheads="1"/>
          </p:cNvSpPr>
          <p:nvPr/>
        </p:nvSpPr>
        <p:spPr bwMode="gray">
          <a:xfrm>
            <a:off x="0" y="2708275"/>
            <a:ext cx="9144000" cy="874713"/>
          </a:xfrm>
          <a:prstGeom prst="rect">
            <a:avLst/>
          </a:prstGeom>
          <a:gradFill rotWithShape="1">
            <a:gsLst>
              <a:gs pos="0">
                <a:schemeClr val="accent1">
                  <a:gamma/>
                  <a:shade val="46275"/>
                  <a:invGamma/>
                </a:schemeClr>
              </a:gs>
              <a:gs pos="50000">
                <a:schemeClr val="accent1"/>
              </a:gs>
              <a:gs pos="100000">
                <a:schemeClr val="accent1">
                  <a:gamma/>
                  <a:shade val="46275"/>
                  <a:invGamma/>
                </a:schemeClr>
              </a:gs>
            </a:gsLst>
            <a:lin ang="0" scaled="1"/>
          </a:gradFill>
          <a:ln w="28575">
            <a:solidFill>
              <a:schemeClr val="bg1"/>
            </a:solidFill>
            <a:miter lim="800000"/>
            <a:headEnd/>
            <a:tailEnd/>
          </a:ln>
          <a:effectLst/>
          <a:extLst/>
        </p:spPr>
        <p:txBody>
          <a:bodyPr wrap="none" anchor="ctr"/>
          <a:lstStyle/>
          <a:p>
            <a:pPr>
              <a:defRPr/>
            </a:pPr>
            <a:endParaRPr lang="en-US" sz="1900">
              <a:solidFill>
                <a:srgbClr val="000066"/>
              </a:solidFill>
              <a:latin typeface="Arial" charset="0"/>
              <a:cs typeface="+mn-cs"/>
            </a:endParaRPr>
          </a:p>
        </p:txBody>
      </p:sp>
      <p:sp>
        <p:nvSpPr>
          <p:cNvPr id="5" name="Text Box 14"/>
          <p:cNvSpPr txBox="1">
            <a:spLocks noChangeArrowheads="1"/>
          </p:cNvSpPr>
          <p:nvPr/>
        </p:nvSpPr>
        <p:spPr bwMode="black">
          <a:xfrm>
            <a:off x="381000" y="271463"/>
            <a:ext cx="1089025" cy="415925"/>
          </a:xfrm>
          <a:prstGeom prst="rect">
            <a:avLst/>
          </a:prstGeom>
          <a:noFill/>
          <a:ln>
            <a:noFill/>
          </a:ln>
          <a:effectLst/>
          <a:extLst/>
        </p:spPr>
        <p:txBody>
          <a:bodyPr lIns="95782" tIns="47891" rIns="95782" bIns="47891">
            <a:spAutoFit/>
          </a:bodyPr>
          <a:lstStyle>
            <a:lvl1pPr defTabSz="957263">
              <a:defRPr>
                <a:solidFill>
                  <a:schemeClr val="tx1"/>
                </a:solidFill>
                <a:latin typeface="Arial" charset="0"/>
              </a:defRPr>
            </a:lvl1pPr>
            <a:lvl2pPr marL="479425" defTabSz="957263">
              <a:defRPr>
                <a:solidFill>
                  <a:schemeClr val="tx1"/>
                </a:solidFill>
                <a:latin typeface="Arial" charset="0"/>
              </a:defRPr>
            </a:lvl2pPr>
            <a:lvl3pPr marL="957263" defTabSz="957263">
              <a:defRPr>
                <a:solidFill>
                  <a:schemeClr val="tx1"/>
                </a:solidFill>
                <a:latin typeface="Arial" charset="0"/>
              </a:defRPr>
            </a:lvl3pPr>
            <a:lvl4pPr marL="1436688" defTabSz="957263">
              <a:defRPr>
                <a:solidFill>
                  <a:schemeClr val="tx1"/>
                </a:solidFill>
                <a:latin typeface="Arial" charset="0"/>
              </a:defRPr>
            </a:lvl4pPr>
            <a:lvl5pPr marL="1916113" defTabSz="957263">
              <a:defRPr>
                <a:solidFill>
                  <a:schemeClr val="tx1"/>
                </a:solidFill>
                <a:latin typeface="Arial" charset="0"/>
              </a:defRPr>
            </a:lvl5pPr>
            <a:lvl6pPr marL="2373313" defTabSz="957263" fontAlgn="base">
              <a:spcBef>
                <a:spcPct val="0"/>
              </a:spcBef>
              <a:spcAft>
                <a:spcPct val="0"/>
              </a:spcAft>
              <a:defRPr>
                <a:solidFill>
                  <a:schemeClr val="tx1"/>
                </a:solidFill>
                <a:latin typeface="Arial" charset="0"/>
              </a:defRPr>
            </a:lvl6pPr>
            <a:lvl7pPr marL="2830513" defTabSz="957263" fontAlgn="base">
              <a:spcBef>
                <a:spcPct val="0"/>
              </a:spcBef>
              <a:spcAft>
                <a:spcPct val="0"/>
              </a:spcAft>
              <a:defRPr>
                <a:solidFill>
                  <a:schemeClr val="tx1"/>
                </a:solidFill>
                <a:latin typeface="Arial" charset="0"/>
              </a:defRPr>
            </a:lvl7pPr>
            <a:lvl8pPr marL="3287713" defTabSz="957263" fontAlgn="base">
              <a:spcBef>
                <a:spcPct val="0"/>
              </a:spcBef>
              <a:spcAft>
                <a:spcPct val="0"/>
              </a:spcAft>
              <a:defRPr>
                <a:solidFill>
                  <a:schemeClr val="tx1"/>
                </a:solidFill>
                <a:latin typeface="Arial" charset="0"/>
              </a:defRPr>
            </a:lvl8pPr>
            <a:lvl9pPr marL="3744913" defTabSz="957263" fontAlgn="base">
              <a:spcBef>
                <a:spcPct val="0"/>
              </a:spcBef>
              <a:spcAft>
                <a:spcPct val="0"/>
              </a:spcAft>
              <a:defRPr>
                <a:solidFill>
                  <a:schemeClr val="tx1"/>
                </a:solidFill>
                <a:latin typeface="Arial" charset="0"/>
              </a:defRPr>
            </a:lvl9pPr>
          </a:lstStyle>
          <a:p>
            <a:pPr>
              <a:defRPr/>
            </a:pPr>
            <a:r>
              <a:rPr lang="en-US" sz="2100" b="1">
                <a:solidFill>
                  <a:srgbClr val="FFFFFF"/>
                </a:solidFill>
                <a:latin typeface="Verdana" pitchFamily="34" charset="0"/>
                <a:cs typeface="+mn-cs"/>
              </a:rPr>
              <a:t>LOGO</a:t>
            </a:r>
          </a:p>
        </p:txBody>
      </p:sp>
      <p:grpSp>
        <p:nvGrpSpPr>
          <p:cNvPr id="6" name="Group 42"/>
          <p:cNvGrpSpPr>
            <a:grpSpLocks/>
          </p:cNvGrpSpPr>
          <p:nvPr/>
        </p:nvGrpSpPr>
        <p:grpSpPr bwMode="auto">
          <a:xfrm>
            <a:off x="-11113" y="-12700"/>
            <a:ext cx="9175751" cy="6870700"/>
            <a:chOff x="-7" y="-8"/>
            <a:chExt cx="5780" cy="4328"/>
          </a:xfrm>
        </p:grpSpPr>
        <p:sp>
          <p:nvSpPr>
            <p:cNvPr id="7" name="AutoShape 36"/>
            <p:cNvSpPr>
              <a:spLocks noChangeArrowheads="1"/>
            </p:cNvSpPr>
            <p:nvPr/>
          </p:nvSpPr>
          <p:spPr bwMode="gray">
            <a:xfrm>
              <a:off x="17" y="16"/>
              <a:ext cx="5729" cy="4285"/>
            </a:xfrm>
            <a:prstGeom prst="roundRect">
              <a:avLst>
                <a:gd name="adj" fmla="val 6227"/>
              </a:avLst>
            </a:prstGeom>
            <a:noFill/>
            <a:ln w="76200">
              <a:solidFill>
                <a:schemeClr val="bg1"/>
              </a:solidFill>
              <a:round/>
              <a:headEnd/>
              <a:tailEnd/>
            </a:ln>
            <a:effectLst/>
            <a:extLst/>
          </p:spPr>
          <p:txBody>
            <a:bodyPr wrap="none" anchor="ctr"/>
            <a:lstStyle/>
            <a:p>
              <a:pPr>
                <a:defRPr/>
              </a:pPr>
              <a:endParaRPr lang="en-US" sz="1900">
                <a:solidFill>
                  <a:srgbClr val="000066"/>
                </a:solidFill>
                <a:latin typeface="Arial" charset="0"/>
                <a:cs typeface="+mn-cs"/>
              </a:endParaRPr>
            </a:p>
          </p:txBody>
        </p:sp>
        <p:sp>
          <p:nvSpPr>
            <p:cNvPr id="8" name="Freeform 37"/>
            <p:cNvSpPr>
              <a:spLocks/>
            </p:cNvSpPr>
            <p:nvPr/>
          </p:nvSpPr>
          <p:spPr bwMode="gray">
            <a:xfrm>
              <a:off x="-3" y="-8"/>
              <a:ext cx="295" cy="289"/>
            </a:xfrm>
            <a:custGeom>
              <a:avLst/>
              <a:gdLst>
                <a:gd name="T0" fmla="*/ 3 w 403"/>
                <a:gd name="T1" fmla="*/ 395 h 395"/>
                <a:gd name="T2" fmla="*/ 74 w 403"/>
                <a:gd name="T3" fmla="*/ 216 h 395"/>
                <a:gd name="T4" fmla="*/ 231 w 403"/>
                <a:gd name="T5" fmla="*/ 50 h 395"/>
                <a:gd name="T6" fmla="*/ 403 w 403"/>
                <a:gd name="T7" fmla="*/ 0 h 395"/>
                <a:gd name="T8" fmla="*/ 0 w 403"/>
                <a:gd name="T9" fmla="*/ 0 h 395"/>
              </a:gdLst>
              <a:ahLst/>
              <a:cxnLst>
                <a:cxn ang="0">
                  <a:pos x="T0" y="T1"/>
                </a:cxn>
                <a:cxn ang="0">
                  <a:pos x="T2" y="T3"/>
                </a:cxn>
                <a:cxn ang="0">
                  <a:pos x="T4" y="T5"/>
                </a:cxn>
                <a:cxn ang="0">
                  <a:pos x="T6" y="T7"/>
                </a:cxn>
                <a:cxn ang="0">
                  <a:pos x="T8" y="T9"/>
                </a:cxn>
              </a:cxnLst>
              <a:rect l="0" t="0" r="r" b="b"/>
              <a:pathLst>
                <a:path w="403" h="395">
                  <a:moveTo>
                    <a:pt x="3" y="395"/>
                  </a:moveTo>
                  <a:lnTo>
                    <a:pt x="74" y="216"/>
                  </a:lnTo>
                  <a:lnTo>
                    <a:pt x="231" y="50"/>
                  </a:lnTo>
                  <a:lnTo>
                    <a:pt x="403" y="0"/>
                  </a:lnTo>
                  <a:lnTo>
                    <a:pt x="0" y="0"/>
                  </a:lnTo>
                </a:path>
              </a:pathLst>
            </a:custGeom>
            <a:solidFill>
              <a:schemeClr val="bg1"/>
            </a:solidFill>
            <a:ln>
              <a:noFill/>
            </a:ln>
            <a:effectLst/>
            <a:extLst/>
          </p:spPr>
          <p:txBody>
            <a:bodyPr/>
            <a:lstStyle/>
            <a:p>
              <a:pPr>
                <a:defRPr/>
              </a:pPr>
              <a:endParaRPr lang="en-US" sz="1900">
                <a:solidFill>
                  <a:srgbClr val="000066"/>
                </a:solidFill>
                <a:latin typeface="Arial" charset="0"/>
                <a:cs typeface="+mn-cs"/>
              </a:endParaRPr>
            </a:p>
          </p:txBody>
        </p:sp>
        <p:sp>
          <p:nvSpPr>
            <p:cNvPr id="9" name="Freeform 38"/>
            <p:cNvSpPr>
              <a:spLocks/>
            </p:cNvSpPr>
            <p:nvPr/>
          </p:nvSpPr>
          <p:spPr bwMode="gray">
            <a:xfrm>
              <a:off x="-7" y="3982"/>
              <a:ext cx="287" cy="338"/>
            </a:xfrm>
            <a:custGeom>
              <a:avLst/>
              <a:gdLst>
                <a:gd name="T0" fmla="*/ 391 w 391"/>
                <a:gd name="T1" fmla="*/ 473 h 473"/>
                <a:gd name="T2" fmla="*/ 151 w 391"/>
                <a:gd name="T3" fmla="*/ 353 h 473"/>
                <a:gd name="T4" fmla="*/ 42 w 391"/>
                <a:gd name="T5" fmla="*/ 201 h 473"/>
                <a:gd name="T6" fmla="*/ 0 w 391"/>
                <a:gd name="T7" fmla="*/ 0 h 473"/>
                <a:gd name="T8" fmla="*/ 1 w 391"/>
                <a:gd name="T9" fmla="*/ 470 h 473"/>
              </a:gdLst>
              <a:ahLst/>
              <a:cxnLst>
                <a:cxn ang="0">
                  <a:pos x="T0" y="T1"/>
                </a:cxn>
                <a:cxn ang="0">
                  <a:pos x="T2" y="T3"/>
                </a:cxn>
                <a:cxn ang="0">
                  <a:pos x="T4" y="T5"/>
                </a:cxn>
                <a:cxn ang="0">
                  <a:pos x="T6" y="T7"/>
                </a:cxn>
                <a:cxn ang="0">
                  <a:pos x="T8" y="T9"/>
                </a:cxn>
              </a:cxnLst>
              <a:rect l="0" t="0" r="r" b="b"/>
              <a:pathLst>
                <a:path w="391" h="473">
                  <a:moveTo>
                    <a:pt x="391" y="473"/>
                  </a:moveTo>
                  <a:lnTo>
                    <a:pt x="151" y="353"/>
                  </a:lnTo>
                  <a:lnTo>
                    <a:pt x="42" y="201"/>
                  </a:lnTo>
                  <a:lnTo>
                    <a:pt x="0" y="0"/>
                  </a:lnTo>
                  <a:lnTo>
                    <a:pt x="1" y="470"/>
                  </a:lnTo>
                </a:path>
              </a:pathLst>
            </a:custGeom>
            <a:solidFill>
              <a:schemeClr val="bg1"/>
            </a:solidFill>
            <a:ln>
              <a:noFill/>
            </a:ln>
            <a:effectLst/>
            <a:extLst/>
          </p:spPr>
          <p:txBody>
            <a:bodyPr/>
            <a:lstStyle/>
            <a:p>
              <a:pPr>
                <a:defRPr/>
              </a:pPr>
              <a:endParaRPr lang="en-US" sz="1900">
                <a:solidFill>
                  <a:srgbClr val="000066"/>
                </a:solidFill>
                <a:latin typeface="Arial" charset="0"/>
                <a:cs typeface="+mn-cs"/>
              </a:endParaRPr>
            </a:p>
          </p:txBody>
        </p:sp>
        <p:sp>
          <p:nvSpPr>
            <p:cNvPr id="10" name="Freeform 39"/>
            <p:cNvSpPr>
              <a:spLocks/>
            </p:cNvSpPr>
            <p:nvPr/>
          </p:nvSpPr>
          <p:spPr bwMode="gray">
            <a:xfrm>
              <a:off x="5499" y="4026"/>
              <a:ext cx="274" cy="287"/>
            </a:xfrm>
            <a:custGeom>
              <a:avLst/>
              <a:gdLst>
                <a:gd name="T0" fmla="*/ 229 w 232"/>
                <a:gd name="T1" fmla="*/ 0 h 290"/>
                <a:gd name="T2" fmla="*/ 164 w 232"/>
                <a:gd name="T3" fmla="*/ 144 h 290"/>
                <a:gd name="T4" fmla="*/ 98 w 232"/>
                <a:gd name="T5" fmla="*/ 253 h 290"/>
                <a:gd name="T6" fmla="*/ 0 w 232"/>
                <a:gd name="T7" fmla="*/ 290 h 290"/>
                <a:gd name="T8" fmla="*/ 232 w 232"/>
                <a:gd name="T9" fmla="*/ 287 h 290"/>
              </a:gdLst>
              <a:ahLst/>
              <a:cxnLst>
                <a:cxn ang="0">
                  <a:pos x="T0" y="T1"/>
                </a:cxn>
                <a:cxn ang="0">
                  <a:pos x="T2" y="T3"/>
                </a:cxn>
                <a:cxn ang="0">
                  <a:pos x="T4" y="T5"/>
                </a:cxn>
                <a:cxn ang="0">
                  <a:pos x="T6" y="T7"/>
                </a:cxn>
                <a:cxn ang="0">
                  <a:pos x="T8" y="T9"/>
                </a:cxn>
              </a:cxnLst>
              <a:rect l="0" t="0" r="r" b="b"/>
              <a:pathLst>
                <a:path w="232" h="290">
                  <a:moveTo>
                    <a:pt x="229" y="0"/>
                  </a:moveTo>
                  <a:lnTo>
                    <a:pt x="164" y="144"/>
                  </a:lnTo>
                  <a:lnTo>
                    <a:pt x="98" y="253"/>
                  </a:lnTo>
                  <a:lnTo>
                    <a:pt x="0" y="290"/>
                  </a:lnTo>
                  <a:lnTo>
                    <a:pt x="232" y="287"/>
                  </a:lnTo>
                </a:path>
              </a:pathLst>
            </a:custGeom>
            <a:solidFill>
              <a:schemeClr val="bg1"/>
            </a:solidFill>
            <a:ln w="9525">
              <a:solidFill>
                <a:schemeClr val="bg1"/>
              </a:solidFill>
              <a:round/>
              <a:headEnd/>
              <a:tailEnd/>
            </a:ln>
            <a:effectLst/>
            <a:extLst/>
          </p:spPr>
          <p:txBody>
            <a:bodyPr/>
            <a:lstStyle/>
            <a:p>
              <a:pPr>
                <a:defRPr/>
              </a:pPr>
              <a:endParaRPr lang="en-US" sz="1900">
                <a:solidFill>
                  <a:srgbClr val="000066"/>
                </a:solidFill>
                <a:latin typeface="Arial" charset="0"/>
                <a:cs typeface="+mn-cs"/>
              </a:endParaRPr>
            </a:p>
          </p:txBody>
        </p:sp>
        <p:sp>
          <p:nvSpPr>
            <p:cNvPr id="11" name="Freeform 40"/>
            <p:cNvSpPr>
              <a:spLocks/>
            </p:cNvSpPr>
            <p:nvPr/>
          </p:nvSpPr>
          <p:spPr bwMode="gray">
            <a:xfrm>
              <a:off x="5467" y="0"/>
              <a:ext cx="302" cy="288"/>
            </a:xfrm>
            <a:custGeom>
              <a:avLst/>
              <a:gdLst>
                <a:gd name="T0" fmla="*/ 0 w 403"/>
                <a:gd name="T1" fmla="*/ 0 h 403"/>
                <a:gd name="T2" fmla="*/ 221 w 403"/>
                <a:gd name="T3" fmla="*/ 96 h 403"/>
                <a:gd name="T4" fmla="*/ 353 w 403"/>
                <a:gd name="T5" fmla="*/ 231 h 403"/>
                <a:gd name="T6" fmla="*/ 403 w 403"/>
                <a:gd name="T7" fmla="*/ 403 h 403"/>
                <a:gd name="T8" fmla="*/ 403 w 403"/>
                <a:gd name="T9" fmla="*/ 0 h 403"/>
              </a:gdLst>
              <a:ahLst/>
              <a:cxnLst>
                <a:cxn ang="0">
                  <a:pos x="T0" y="T1"/>
                </a:cxn>
                <a:cxn ang="0">
                  <a:pos x="T2" y="T3"/>
                </a:cxn>
                <a:cxn ang="0">
                  <a:pos x="T4" y="T5"/>
                </a:cxn>
                <a:cxn ang="0">
                  <a:pos x="T6" y="T7"/>
                </a:cxn>
                <a:cxn ang="0">
                  <a:pos x="T8" y="T9"/>
                </a:cxn>
              </a:cxnLst>
              <a:rect l="0" t="0" r="r" b="b"/>
              <a:pathLst>
                <a:path w="403" h="403">
                  <a:moveTo>
                    <a:pt x="0" y="0"/>
                  </a:moveTo>
                  <a:lnTo>
                    <a:pt x="221" y="96"/>
                  </a:lnTo>
                  <a:lnTo>
                    <a:pt x="353" y="231"/>
                  </a:lnTo>
                  <a:lnTo>
                    <a:pt x="403" y="403"/>
                  </a:lnTo>
                  <a:lnTo>
                    <a:pt x="403" y="0"/>
                  </a:lnTo>
                </a:path>
              </a:pathLst>
            </a:custGeom>
            <a:solidFill>
              <a:schemeClr val="bg1"/>
            </a:solidFill>
            <a:ln>
              <a:noFill/>
            </a:ln>
            <a:effectLst/>
            <a:extLst/>
          </p:spPr>
          <p:txBody>
            <a:bodyPr/>
            <a:lstStyle/>
            <a:p>
              <a:pPr>
                <a:defRPr/>
              </a:pPr>
              <a:endParaRPr lang="en-US" sz="1900">
                <a:solidFill>
                  <a:srgbClr val="000066"/>
                </a:solidFill>
                <a:latin typeface="Arial" charset="0"/>
                <a:cs typeface="+mn-cs"/>
              </a:endParaRPr>
            </a:p>
          </p:txBody>
        </p:sp>
      </p:grpSp>
      <p:sp>
        <p:nvSpPr>
          <p:cNvPr id="3074" name="Rectangle 2"/>
          <p:cNvSpPr>
            <a:spLocks noGrp="1" noChangeArrowheads="1"/>
          </p:cNvSpPr>
          <p:nvPr>
            <p:ph type="ctrTitle"/>
          </p:nvPr>
        </p:nvSpPr>
        <p:spPr bwMode="gray">
          <a:xfrm>
            <a:off x="0" y="2720975"/>
            <a:ext cx="9144000" cy="817563"/>
          </a:xfrm>
        </p:spPr>
        <p:txBody>
          <a:bodyPr/>
          <a:lstStyle>
            <a:lvl1pPr>
              <a:defRPr sz="4600"/>
            </a:lvl1pPr>
          </a:lstStyle>
          <a:p>
            <a:pPr lvl="0"/>
            <a:r>
              <a:rPr lang="vi-VN" noProof="0" smtClean="0"/>
              <a:t>Bấm &amp; sửa kiểu tiêu đề</a:t>
            </a:r>
            <a:endParaRPr lang="en-US" noProof="0" smtClean="0"/>
          </a:p>
        </p:txBody>
      </p:sp>
      <p:sp>
        <p:nvSpPr>
          <p:cNvPr id="3075" name="Rectangle 3"/>
          <p:cNvSpPr>
            <a:spLocks noGrp="1" noChangeArrowheads="1"/>
          </p:cNvSpPr>
          <p:nvPr>
            <p:ph type="subTitle" idx="1"/>
          </p:nvPr>
        </p:nvSpPr>
        <p:spPr bwMode="black">
          <a:xfrm>
            <a:off x="990600" y="2176463"/>
            <a:ext cx="7086600" cy="436562"/>
          </a:xfrm>
        </p:spPr>
        <p:txBody>
          <a:bodyPr/>
          <a:lstStyle>
            <a:lvl1pPr marL="0" indent="0" algn="ctr">
              <a:buFont typeface="Wingdings" pitchFamily="2" charset="2"/>
              <a:buNone/>
              <a:defRPr sz="1900">
                <a:solidFill>
                  <a:schemeClr val="bg1"/>
                </a:solidFill>
                <a:latin typeface="Arial" charset="0"/>
              </a:defRPr>
            </a:lvl1pPr>
          </a:lstStyle>
          <a:p>
            <a:pPr lvl="0"/>
            <a:r>
              <a:rPr lang="vi-VN" noProof="0" smtClean="0"/>
              <a:t>Bấm &amp; sửa kiểu phụ đề</a:t>
            </a:r>
            <a:endParaRPr lang="en-US" noProof="0" smtClean="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êu đề và Văn bản dọc">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smtClean="0"/>
              <a:t>Bấm &amp; sửa kiểu tiêu đề</a:t>
            </a:r>
            <a:endParaRPr lang="en-US"/>
          </a:p>
        </p:txBody>
      </p:sp>
      <p:sp>
        <p:nvSpPr>
          <p:cNvPr id="3" name="Chỗ dành sẵn cho Văn bản Dọc 2"/>
          <p:cNvSpPr>
            <a:spLocks noGrp="1"/>
          </p:cNvSpPr>
          <p:nvPr>
            <p:ph type="body" orient="vert" idx="1"/>
          </p:nvPr>
        </p:nvSpPr>
        <p:spPr/>
        <p:txBody>
          <a:bodyPr vert="eaVert"/>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r>
              <a:rPr lang="en-US"/>
              <a:t>www.themegallery.com</a:t>
            </a:r>
          </a:p>
        </p:txBody>
      </p:sp>
      <p:sp>
        <p:nvSpPr>
          <p:cNvPr id="5" name="Rectangle 6"/>
          <p:cNvSpPr>
            <a:spLocks noGrp="1" noChangeArrowheads="1"/>
          </p:cNvSpPr>
          <p:nvPr>
            <p:ph type="sldNum" sz="quarter" idx="11"/>
          </p:nvPr>
        </p:nvSpPr>
        <p:spPr>
          <a:ln/>
        </p:spPr>
        <p:txBody>
          <a:bodyPr/>
          <a:lstStyle>
            <a:lvl1pPr>
              <a:defRPr/>
            </a:lvl1pPr>
          </a:lstStyle>
          <a:p>
            <a:pPr>
              <a:defRPr/>
            </a:pPr>
            <a:fld id="{60E4F345-E82E-4A85-8971-10E72A66AEA0}"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êu đề dọc và Văn bản">
    <p:spTree>
      <p:nvGrpSpPr>
        <p:cNvPr id="1" name=""/>
        <p:cNvGrpSpPr/>
        <p:nvPr/>
      </p:nvGrpSpPr>
      <p:grpSpPr>
        <a:xfrm>
          <a:off x="0" y="0"/>
          <a:ext cx="0" cy="0"/>
          <a:chOff x="0" y="0"/>
          <a:chExt cx="0" cy="0"/>
        </a:xfrm>
      </p:grpSpPr>
      <p:sp>
        <p:nvSpPr>
          <p:cNvPr id="2" name="Tiêu đề Dọc 1"/>
          <p:cNvSpPr>
            <a:spLocks noGrp="1"/>
          </p:cNvSpPr>
          <p:nvPr>
            <p:ph type="title" orient="vert"/>
          </p:nvPr>
        </p:nvSpPr>
        <p:spPr>
          <a:xfrm>
            <a:off x="6629400" y="53975"/>
            <a:ext cx="2057400" cy="6270625"/>
          </a:xfrm>
        </p:spPr>
        <p:txBody>
          <a:bodyPr vert="eaVert"/>
          <a:lstStyle/>
          <a:p>
            <a:r>
              <a:rPr lang="vi-VN" smtClean="0"/>
              <a:t>Bấm &amp; sửa kiểu tiêu đề</a:t>
            </a:r>
            <a:endParaRPr lang="en-US"/>
          </a:p>
        </p:txBody>
      </p:sp>
      <p:sp>
        <p:nvSpPr>
          <p:cNvPr id="3" name="Chỗ dành sẵn cho Văn bản Dọc 2"/>
          <p:cNvSpPr>
            <a:spLocks noGrp="1"/>
          </p:cNvSpPr>
          <p:nvPr>
            <p:ph type="body" orient="vert" idx="1"/>
          </p:nvPr>
        </p:nvSpPr>
        <p:spPr>
          <a:xfrm>
            <a:off x="457200" y="53975"/>
            <a:ext cx="6019800" cy="6270625"/>
          </a:xfrm>
        </p:spPr>
        <p:txBody>
          <a:bodyPr vert="eaVert"/>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r>
              <a:rPr lang="en-US"/>
              <a:t>www.themegallery.com</a:t>
            </a:r>
          </a:p>
        </p:txBody>
      </p:sp>
      <p:sp>
        <p:nvSpPr>
          <p:cNvPr id="5" name="Rectangle 6"/>
          <p:cNvSpPr>
            <a:spLocks noGrp="1" noChangeArrowheads="1"/>
          </p:cNvSpPr>
          <p:nvPr>
            <p:ph type="sldNum" sz="quarter" idx="11"/>
          </p:nvPr>
        </p:nvSpPr>
        <p:spPr>
          <a:ln/>
        </p:spPr>
        <p:txBody>
          <a:bodyPr/>
          <a:lstStyle>
            <a:lvl1pPr>
              <a:defRPr/>
            </a:lvl1pPr>
          </a:lstStyle>
          <a:p>
            <a:pPr>
              <a:defRPr/>
            </a:pPr>
            <a:fld id="{32662AAC-4909-42B6-A2C5-13DA5F299CA0}"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êu đề và Bảng">
    <p:spTree>
      <p:nvGrpSpPr>
        <p:cNvPr id="1" name=""/>
        <p:cNvGrpSpPr/>
        <p:nvPr/>
      </p:nvGrpSpPr>
      <p:grpSpPr>
        <a:xfrm>
          <a:off x="0" y="0"/>
          <a:ext cx="0" cy="0"/>
          <a:chOff x="0" y="0"/>
          <a:chExt cx="0" cy="0"/>
        </a:xfrm>
      </p:grpSpPr>
      <p:sp>
        <p:nvSpPr>
          <p:cNvPr id="2" name="Tiêu đề 1"/>
          <p:cNvSpPr>
            <a:spLocks noGrp="1"/>
          </p:cNvSpPr>
          <p:nvPr>
            <p:ph type="title"/>
          </p:nvPr>
        </p:nvSpPr>
        <p:spPr>
          <a:xfrm>
            <a:off x="542925" y="53975"/>
            <a:ext cx="7392988" cy="563563"/>
          </a:xfrm>
        </p:spPr>
        <p:txBody>
          <a:bodyPr/>
          <a:lstStyle/>
          <a:p>
            <a:r>
              <a:rPr lang="vi-VN" smtClean="0"/>
              <a:t>Bấm &amp; sửa kiểu tiêu đề</a:t>
            </a:r>
            <a:endParaRPr lang="en-US"/>
          </a:p>
        </p:txBody>
      </p:sp>
      <p:sp>
        <p:nvSpPr>
          <p:cNvPr id="3" name="Chỗ dành sẵn cho Bảng 2"/>
          <p:cNvSpPr>
            <a:spLocks noGrp="1"/>
          </p:cNvSpPr>
          <p:nvPr>
            <p:ph type="tbl" idx="1"/>
          </p:nvPr>
        </p:nvSpPr>
        <p:spPr>
          <a:xfrm>
            <a:off x="457200" y="1076325"/>
            <a:ext cx="8229600" cy="5248275"/>
          </a:xfrm>
        </p:spPr>
        <p:txBody>
          <a:bodyPr/>
          <a:lstStyle/>
          <a:p>
            <a:pPr lvl="0"/>
            <a:r>
              <a:rPr lang="vi-VN" noProof="0" smtClean="0"/>
              <a:t>Bấm biểu tượng để thêm bảng</a:t>
            </a:r>
            <a:endParaRPr lang="en-US" noProof="0"/>
          </a:p>
        </p:txBody>
      </p:sp>
      <p:sp>
        <p:nvSpPr>
          <p:cNvPr id="4" name="Rectangle 5"/>
          <p:cNvSpPr>
            <a:spLocks noGrp="1" noChangeArrowheads="1"/>
          </p:cNvSpPr>
          <p:nvPr>
            <p:ph type="ftr" sz="quarter" idx="10"/>
          </p:nvPr>
        </p:nvSpPr>
        <p:spPr>
          <a:ln/>
        </p:spPr>
        <p:txBody>
          <a:bodyPr/>
          <a:lstStyle>
            <a:lvl1pPr>
              <a:defRPr/>
            </a:lvl1pPr>
          </a:lstStyle>
          <a:p>
            <a:pPr>
              <a:defRPr/>
            </a:pPr>
            <a:r>
              <a:rPr lang="en-US"/>
              <a:t>www.themegallery.com</a:t>
            </a:r>
          </a:p>
        </p:txBody>
      </p:sp>
      <p:sp>
        <p:nvSpPr>
          <p:cNvPr id="5" name="Rectangle 6"/>
          <p:cNvSpPr>
            <a:spLocks noGrp="1" noChangeArrowheads="1"/>
          </p:cNvSpPr>
          <p:nvPr>
            <p:ph type="sldNum" sz="quarter" idx="11"/>
          </p:nvPr>
        </p:nvSpPr>
        <p:spPr>
          <a:ln/>
        </p:spPr>
        <p:txBody>
          <a:bodyPr/>
          <a:lstStyle>
            <a:lvl1pPr>
              <a:defRPr/>
            </a:lvl1pPr>
          </a:lstStyle>
          <a:p>
            <a:pPr>
              <a:defRPr/>
            </a:pPr>
            <a:fld id="{1C7BA6A7-4988-40AD-B7E3-8F51740802E8}"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êu đề và Nội dung">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smtClean="0"/>
              <a:t>Bấm &amp; sửa kiểu tiêu đề</a:t>
            </a:r>
            <a:endParaRPr lang="en-US"/>
          </a:p>
        </p:txBody>
      </p:sp>
      <p:sp>
        <p:nvSpPr>
          <p:cNvPr id="3" name="Chỗ dành sẵn cho Nội dung 2"/>
          <p:cNvSpPr>
            <a:spLocks noGrp="1"/>
          </p:cNvSpPr>
          <p:nvPr>
            <p:ph idx="1"/>
          </p:nvPr>
        </p:nvSpPr>
        <p:spPr/>
        <p:txBody>
          <a:body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4" name="Rectangle 5"/>
          <p:cNvSpPr>
            <a:spLocks noGrp="1" noChangeArrowheads="1"/>
          </p:cNvSpPr>
          <p:nvPr>
            <p:ph type="ftr" sz="quarter" idx="10"/>
          </p:nvPr>
        </p:nvSpPr>
        <p:spPr>
          <a:ln/>
        </p:spPr>
        <p:txBody>
          <a:bodyPr/>
          <a:lstStyle>
            <a:lvl1pPr>
              <a:defRPr/>
            </a:lvl1pPr>
          </a:lstStyle>
          <a:p>
            <a:pPr>
              <a:defRPr/>
            </a:pPr>
            <a:r>
              <a:rPr lang="en-US"/>
              <a:t>www.themegallery.com</a:t>
            </a:r>
          </a:p>
        </p:txBody>
      </p:sp>
      <p:sp>
        <p:nvSpPr>
          <p:cNvPr id="5" name="Rectangle 6"/>
          <p:cNvSpPr>
            <a:spLocks noGrp="1" noChangeArrowheads="1"/>
          </p:cNvSpPr>
          <p:nvPr>
            <p:ph type="sldNum" sz="quarter" idx="11"/>
          </p:nvPr>
        </p:nvSpPr>
        <p:spPr>
          <a:ln/>
        </p:spPr>
        <p:txBody>
          <a:bodyPr/>
          <a:lstStyle>
            <a:lvl1pPr>
              <a:defRPr/>
            </a:lvl1pPr>
          </a:lstStyle>
          <a:p>
            <a:pPr>
              <a:defRPr/>
            </a:pPr>
            <a:fld id="{524405F8-ECBC-4A23-94CF-9CABD4B50F6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Đầu trang của Phần">
    <p:spTree>
      <p:nvGrpSpPr>
        <p:cNvPr id="1" name=""/>
        <p:cNvGrpSpPr/>
        <p:nvPr/>
      </p:nvGrpSpPr>
      <p:grpSpPr>
        <a:xfrm>
          <a:off x="0" y="0"/>
          <a:ext cx="0" cy="0"/>
          <a:chOff x="0" y="0"/>
          <a:chExt cx="0" cy="0"/>
        </a:xfrm>
      </p:grpSpPr>
      <p:sp>
        <p:nvSpPr>
          <p:cNvPr id="2" name="Tiêu đề 1"/>
          <p:cNvSpPr>
            <a:spLocks noGrp="1"/>
          </p:cNvSpPr>
          <p:nvPr>
            <p:ph type="title"/>
          </p:nvPr>
        </p:nvSpPr>
        <p:spPr>
          <a:xfrm>
            <a:off x="722313" y="4406900"/>
            <a:ext cx="7772400" cy="1362075"/>
          </a:xfrm>
        </p:spPr>
        <p:txBody>
          <a:bodyPr anchor="t"/>
          <a:lstStyle>
            <a:lvl1pPr algn="l">
              <a:defRPr sz="4000" b="1" cap="all"/>
            </a:lvl1pPr>
          </a:lstStyle>
          <a:p>
            <a:r>
              <a:rPr lang="vi-VN" smtClean="0"/>
              <a:t>Bấm &amp; sửa kiểu tiêu đề</a:t>
            </a:r>
            <a:endParaRPr lang="en-US"/>
          </a:p>
        </p:txBody>
      </p:sp>
      <p:sp>
        <p:nvSpPr>
          <p:cNvPr id="3" name="Chỗ dành sẵn cho Văn bản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vi-VN" smtClean="0"/>
              <a:t>Bấm &amp; sửa kiểu tiêu đề</a:t>
            </a:r>
          </a:p>
        </p:txBody>
      </p:sp>
      <p:sp>
        <p:nvSpPr>
          <p:cNvPr id="4" name="Rectangle 5"/>
          <p:cNvSpPr>
            <a:spLocks noGrp="1" noChangeArrowheads="1"/>
          </p:cNvSpPr>
          <p:nvPr>
            <p:ph type="ftr" sz="quarter" idx="10"/>
          </p:nvPr>
        </p:nvSpPr>
        <p:spPr>
          <a:ln/>
        </p:spPr>
        <p:txBody>
          <a:bodyPr/>
          <a:lstStyle>
            <a:lvl1pPr>
              <a:defRPr/>
            </a:lvl1pPr>
          </a:lstStyle>
          <a:p>
            <a:pPr>
              <a:defRPr/>
            </a:pPr>
            <a:r>
              <a:rPr lang="en-US"/>
              <a:t>www.themegallery.com</a:t>
            </a:r>
          </a:p>
        </p:txBody>
      </p:sp>
      <p:sp>
        <p:nvSpPr>
          <p:cNvPr id="5" name="Rectangle 6"/>
          <p:cNvSpPr>
            <a:spLocks noGrp="1" noChangeArrowheads="1"/>
          </p:cNvSpPr>
          <p:nvPr>
            <p:ph type="sldNum" sz="quarter" idx="11"/>
          </p:nvPr>
        </p:nvSpPr>
        <p:spPr>
          <a:ln/>
        </p:spPr>
        <p:txBody>
          <a:bodyPr/>
          <a:lstStyle>
            <a:lvl1pPr>
              <a:defRPr/>
            </a:lvl1pPr>
          </a:lstStyle>
          <a:p>
            <a:pPr>
              <a:defRPr/>
            </a:pPr>
            <a:fld id="{E8AF8CE0-848F-4F61-882F-EA61F5231C94}"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Hai Nội dung">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smtClean="0"/>
              <a:t>Bấm &amp; sửa kiểu tiêu đề</a:t>
            </a:r>
            <a:endParaRPr lang="en-US"/>
          </a:p>
        </p:txBody>
      </p:sp>
      <p:sp>
        <p:nvSpPr>
          <p:cNvPr id="3" name="Chỗ dành sẵn cho Nội dung 2"/>
          <p:cNvSpPr>
            <a:spLocks noGrp="1"/>
          </p:cNvSpPr>
          <p:nvPr>
            <p:ph sz="half" idx="1"/>
          </p:nvPr>
        </p:nvSpPr>
        <p:spPr>
          <a:xfrm>
            <a:off x="457200" y="1076325"/>
            <a:ext cx="4038600" cy="5248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4" name="Chỗ dành sẵn cho Nội dung 3"/>
          <p:cNvSpPr>
            <a:spLocks noGrp="1"/>
          </p:cNvSpPr>
          <p:nvPr>
            <p:ph sz="half" idx="2"/>
          </p:nvPr>
        </p:nvSpPr>
        <p:spPr>
          <a:xfrm>
            <a:off x="4648200" y="1076325"/>
            <a:ext cx="4038600" cy="5248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5" name="Rectangle 5"/>
          <p:cNvSpPr>
            <a:spLocks noGrp="1" noChangeArrowheads="1"/>
          </p:cNvSpPr>
          <p:nvPr>
            <p:ph type="ftr" sz="quarter" idx="10"/>
          </p:nvPr>
        </p:nvSpPr>
        <p:spPr>
          <a:ln/>
        </p:spPr>
        <p:txBody>
          <a:bodyPr/>
          <a:lstStyle>
            <a:lvl1pPr>
              <a:defRPr/>
            </a:lvl1pPr>
          </a:lstStyle>
          <a:p>
            <a:pPr>
              <a:defRPr/>
            </a:pPr>
            <a:r>
              <a:rPr lang="en-US"/>
              <a:t>www.themegallery.com</a:t>
            </a:r>
          </a:p>
        </p:txBody>
      </p:sp>
      <p:sp>
        <p:nvSpPr>
          <p:cNvPr id="6" name="Rectangle 6"/>
          <p:cNvSpPr>
            <a:spLocks noGrp="1" noChangeArrowheads="1"/>
          </p:cNvSpPr>
          <p:nvPr>
            <p:ph type="sldNum" sz="quarter" idx="11"/>
          </p:nvPr>
        </p:nvSpPr>
        <p:spPr>
          <a:ln/>
        </p:spPr>
        <p:txBody>
          <a:bodyPr/>
          <a:lstStyle>
            <a:lvl1pPr>
              <a:defRPr/>
            </a:lvl1pPr>
          </a:lstStyle>
          <a:p>
            <a:pPr>
              <a:defRPr/>
            </a:pPr>
            <a:fld id="{304775BE-E293-4ED3-B99F-81AAD56861E5}"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hép so sánh">
    <p:spTree>
      <p:nvGrpSpPr>
        <p:cNvPr id="1" name=""/>
        <p:cNvGrpSpPr/>
        <p:nvPr/>
      </p:nvGrpSpPr>
      <p:grpSpPr>
        <a:xfrm>
          <a:off x="0" y="0"/>
          <a:ext cx="0" cy="0"/>
          <a:chOff x="0" y="0"/>
          <a:chExt cx="0" cy="0"/>
        </a:xfrm>
      </p:grpSpPr>
      <p:sp>
        <p:nvSpPr>
          <p:cNvPr id="2" name="Tiêu đề 1"/>
          <p:cNvSpPr>
            <a:spLocks noGrp="1"/>
          </p:cNvSpPr>
          <p:nvPr>
            <p:ph type="title"/>
          </p:nvPr>
        </p:nvSpPr>
        <p:spPr>
          <a:xfrm>
            <a:off x="457200" y="274638"/>
            <a:ext cx="8229600" cy="1143000"/>
          </a:xfrm>
        </p:spPr>
        <p:txBody>
          <a:bodyPr/>
          <a:lstStyle>
            <a:lvl1pPr>
              <a:defRPr/>
            </a:lvl1pPr>
          </a:lstStyle>
          <a:p>
            <a:r>
              <a:rPr lang="vi-VN" smtClean="0"/>
              <a:t>Bấm &amp; sửa kiểu tiêu đề</a:t>
            </a:r>
            <a:endParaRPr lang="en-US"/>
          </a:p>
        </p:txBody>
      </p:sp>
      <p:sp>
        <p:nvSpPr>
          <p:cNvPr id="3" name="Chỗ dành sẵn cho Văn bản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smtClean="0"/>
              <a:t>Bấm &amp; sửa kiểu tiêu đề</a:t>
            </a:r>
          </a:p>
        </p:txBody>
      </p:sp>
      <p:sp>
        <p:nvSpPr>
          <p:cNvPr id="4" name="Chỗ dành sẵn cho Nội dung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5" name="Chỗ dành sẵn cho Văn bản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smtClean="0"/>
              <a:t>Bấm &amp; sửa kiểu tiêu đề</a:t>
            </a:r>
          </a:p>
        </p:txBody>
      </p:sp>
      <p:sp>
        <p:nvSpPr>
          <p:cNvPr id="6" name="Chỗ dành sẵn cho Nội dung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7" name="Rectangle 5"/>
          <p:cNvSpPr>
            <a:spLocks noGrp="1" noChangeArrowheads="1"/>
          </p:cNvSpPr>
          <p:nvPr>
            <p:ph type="ftr" sz="quarter" idx="10"/>
          </p:nvPr>
        </p:nvSpPr>
        <p:spPr>
          <a:ln/>
        </p:spPr>
        <p:txBody>
          <a:bodyPr/>
          <a:lstStyle>
            <a:lvl1pPr>
              <a:defRPr/>
            </a:lvl1pPr>
          </a:lstStyle>
          <a:p>
            <a:pPr>
              <a:defRPr/>
            </a:pPr>
            <a:r>
              <a:rPr lang="en-US"/>
              <a:t>www.themegallery.com</a:t>
            </a:r>
          </a:p>
        </p:txBody>
      </p:sp>
      <p:sp>
        <p:nvSpPr>
          <p:cNvPr id="8" name="Rectangle 6"/>
          <p:cNvSpPr>
            <a:spLocks noGrp="1" noChangeArrowheads="1"/>
          </p:cNvSpPr>
          <p:nvPr>
            <p:ph type="sldNum" sz="quarter" idx="11"/>
          </p:nvPr>
        </p:nvSpPr>
        <p:spPr>
          <a:ln/>
        </p:spPr>
        <p:txBody>
          <a:bodyPr/>
          <a:lstStyle>
            <a:lvl1pPr>
              <a:defRPr/>
            </a:lvl1pPr>
          </a:lstStyle>
          <a:p>
            <a:pPr>
              <a:defRPr/>
            </a:pPr>
            <a:fld id="{986861C0-1533-4A0C-9F35-2E84D2890FBE}"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hỉ Tiêu đề">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smtClean="0"/>
              <a:t>Bấm &amp; sửa kiểu tiêu đề</a:t>
            </a:r>
            <a:endParaRPr lang="en-US"/>
          </a:p>
        </p:txBody>
      </p:sp>
      <p:sp>
        <p:nvSpPr>
          <p:cNvPr id="3" name="Rectangle 5"/>
          <p:cNvSpPr>
            <a:spLocks noGrp="1" noChangeArrowheads="1"/>
          </p:cNvSpPr>
          <p:nvPr>
            <p:ph type="ftr" sz="quarter" idx="10"/>
          </p:nvPr>
        </p:nvSpPr>
        <p:spPr>
          <a:ln/>
        </p:spPr>
        <p:txBody>
          <a:bodyPr/>
          <a:lstStyle>
            <a:lvl1pPr>
              <a:defRPr/>
            </a:lvl1pPr>
          </a:lstStyle>
          <a:p>
            <a:pPr>
              <a:defRPr/>
            </a:pPr>
            <a:r>
              <a:rPr lang="en-US"/>
              <a:t>www.themegallery.com</a:t>
            </a:r>
          </a:p>
        </p:txBody>
      </p:sp>
      <p:sp>
        <p:nvSpPr>
          <p:cNvPr id="4" name="Rectangle 6"/>
          <p:cNvSpPr>
            <a:spLocks noGrp="1" noChangeArrowheads="1"/>
          </p:cNvSpPr>
          <p:nvPr>
            <p:ph type="sldNum" sz="quarter" idx="11"/>
          </p:nvPr>
        </p:nvSpPr>
        <p:spPr>
          <a:ln/>
        </p:spPr>
        <p:txBody>
          <a:bodyPr/>
          <a:lstStyle>
            <a:lvl1pPr>
              <a:defRPr/>
            </a:lvl1pPr>
          </a:lstStyle>
          <a:p>
            <a:pPr>
              <a:defRPr/>
            </a:pPr>
            <a:fld id="{0308628F-419B-42E8-BFBE-C9605CF59744}"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rống">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r>
              <a:rPr lang="en-US"/>
              <a:t>www.themegallery.com</a:t>
            </a:r>
          </a:p>
        </p:txBody>
      </p:sp>
      <p:sp>
        <p:nvSpPr>
          <p:cNvPr id="3" name="Rectangle 6"/>
          <p:cNvSpPr>
            <a:spLocks noGrp="1" noChangeArrowheads="1"/>
          </p:cNvSpPr>
          <p:nvPr>
            <p:ph type="sldNum" sz="quarter" idx="11"/>
          </p:nvPr>
        </p:nvSpPr>
        <p:spPr>
          <a:ln/>
        </p:spPr>
        <p:txBody>
          <a:bodyPr/>
          <a:lstStyle>
            <a:lvl1pPr>
              <a:defRPr/>
            </a:lvl1pPr>
          </a:lstStyle>
          <a:p>
            <a:pPr>
              <a:defRPr/>
            </a:pPr>
            <a:fld id="{417838B3-F44C-4727-823E-7B6682C013B0}"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Nội dung với Phụ đề">
    <p:spTree>
      <p:nvGrpSpPr>
        <p:cNvPr id="1" name=""/>
        <p:cNvGrpSpPr/>
        <p:nvPr/>
      </p:nvGrpSpPr>
      <p:grpSpPr>
        <a:xfrm>
          <a:off x="0" y="0"/>
          <a:ext cx="0" cy="0"/>
          <a:chOff x="0" y="0"/>
          <a:chExt cx="0" cy="0"/>
        </a:xfrm>
      </p:grpSpPr>
      <p:sp>
        <p:nvSpPr>
          <p:cNvPr id="2" name="Tiêu đề 1"/>
          <p:cNvSpPr>
            <a:spLocks noGrp="1"/>
          </p:cNvSpPr>
          <p:nvPr>
            <p:ph type="title"/>
          </p:nvPr>
        </p:nvSpPr>
        <p:spPr>
          <a:xfrm>
            <a:off x="457200" y="273050"/>
            <a:ext cx="3008313" cy="1162050"/>
          </a:xfrm>
        </p:spPr>
        <p:txBody>
          <a:bodyPr anchor="b"/>
          <a:lstStyle>
            <a:lvl1pPr algn="l">
              <a:defRPr sz="2000" b="1"/>
            </a:lvl1pPr>
          </a:lstStyle>
          <a:p>
            <a:r>
              <a:rPr lang="vi-VN" smtClean="0"/>
              <a:t>Bấm &amp; sửa kiểu tiêu đề</a:t>
            </a:r>
            <a:endParaRPr lang="en-US"/>
          </a:p>
        </p:txBody>
      </p:sp>
      <p:sp>
        <p:nvSpPr>
          <p:cNvPr id="3" name="Chỗ dành sẵn cho Nội dung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a:p>
        </p:txBody>
      </p:sp>
      <p:sp>
        <p:nvSpPr>
          <p:cNvPr id="4" name="Chỗ dành sẵn cho Văn bản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vi-VN" smtClean="0"/>
              <a:t>Bấm &amp; sửa kiểu tiêu đề</a:t>
            </a:r>
          </a:p>
        </p:txBody>
      </p:sp>
      <p:sp>
        <p:nvSpPr>
          <p:cNvPr id="5" name="Rectangle 5"/>
          <p:cNvSpPr>
            <a:spLocks noGrp="1" noChangeArrowheads="1"/>
          </p:cNvSpPr>
          <p:nvPr>
            <p:ph type="ftr" sz="quarter" idx="10"/>
          </p:nvPr>
        </p:nvSpPr>
        <p:spPr>
          <a:ln/>
        </p:spPr>
        <p:txBody>
          <a:bodyPr/>
          <a:lstStyle>
            <a:lvl1pPr>
              <a:defRPr/>
            </a:lvl1pPr>
          </a:lstStyle>
          <a:p>
            <a:pPr>
              <a:defRPr/>
            </a:pPr>
            <a:r>
              <a:rPr lang="en-US"/>
              <a:t>www.themegallery.com</a:t>
            </a:r>
          </a:p>
        </p:txBody>
      </p:sp>
      <p:sp>
        <p:nvSpPr>
          <p:cNvPr id="6" name="Rectangle 6"/>
          <p:cNvSpPr>
            <a:spLocks noGrp="1" noChangeArrowheads="1"/>
          </p:cNvSpPr>
          <p:nvPr>
            <p:ph type="sldNum" sz="quarter" idx="11"/>
          </p:nvPr>
        </p:nvSpPr>
        <p:spPr>
          <a:ln/>
        </p:spPr>
        <p:txBody>
          <a:bodyPr/>
          <a:lstStyle>
            <a:lvl1pPr>
              <a:defRPr/>
            </a:lvl1pPr>
          </a:lstStyle>
          <a:p>
            <a:pPr>
              <a:defRPr/>
            </a:pPr>
            <a:fld id="{0B22DEFB-2EAA-4D46-89AE-90847B0BBE2B}"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Ảnh với Phụ đề">
    <p:spTree>
      <p:nvGrpSpPr>
        <p:cNvPr id="1" name=""/>
        <p:cNvGrpSpPr/>
        <p:nvPr/>
      </p:nvGrpSpPr>
      <p:grpSpPr>
        <a:xfrm>
          <a:off x="0" y="0"/>
          <a:ext cx="0" cy="0"/>
          <a:chOff x="0" y="0"/>
          <a:chExt cx="0" cy="0"/>
        </a:xfrm>
      </p:grpSpPr>
      <p:sp>
        <p:nvSpPr>
          <p:cNvPr id="2" name="Tiêu đề 1"/>
          <p:cNvSpPr>
            <a:spLocks noGrp="1"/>
          </p:cNvSpPr>
          <p:nvPr>
            <p:ph type="title"/>
          </p:nvPr>
        </p:nvSpPr>
        <p:spPr>
          <a:xfrm>
            <a:off x="1792288" y="4800600"/>
            <a:ext cx="5486400" cy="566738"/>
          </a:xfrm>
        </p:spPr>
        <p:txBody>
          <a:bodyPr anchor="b"/>
          <a:lstStyle>
            <a:lvl1pPr algn="l">
              <a:defRPr sz="2000" b="1"/>
            </a:lvl1pPr>
          </a:lstStyle>
          <a:p>
            <a:r>
              <a:rPr lang="vi-VN" smtClean="0"/>
              <a:t>Bấm &amp; sửa kiểu tiêu đề</a:t>
            </a:r>
            <a:endParaRPr lang="en-US"/>
          </a:p>
        </p:txBody>
      </p:sp>
      <p:sp>
        <p:nvSpPr>
          <p:cNvPr id="3" name="Chỗ dành sẵn cho Hình ảnh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vi-VN" noProof="0" smtClean="0"/>
              <a:t>Bấm biểu tượng để thêm hình ảnh</a:t>
            </a:r>
            <a:endParaRPr lang="en-US" noProof="0"/>
          </a:p>
        </p:txBody>
      </p:sp>
      <p:sp>
        <p:nvSpPr>
          <p:cNvPr id="4" name="Chỗ dành sẵn cho Văn bản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vi-VN" smtClean="0"/>
              <a:t>Bấm &amp; sửa kiểu tiêu đề</a:t>
            </a:r>
          </a:p>
        </p:txBody>
      </p:sp>
      <p:sp>
        <p:nvSpPr>
          <p:cNvPr id="5" name="Rectangle 5"/>
          <p:cNvSpPr>
            <a:spLocks noGrp="1" noChangeArrowheads="1"/>
          </p:cNvSpPr>
          <p:nvPr>
            <p:ph type="ftr" sz="quarter" idx="10"/>
          </p:nvPr>
        </p:nvSpPr>
        <p:spPr>
          <a:ln/>
        </p:spPr>
        <p:txBody>
          <a:bodyPr/>
          <a:lstStyle>
            <a:lvl1pPr>
              <a:defRPr/>
            </a:lvl1pPr>
          </a:lstStyle>
          <a:p>
            <a:pPr>
              <a:defRPr/>
            </a:pPr>
            <a:r>
              <a:rPr lang="en-US"/>
              <a:t>www.themegallery.com</a:t>
            </a:r>
          </a:p>
        </p:txBody>
      </p:sp>
      <p:sp>
        <p:nvSpPr>
          <p:cNvPr id="6" name="Rectangle 6"/>
          <p:cNvSpPr>
            <a:spLocks noGrp="1" noChangeArrowheads="1"/>
          </p:cNvSpPr>
          <p:nvPr>
            <p:ph type="sldNum" sz="quarter" idx="11"/>
          </p:nvPr>
        </p:nvSpPr>
        <p:spPr>
          <a:ln/>
        </p:spPr>
        <p:txBody>
          <a:bodyPr/>
          <a:lstStyle>
            <a:lvl1pPr>
              <a:defRPr/>
            </a:lvl1pPr>
          </a:lstStyle>
          <a:p>
            <a:pPr>
              <a:defRPr/>
            </a:pPr>
            <a:fld id="{613EFBE0-4E37-441B-9642-D0974C72C013}"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srcRect/>
          <a:stretch>
            <a:fillRect/>
          </a:stretch>
        </a:blipFill>
        <a:effectLst/>
      </p:bgPr>
    </p:bg>
    <p:spTree>
      <p:nvGrpSpPr>
        <p:cNvPr id="1" name=""/>
        <p:cNvGrpSpPr/>
        <p:nvPr/>
      </p:nvGrpSpPr>
      <p:grpSpPr>
        <a:xfrm>
          <a:off x="0" y="0"/>
          <a:ext cx="0" cy="0"/>
          <a:chOff x="0" y="0"/>
          <a:chExt cx="0" cy="0"/>
        </a:xfrm>
      </p:grpSpPr>
      <p:sp>
        <p:nvSpPr>
          <p:cNvPr id="1039" name="Freeform 15" descr="29641"/>
          <p:cNvSpPr>
            <a:spLocks/>
          </p:cNvSpPr>
          <p:nvPr/>
        </p:nvSpPr>
        <p:spPr bwMode="gray">
          <a:xfrm>
            <a:off x="36513" y="80963"/>
            <a:ext cx="9077325" cy="1595437"/>
          </a:xfrm>
          <a:custGeom>
            <a:avLst/>
            <a:gdLst>
              <a:gd name="T0" fmla="*/ 0 w 5718"/>
              <a:gd name="T1" fmla="*/ 756 h 1005"/>
              <a:gd name="T2" fmla="*/ 576 w 5718"/>
              <a:gd name="T3" fmla="*/ 560 h 1005"/>
              <a:gd name="T4" fmla="*/ 1403 w 5718"/>
              <a:gd name="T5" fmla="*/ 390 h 1005"/>
              <a:gd name="T6" fmla="*/ 2452 w 5718"/>
              <a:gd name="T7" fmla="*/ 314 h 1005"/>
              <a:gd name="T8" fmla="*/ 3102 w 5718"/>
              <a:gd name="T9" fmla="*/ 326 h 1005"/>
              <a:gd name="T10" fmla="*/ 4043 w 5718"/>
              <a:gd name="T11" fmla="*/ 434 h 1005"/>
              <a:gd name="T12" fmla="*/ 4944 w 5718"/>
              <a:gd name="T13" fmla="*/ 668 h 1005"/>
              <a:gd name="T14" fmla="*/ 5691 w 5718"/>
              <a:gd name="T15" fmla="*/ 971 h 1005"/>
              <a:gd name="T16" fmla="*/ 5718 w 5718"/>
              <a:gd name="T17" fmla="*/ 19 h 1005"/>
              <a:gd name="T18" fmla="*/ 9 w 5718"/>
              <a:gd name="T19" fmla="*/ 0 h 10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718" h="1005">
                <a:moveTo>
                  <a:pt x="0" y="756"/>
                </a:moveTo>
                <a:cubicBezTo>
                  <a:pt x="96" y="724"/>
                  <a:pt x="297" y="635"/>
                  <a:pt x="576" y="560"/>
                </a:cubicBezTo>
                <a:cubicBezTo>
                  <a:pt x="855" y="485"/>
                  <a:pt x="1037" y="442"/>
                  <a:pt x="1403" y="390"/>
                </a:cubicBezTo>
                <a:cubicBezTo>
                  <a:pt x="1769" y="337"/>
                  <a:pt x="2154" y="320"/>
                  <a:pt x="2452" y="314"/>
                </a:cubicBezTo>
                <a:lnTo>
                  <a:pt x="3102" y="326"/>
                </a:lnTo>
                <a:cubicBezTo>
                  <a:pt x="3367" y="346"/>
                  <a:pt x="3736" y="377"/>
                  <a:pt x="4043" y="434"/>
                </a:cubicBezTo>
                <a:cubicBezTo>
                  <a:pt x="4350" y="490"/>
                  <a:pt x="4669" y="578"/>
                  <a:pt x="4944" y="668"/>
                </a:cubicBezTo>
                <a:cubicBezTo>
                  <a:pt x="5219" y="757"/>
                  <a:pt x="5679" y="1005"/>
                  <a:pt x="5691" y="971"/>
                </a:cubicBezTo>
                <a:cubicBezTo>
                  <a:pt x="5695" y="964"/>
                  <a:pt x="5718" y="25"/>
                  <a:pt x="5718" y="19"/>
                </a:cubicBezTo>
                <a:cubicBezTo>
                  <a:pt x="5718" y="7"/>
                  <a:pt x="1198" y="4"/>
                  <a:pt x="9" y="0"/>
                </a:cubicBezTo>
              </a:path>
            </a:pathLst>
          </a:custGeom>
          <a:blipFill dpi="0" rotWithShape="1">
            <a:blip r:embed="rId15"/>
            <a:srcRect/>
            <a:stretch>
              <a:fillRect/>
            </a:stretch>
          </a:blipFill>
          <a:ln>
            <a:noFill/>
          </a:ln>
          <a:effectLst/>
          <a:extLst/>
        </p:spPr>
        <p:txBody>
          <a:bodyPr/>
          <a:lstStyle/>
          <a:p>
            <a:pPr>
              <a:defRPr/>
            </a:pPr>
            <a:endParaRPr lang="en-US" sz="1900">
              <a:solidFill>
                <a:srgbClr val="000066"/>
              </a:solidFill>
              <a:latin typeface="Arial" charset="0"/>
              <a:cs typeface="+mn-cs"/>
            </a:endParaRPr>
          </a:p>
        </p:txBody>
      </p:sp>
      <p:sp>
        <p:nvSpPr>
          <p:cNvPr id="1027" name="Rectangle 3"/>
          <p:cNvSpPr>
            <a:spLocks noGrp="1" noChangeArrowheads="1"/>
          </p:cNvSpPr>
          <p:nvPr>
            <p:ph type="body" idx="1"/>
          </p:nvPr>
        </p:nvSpPr>
        <p:spPr bwMode="auto">
          <a:xfrm>
            <a:off x="457200" y="1076325"/>
            <a:ext cx="8229600" cy="5248275"/>
          </a:xfrm>
          <a:prstGeom prst="rect">
            <a:avLst/>
          </a:prstGeom>
          <a:noFill/>
          <a:ln w="9525">
            <a:noFill/>
            <a:miter lim="800000"/>
            <a:headEnd/>
            <a:tailEnd/>
          </a:ln>
        </p:spPr>
        <p:txBody>
          <a:bodyPr vert="horz" wrap="square" lIns="95782" tIns="47891" rIns="95782" bIns="47891" numCol="1" anchor="t" anchorCtr="0" compatLnSpc="1">
            <a:prstTxWarp prst="textNoShape">
              <a:avLst/>
            </a:prstTxWarp>
          </a:bodyPr>
          <a:lstStyle/>
          <a:p>
            <a:pPr lvl="0"/>
            <a:r>
              <a:rPr lang="vi-VN" smtClean="0"/>
              <a:t>Bấm &amp; sửa kiểu tiêu đề</a:t>
            </a:r>
          </a:p>
          <a:p>
            <a:pPr lvl="1"/>
            <a:r>
              <a:rPr lang="vi-VN" smtClean="0"/>
              <a:t>Mức hai</a:t>
            </a:r>
          </a:p>
          <a:p>
            <a:pPr lvl="2"/>
            <a:r>
              <a:rPr lang="vi-VN" smtClean="0"/>
              <a:t>Mức ba</a:t>
            </a:r>
          </a:p>
          <a:p>
            <a:pPr lvl="3"/>
            <a:r>
              <a:rPr lang="vi-VN" smtClean="0"/>
              <a:t>Mức bốn</a:t>
            </a:r>
          </a:p>
          <a:p>
            <a:pPr lvl="4"/>
            <a:r>
              <a:rPr lang="vi-VN" smtClean="0"/>
              <a:t>Mức năm</a:t>
            </a:r>
            <a:endParaRPr lang="en-US" smtClean="0"/>
          </a:p>
        </p:txBody>
      </p:sp>
      <p:sp>
        <p:nvSpPr>
          <p:cNvPr id="1029" name="Rectangle 5"/>
          <p:cNvSpPr>
            <a:spLocks noGrp="1" noChangeArrowheads="1"/>
          </p:cNvSpPr>
          <p:nvPr>
            <p:ph type="ftr" sz="quarter" idx="3"/>
          </p:nvPr>
        </p:nvSpPr>
        <p:spPr bwMode="auto">
          <a:xfrm>
            <a:off x="6084888" y="6450013"/>
            <a:ext cx="2897187" cy="320675"/>
          </a:xfrm>
          <a:prstGeom prst="rect">
            <a:avLst/>
          </a:prstGeom>
          <a:noFill/>
          <a:ln>
            <a:noFill/>
          </a:ln>
          <a:effectLst/>
          <a:extLst/>
        </p:spPr>
        <p:txBody>
          <a:bodyPr vert="horz" wrap="square" lIns="95782" tIns="47891" rIns="95782" bIns="47891" numCol="1" anchor="t" anchorCtr="0" compatLnSpc="1">
            <a:prstTxWarp prst="textNoShape">
              <a:avLst/>
            </a:prstTxWarp>
          </a:bodyPr>
          <a:lstStyle>
            <a:lvl1pPr algn="r">
              <a:defRPr sz="1300" b="1">
                <a:solidFill>
                  <a:srgbClr val="000066"/>
                </a:solidFill>
                <a:latin typeface="Verdana" pitchFamily="34" charset="0"/>
                <a:cs typeface="Arial" charset="0"/>
              </a:defRPr>
            </a:lvl1pPr>
          </a:lstStyle>
          <a:p>
            <a:pPr>
              <a:defRPr/>
            </a:pPr>
            <a:r>
              <a:rPr lang="en-US"/>
              <a:t>www.themegallery.com</a:t>
            </a:r>
          </a:p>
        </p:txBody>
      </p:sp>
      <p:sp>
        <p:nvSpPr>
          <p:cNvPr id="1030" name="Rectangle 6"/>
          <p:cNvSpPr>
            <a:spLocks noGrp="1" noChangeArrowheads="1"/>
          </p:cNvSpPr>
          <p:nvPr>
            <p:ph type="sldNum" sz="quarter" idx="4"/>
          </p:nvPr>
        </p:nvSpPr>
        <p:spPr bwMode="auto">
          <a:xfrm>
            <a:off x="107950" y="6454775"/>
            <a:ext cx="927100" cy="239713"/>
          </a:xfrm>
          <a:prstGeom prst="rect">
            <a:avLst/>
          </a:prstGeom>
          <a:noFill/>
          <a:ln>
            <a:noFill/>
          </a:ln>
          <a:effectLst/>
          <a:extLst/>
        </p:spPr>
        <p:txBody>
          <a:bodyPr vert="horz" wrap="square" lIns="95782" tIns="47891" rIns="95782" bIns="47891" numCol="1" anchor="t" anchorCtr="0" compatLnSpc="1">
            <a:prstTxWarp prst="textNoShape">
              <a:avLst/>
            </a:prstTxWarp>
          </a:bodyPr>
          <a:lstStyle>
            <a:lvl1pPr algn="ctr">
              <a:defRPr sz="1300" b="1">
                <a:solidFill>
                  <a:srgbClr val="000066"/>
                </a:solidFill>
                <a:latin typeface="Verdana" pitchFamily="34" charset="0"/>
                <a:cs typeface="Arial" charset="0"/>
              </a:defRPr>
            </a:lvl1pPr>
          </a:lstStyle>
          <a:p>
            <a:pPr>
              <a:defRPr/>
            </a:pPr>
            <a:fld id="{24804DBB-DA44-4955-88D8-74F75E6B84C2}" type="slidenum">
              <a:rPr lang="en-US"/>
              <a:pPr>
                <a:defRPr/>
              </a:pPr>
              <a:t>‹#›</a:t>
            </a:fld>
            <a:endParaRPr lang="en-US"/>
          </a:p>
        </p:txBody>
      </p:sp>
      <p:sp>
        <p:nvSpPr>
          <p:cNvPr id="2" name="Rectangle 2"/>
          <p:cNvSpPr>
            <a:spLocks noGrp="1" noChangeArrowheads="1"/>
          </p:cNvSpPr>
          <p:nvPr>
            <p:ph type="title"/>
          </p:nvPr>
        </p:nvSpPr>
        <p:spPr bwMode="white">
          <a:xfrm>
            <a:off x="542925" y="53975"/>
            <a:ext cx="7392988" cy="563563"/>
          </a:xfrm>
          <a:prstGeom prst="rect">
            <a:avLst/>
          </a:prstGeom>
          <a:noFill/>
          <a:ln w="9525">
            <a:noFill/>
            <a:miter lim="800000"/>
            <a:headEnd/>
            <a:tailEnd/>
          </a:ln>
        </p:spPr>
        <p:txBody>
          <a:bodyPr vert="horz" wrap="square" lIns="95782" tIns="47891" rIns="95782" bIns="47891" numCol="1" anchor="ctr" anchorCtr="0" compatLnSpc="1">
            <a:prstTxWarp prst="textNoShape">
              <a:avLst/>
            </a:prstTxWarp>
          </a:bodyPr>
          <a:lstStyle/>
          <a:p>
            <a:pPr lvl="0"/>
            <a:r>
              <a:rPr lang="vi-VN" smtClean="0"/>
              <a:t>Bấm &amp; sửa kiểu tiêu đề</a:t>
            </a:r>
            <a:endParaRPr lang="en-US" smtClean="0"/>
          </a:p>
        </p:txBody>
      </p:sp>
      <p:grpSp>
        <p:nvGrpSpPr>
          <p:cNvPr id="1031" name="Group 16"/>
          <p:cNvGrpSpPr>
            <a:grpSpLocks/>
          </p:cNvGrpSpPr>
          <p:nvPr/>
        </p:nvGrpSpPr>
        <p:grpSpPr bwMode="auto">
          <a:xfrm>
            <a:off x="-1588" y="0"/>
            <a:ext cx="9145588" cy="6858000"/>
            <a:chOff x="-1" y="0"/>
            <a:chExt cx="8065" cy="6048"/>
          </a:xfrm>
        </p:grpSpPr>
        <p:sp>
          <p:nvSpPr>
            <p:cNvPr id="1041" name="Freeform 17"/>
            <p:cNvSpPr>
              <a:spLocks/>
            </p:cNvSpPr>
            <p:nvPr/>
          </p:nvSpPr>
          <p:spPr bwMode="gray">
            <a:xfrm>
              <a:off x="-1" y="5629"/>
              <a:ext cx="389" cy="417"/>
            </a:xfrm>
            <a:custGeom>
              <a:avLst/>
              <a:gdLst>
                <a:gd name="T0" fmla="*/ 314 w 389"/>
                <a:gd name="T1" fmla="*/ 416 h 417"/>
                <a:gd name="T2" fmla="*/ 389 w 389"/>
                <a:gd name="T3" fmla="*/ 417 h 417"/>
                <a:gd name="T4" fmla="*/ 158 w 389"/>
                <a:gd name="T5" fmla="*/ 297 h 417"/>
                <a:gd name="T6" fmla="*/ 39 w 389"/>
                <a:gd name="T7" fmla="*/ 179 h 417"/>
                <a:gd name="T8" fmla="*/ 0 w 389"/>
                <a:gd name="T9" fmla="*/ 0 h 417"/>
                <a:gd name="T10" fmla="*/ 1 w 389"/>
                <a:gd name="T11" fmla="*/ 417 h 417"/>
              </a:gdLst>
              <a:ahLst/>
              <a:cxnLst>
                <a:cxn ang="0">
                  <a:pos x="T0" y="T1"/>
                </a:cxn>
                <a:cxn ang="0">
                  <a:pos x="T2" y="T3"/>
                </a:cxn>
                <a:cxn ang="0">
                  <a:pos x="T4" y="T5"/>
                </a:cxn>
                <a:cxn ang="0">
                  <a:pos x="T6" y="T7"/>
                </a:cxn>
                <a:cxn ang="0">
                  <a:pos x="T8" y="T9"/>
                </a:cxn>
                <a:cxn ang="0">
                  <a:pos x="T10" y="T11"/>
                </a:cxn>
              </a:cxnLst>
              <a:rect l="0" t="0" r="r" b="b"/>
              <a:pathLst>
                <a:path w="389" h="417">
                  <a:moveTo>
                    <a:pt x="314" y="416"/>
                  </a:moveTo>
                  <a:lnTo>
                    <a:pt x="389" y="417"/>
                  </a:lnTo>
                  <a:lnTo>
                    <a:pt x="158" y="297"/>
                  </a:lnTo>
                  <a:lnTo>
                    <a:pt x="39" y="179"/>
                  </a:lnTo>
                  <a:lnTo>
                    <a:pt x="0" y="0"/>
                  </a:lnTo>
                  <a:lnTo>
                    <a:pt x="1" y="417"/>
                  </a:lnTo>
                </a:path>
              </a:pathLst>
            </a:custGeom>
            <a:solidFill>
              <a:schemeClr val="bg1"/>
            </a:solidFill>
            <a:ln>
              <a:noFill/>
            </a:ln>
            <a:effectLst/>
            <a:extLst/>
          </p:spPr>
          <p:txBody>
            <a:bodyPr/>
            <a:lstStyle/>
            <a:p>
              <a:pPr>
                <a:defRPr/>
              </a:pPr>
              <a:endParaRPr lang="en-US" sz="1900">
                <a:solidFill>
                  <a:srgbClr val="000066"/>
                </a:solidFill>
                <a:latin typeface="Arial" charset="0"/>
                <a:cs typeface="+mn-cs"/>
              </a:endParaRPr>
            </a:p>
          </p:txBody>
        </p:sp>
        <p:sp>
          <p:nvSpPr>
            <p:cNvPr id="1042" name="Freeform 18"/>
            <p:cNvSpPr>
              <a:spLocks/>
            </p:cNvSpPr>
            <p:nvPr/>
          </p:nvSpPr>
          <p:spPr bwMode="gray">
            <a:xfrm>
              <a:off x="7701" y="5645"/>
              <a:ext cx="363" cy="403"/>
            </a:xfrm>
            <a:custGeom>
              <a:avLst/>
              <a:gdLst>
                <a:gd name="T0" fmla="*/ 229 w 232"/>
                <a:gd name="T1" fmla="*/ 0 h 290"/>
                <a:gd name="T2" fmla="*/ 164 w 232"/>
                <a:gd name="T3" fmla="*/ 144 h 290"/>
                <a:gd name="T4" fmla="*/ 98 w 232"/>
                <a:gd name="T5" fmla="*/ 253 h 290"/>
                <a:gd name="T6" fmla="*/ 0 w 232"/>
                <a:gd name="T7" fmla="*/ 290 h 290"/>
                <a:gd name="T8" fmla="*/ 232 w 232"/>
                <a:gd name="T9" fmla="*/ 287 h 290"/>
              </a:gdLst>
              <a:ahLst/>
              <a:cxnLst>
                <a:cxn ang="0">
                  <a:pos x="T0" y="T1"/>
                </a:cxn>
                <a:cxn ang="0">
                  <a:pos x="T2" y="T3"/>
                </a:cxn>
                <a:cxn ang="0">
                  <a:pos x="T4" y="T5"/>
                </a:cxn>
                <a:cxn ang="0">
                  <a:pos x="T6" y="T7"/>
                </a:cxn>
                <a:cxn ang="0">
                  <a:pos x="T8" y="T9"/>
                </a:cxn>
              </a:cxnLst>
              <a:rect l="0" t="0" r="r" b="b"/>
              <a:pathLst>
                <a:path w="232" h="290">
                  <a:moveTo>
                    <a:pt x="229" y="0"/>
                  </a:moveTo>
                  <a:lnTo>
                    <a:pt x="164" y="144"/>
                  </a:lnTo>
                  <a:lnTo>
                    <a:pt x="98" y="253"/>
                  </a:lnTo>
                  <a:lnTo>
                    <a:pt x="0" y="290"/>
                  </a:lnTo>
                  <a:lnTo>
                    <a:pt x="232" y="287"/>
                  </a:lnTo>
                </a:path>
              </a:pathLst>
            </a:custGeom>
            <a:solidFill>
              <a:schemeClr val="bg1"/>
            </a:solidFill>
            <a:ln w="9525">
              <a:solidFill>
                <a:schemeClr val="bg1"/>
              </a:solidFill>
              <a:round/>
              <a:headEnd/>
              <a:tailEnd/>
            </a:ln>
            <a:effectLst/>
            <a:extLst/>
          </p:spPr>
          <p:txBody>
            <a:bodyPr/>
            <a:lstStyle/>
            <a:p>
              <a:pPr>
                <a:defRPr/>
              </a:pPr>
              <a:endParaRPr lang="en-US" sz="1900">
                <a:solidFill>
                  <a:srgbClr val="000066"/>
                </a:solidFill>
                <a:latin typeface="Arial" charset="0"/>
                <a:cs typeface="+mn-cs"/>
              </a:endParaRPr>
            </a:p>
          </p:txBody>
        </p:sp>
        <p:sp>
          <p:nvSpPr>
            <p:cNvPr id="1043" name="AutoShape 19"/>
            <p:cNvSpPr>
              <a:spLocks noChangeArrowheads="1"/>
            </p:cNvSpPr>
            <p:nvPr/>
          </p:nvSpPr>
          <p:spPr bwMode="gray">
            <a:xfrm>
              <a:off x="26" y="42"/>
              <a:ext cx="8012" cy="5985"/>
            </a:xfrm>
            <a:prstGeom prst="roundRect">
              <a:avLst>
                <a:gd name="adj" fmla="val 6227"/>
              </a:avLst>
            </a:prstGeom>
            <a:noFill/>
            <a:ln w="76200">
              <a:solidFill>
                <a:schemeClr val="bg1"/>
              </a:solidFill>
              <a:round/>
              <a:headEnd/>
              <a:tailEnd/>
            </a:ln>
            <a:effectLst/>
            <a:extLst/>
          </p:spPr>
          <p:txBody>
            <a:bodyPr wrap="none" anchor="ctr"/>
            <a:lstStyle/>
            <a:p>
              <a:pPr>
                <a:defRPr/>
              </a:pPr>
              <a:endParaRPr lang="en-US" sz="1900">
                <a:solidFill>
                  <a:srgbClr val="000066"/>
                </a:solidFill>
                <a:latin typeface="Arial" charset="0"/>
                <a:cs typeface="+mn-cs"/>
              </a:endParaRPr>
            </a:p>
          </p:txBody>
        </p:sp>
        <p:sp>
          <p:nvSpPr>
            <p:cNvPr id="1044" name="Freeform 20"/>
            <p:cNvSpPr>
              <a:spLocks/>
            </p:cNvSpPr>
            <p:nvPr/>
          </p:nvSpPr>
          <p:spPr bwMode="gray">
            <a:xfrm>
              <a:off x="-1" y="13"/>
              <a:ext cx="405" cy="441"/>
            </a:xfrm>
            <a:custGeom>
              <a:avLst/>
              <a:gdLst>
                <a:gd name="T0" fmla="*/ 2 w 405"/>
                <a:gd name="T1" fmla="*/ 441 h 441"/>
                <a:gd name="T2" fmla="*/ 107 w 405"/>
                <a:gd name="T3" fmla="*/ 175 h 441"/>
                <a:gd name="T4" fmla="*/ 387 w 405"/>
                <a:gd name="T5" fmla="*/ 0 h 441"/>
                <a:gd name="T6" fmla="*/ 1 w 405"/>
                <a:gd name="T7" fmla="*/ 0 h 441"/>
              </a:gdLst>
              <a:ahLst/>
              <a:cxnLst>
                <a:cxn ang="0">
                  <a:pos x="T0" y="T1"/>
                </a:cxn>
                <a:cxn ang="0">
                  <a:pos x="T2" y="T3"/>
                </a:cxn>
                <a:cxn ang="0">
                  <a:pos x="T4" y="T5"/>
                </a:cxn>
                <a:cxn ang="0">
                  <a:pos x="T6" y="T7"/>
                </a:cxn>
              </a:cxnLst>
              <a:rect l="0" t="0" r="r" b="b"/>
              <a:pathLst>
                <a:path w="405" h="441">
                  <a:moveTo>
                    <a:pt x="2" y="441"/>
                  </a:moveTo>
                  <a:cubicBezTo>
                    <a:pt x="19" y="397"/>
                    <a:pt x="0" y="345"/>
                    <a:pt x="107" y="175"/>
                  </a:cubicBezTo>
                  <a:cubicBezTo>
                    <a:pt x="214" y="6"/>
                    <a:pt x="405" y="16"/>
                    <a:pt x="387" y="0"/>
                  </a:cubicBezTo>
                  <a:lnTo>
                    <a:pt x="1" y="0"/>
                  </a:lnTo>
                </a:path>
              </a:pathLst>
            </a:custGeom>
            <a:solidFill>
              <a:schemeClr val="bg1"/>
            </a:solidFill>
            <a:ln>
              <a:noFill/>
            </a:ln>
            <a:effectLst/>
            <a:extLst/>
          </p:spPr>
          <p:txBody>
            <a:bodyPr/>
            <a:lstStyle/>
            <a:p>
              <a:pPr>
                <a:defRPr/>
              </a:pPr>
              <a:endParaRPr lang="en-US" sz="1900">
                <a:solidFill>
                  <a:srgbClr val="000066"/>
                </a:solidFill>
                <a:latin typeface="Arial" charset="0"/>
                <a:cs typeface="+mn-cs"/>
              </a:endParaRPr>
            </a:p>
          </p:txBody>
        </p:sp>
        <p:sp>
          <p:nvSpPr>
            <p:cNvPr id="1045" name="Freeform 21"/>
            <p:cNvSpPr>
              <a:spLocks/>
            </p:cNvSpPr>
            <p:nvPr/>
          </p:nvSpPr>
          <p:spPr bwMode="gray">
            <a:xfrm>
              <a:off x="7588" y="0"/>
              <a:ext cx="470" cy="483"/>
            </a:xfrm>
            <a:custGeom>
              <a:avLst/>
              <a:gdLst>
                <a:gd name="T0" fmla="*/ 0 w 470"/>
                <a:gd name="T1" fmla="*/ 4 h 483"/>
                <a:gd name="T2" fmla="*/ 342 w 470"/>
                <a:gd name="T3" fmla="*/ 150 h 483"/>
                <a:gd name="T4" fmla="*/ 470 w 470"/>
                <a:gd name="T5" fmla="*/ 461 h 483"/>
                <a:gd name="T6" fmla="*/ 470 w 470"/>
                <a:gd name="T7" fmla="*/ 0 h 483"/>
              </a:gdLst>
              <a:ahLst/>
              <a:cxnLst>
                <a:cxn ang="0">
                  <a:pos x="T0" y="T1"/>
                </a:cxn>
                <a:cxn ang="0">
                  <a:pos x="T2" y="T3"/>
                </a:cxn>
                <a:cxn ang="0">
                  <a:pos x="T4" y="T5"/>
                </a:cxn>
                <a:cxn ang="0">
                  <a:pos x="T6" y="T7"/>
                </a:cxn>
              </a:cxnLst>
              <a:rect l="0" t="0" r="r" b="b"/>
              <a:pathLst>
                <a:path w="470" h="483">
                  <a:moveTo>
                    <a:pt x="0" y="4"/>
                  </a:moveTo>
                  <a:cubicBezTo>
                    <a:pt x="57" y="28"/>
                    <a:pt x="264" y="74"/>
                    <a:pt x="342" y="150"/>
                  </a:cubicBezTo>
                  <a:cubicBezTo>
                    <a:pt x="450" y="275"/>
                    <a:pt x="452" y="483"/>
                    <a:pt x="470" y="461"/>
                  </a:cubicBezTo>
                  <a:lnTo>
                    <a:pt x="470" y="0"/>
                  </a:lnTo>
                </a:path>
              </a:pathLst>
            </a:custGeom>
            <a:solidFill>
              <a:schemeClr val="bg1"/>
            </a:solidFill>
            <a:ln>
              <a:noFill/>
            </a:ln>
            <a:effectLst/>
            <a:extLst/>
          </p:spPr>
          <p:txBody>
            <a:bodyPr/>
            <a:lstStyle/>
            <a:p>
              <a:pPr>
                <a:defRPr/>
              </a:pPr>
              <a:endParaRPr lang="en-US" sz="1900">
                <a:solidFill>
                  <a:srgbClr val="000066"/>
                </a:solidFill>
                <a:latin typeface="Arial" charset="0"/>
                <a:cs typeface="+mn-cs"/>
              </a:endParaRPr>
            </a:p>
          </p:txBody>
        </p:sp>
      </p:grpSp>
      <p:sp>
        <p:nvSpPr>
          <p:cNvPr id="1046" name="Line 22"/>
          <p:cNvSpPr>
            <a:spLocks noChangeShapeType="1"/>
          </p:cNvSpPr>
          <p:nvPr/>
        </p:nvSpPr>
        <p:spPr bwMode="gray">
          <a:xfrm>
            <a:off x="323850" y="6500813"/>
            <a:ext cx="8569325" cy="0"/>
          </a:xfrm>
          <a:prstGeom prst="line">
            <a:avLst/>
          </a:prstGeom>
          <a:noFill/>
          <a:ln w="9525">
            <a:solidFill>
              <a:schemeClr val="tx1"/>
            </a:solidFill>
            <a:round/>
            <a:headEnd/>
            <a:tailEnd/>
          </a:ln>
          <a:effectLst/>
          <a:extLst/>
        </p:spPr>
        <p:txBody>
          <a:bodyPr/>
          <a:lstStyle/>
          <a:p>
            <a:pPr>
              <a:defRPr/>
            </a:pPr>
            <a:endParaRPr lang="en-US" sz="1900">
              <a:solidFill>
                <a:srgbClr val="000066"/>
              </a:solidFill>
              <a:latin typeface="Arial" charset="0"/>
              <a:cs typeface="+mn-cs"/>
            </a:endParaRPr>
          </a:p>
        </p:txBody>
      </p:sp>
    </p:spTree>
  </p:cSld>
  <p:clrMap bg1="lt1" tx1="dk1" bg2="lt2" tx2="dk2" accent1="accent1" accent2="accent2" accent3="accent3" accent4="accent4" accent5="accent5" accent6="accent6" hlink="hlink" folHlink="folHlink"/>
  <p:sldLayoutIdLst>
    <p:sldLayoutId id="2147483673" r:id="rId1"/>
    <p:sldLayoutId id="2147483672" r:id="rId2"/>
    <p:sldLayoutId id="2147483671" r:id="rId3"/>
    <p:sldLayoutId id="2147483670" r:id="rId4"/>
    <p:sldLayoutId id="2147483669" r:id="rId5"/>
    <p:sldLayoutId id="2147483668" r:id="rId6"/>
    <p:sldLayoutId id="2147483667" r:id="rId7"/>
    <p:sldLayoutId id="2147483666" r:id="rId8"/>
    <p:sldLayoutId id="2147483665" r:id="rId9"/>
    <p:sldLayoutId id="2147483664" r:id="rId10"/>
    <p:sldLayoutId id="2147483663" r:id="rId11"/>
    <p:sldLayoutId id="2147483662" r:id="rId12"/>
  </p:sldLayoutIdLst>
  <p:hf sldNum="0" hdr="0" dt="0"/>
  <p:txStyles>
    <p:titleStyle>
      <a:lvl1pPr algn="ctr" defTabSz="957263" rtl="0" eaLnBrk="0" fontAlgn="base" hangingPunct="0">
        <a:spcBef>
          <a:spcPct val="0"/>
        </a:spcBef>
        <a:spcAft>
          <a:spcPct val="0"/>
        </a:spcAft>
        <a:defRPr sz="2900" b="1" i="0" u="none">
          <a:solidFill>
            <a:schemeClr val="bg1"/>
          </a:solidFill>
          <a:latin typeface="+mj-lt"/>
          <a:ea typeface="+mj-ea"/>
          <a:cs typeface="+mj-cs"/>
        </a:defRPr>
      </a:lvl1pPr>
      <a:lvl2pPr algn="ctr" defTabSz="957263" rtl="0" eaLnBrk="0" fontAlgn="base" hangingPunct="0">
        <a:spcBef>
          <a:spcPct val="0"/>
        </a:spcBef>
        <a:spcAft>
          <a:spcPct val="0"/>
        </a:spcAft>
        <a:defRPr sz="2900" b="1">
          <a:solidFill>
            <a:schemeClr val="bg1"/>
          </a:solidFill>
          <a:latin typeface="Arial" charset="0"/>
        </a:defRPr>
      </a:lvl2pPr>
      <a:lvl3pPr algn="ctr" defTabSz="957263" rtl="0" eaLnBrk="0" fontAlgn="base" hangingPunct="0">
        <a:spcBef>
          <a:spcPct val="0"/>
        </a:spcBef>
        <a:spcAft>
          <a:spcPct val="0"/>
        </a:spcAft>
        <a:defRPr sz="2900" b="1">
          <a:solidFill>
            <a:schemeClr val="bg1"/>
          </a:solidFill>
          <a:latin typeface="Arial" charset="0"/>
        </a:defRPr>
      </a:lvl3pPr>
      <a:lvl4pPr algn="ctr" defTabSz="957263" rtl="0" eaLnBrk="0" fontAlgn="base" hangingPunct="0">
        <a:spcBef>
          <a:spcPct val="0"/>
        </a:spcBef>
        <a:spcAft>
          <a:spcPct val="0"/>
        </a:spcAft>
        <a:defRPr sz="2900" b="1">
          <a:solidFill>
            <a:schemeClr val="bg1"/>
          </a:solidFill>
          <a:latin typeface="Arial" charset="0"/>
        </a:defRPr>
      </a:lvl4pPr>
      <a:lvl5pPr algn="ctr" defTabSz="957263" rtl="0" eaLnBrk="0" fontAlgn="base" hangingPunct="0">
        <a:spcBef>
          <a:spcPct val="0"/>
        </a:spcBef>
        <a:spcAft>
          <a:spcPct val="0"/>
        </a:spcAft>
        <a:defRPr sz="2900" b="1">
          <a:solidFill>
            <a:schemeClr val="bg1"/>
          </a:solidFill>
          <a:latin typeface="Arial" charset="0"/>
        </a:defRPr>
      </a:lvl5pPr>
      <a:lvl6pPr marL="457200" algn="ctr" defTabSz="957263" rtl="0" eaLnBrk="1" fontAlgn="base" hangingPunct="1">
        <a:spcBef>
          <a:spcPct val="0"/>
        </a:spcBef>
        <a:spcAft>
          <a:spcPct val="0"/>
        </a:spcAft>
        <a:defRPr sz="2900" b="1">
          <a:solidFill>
            <a:schemeClr val="bg1"/>
          </a:solidFill>
          <a:latin typeface="Arial" charset="0"/>
        </a:defRPr>
      </a:lvl6pPr>
      <a:lvl7pPr marL="914400" algn="ctr" defTabSz="957263" rtl="0" eaLnBrk="1" fontAlgn="base" hangingPunct="1">
        <a:spcBef>
          <a:spcPct val="0"/>
        </a:spcBef>
        <a:spcAft>
          <a:spcPct val="0"/>
        </a:spcAft>
        <a:defRPr sz="2900" b="1">
          <a:solidFill>
            <a:schemeClr val="bg1"/>
          </a:solidFill>
          <a:latin typeface="Arial" charset="0"/>
        </a:defRPr>
      </a:lvl7pPr>
      <a:lvl8pPr marL="1371600" algn="ctr" defTabSz="957263" rtl="0" eaLnBrk="1" fontAlgn="base" hangingPunct="1">
        <a:spcBef>
          <a:spcPct val="0"/>
        </a:spcBef>
        <a:spcAft>
          <a:spcPct val="0"/>
        </a:spcAft>
        <a:defRPr sz="2900" b="1">
          <a:solidFill>
            <a:schemeClr val="bg1"/>
          </a:solidFill>
          <a:latin typeface="Arial" charset="0"/>
        </a:defRPr>
      </a:lvl8pPr>
      <a:lvl9pPr marL="1828800" algn="ctr" defTabSz="957263" rtl="0" eaLnBrk="1" fontAlgn="base" hangingPunct="1">
        <a:spcBef>
          <a:spcPct val="0"/>
        </a:spcBef>
        <a:spcAft>
          <a:spcPct val="0"/>
        </a:spcAft>
        <a:defRPr sz="2900" b="1">
          <a:solidFill>
            <a:schemeClr val="bg1"/>
          </a:solidFill>
          <a:latin typeface="Arial" charset="0"/>
        </a:defRPr>
      </a:lvl9pPr>
    </p:titleStyle>
    <p:bodyStyle>
      <a:lvl1pPr marL="358775" indent="-358775" algn="l" defTabSz="957263" rtl="0" eaLnBrk="0" fontAlgn="base" hangingPunct="0">
        <a:spcBef>
          <a:spcPct val="20000"/>
        </a:spcBef>
        <a:spcAft>
          <a:spcPct val="0"/>
        </a:spcAft>
        <a:buClr>
          <a:schemeClr val="hlink"/>
        </a:buClr>
        <a:buFont typeface="Wingdings" pitchFamily="2" charset="2"/>
        <a:buChar char="v"/>
        <a:defRPr sz="2400" b="1">
          <a:solidFill>
            <a:schemeClr val="tx1"/>
          </a:solidFill>
          <a:latin typeface="+mn-lt"/>
          <a:ea typeface="+mn-ea"/>
          <a:cs typeface="+mn-cs"/>
        </a:defRPr>
      </a:lvl1pPr>
      <a:lvl2pPr marL="777875" indent="-298450" algn="l" defTabSz="957263" rtl="0" eaLnBrk="0" fontAlgn="base" hangingPunct="0">
        <a:spcBef>
          <a:spcPct val="20000"/>
        </a:spcBef>
        <a:spcAft>
          <a:spcPct val="0"/>
        </a:spcAft>
        <a:buClr>
          <a:schemeClr val="accent1"/>
        </a:buClr>
        <a:buFont typeface="Wingdings" pitchFamily="2" charset="2"/>
        <a:buChar char="§"/>
        <a:defRPr sz="2100" b="0" i="0" u="none">
          <a:solidFill>
            <a:schemeClr val="tx1"/>
          </a:solidFill>
          <a:latin typeface="+mj-lt"/>
        </a:defRPr>
      </a:lvl2pPr>
      <a:lvl3pPr marL="1196975" indent="-239713" algn="l" defTabSz="957263" rtl="0" eaLnBrk="0" fontAlgn="base" hangingPunct="0">
        <a:spcBef>
          <a:spcPct val="20000"/>
        </a:spcBef>
        <a:spcAft>
          <a:spcPct val="0"/>
        </a:spcAft>
        <a:buClr>
          <a:schemeClr val="tx1"/>
        </a:buClr>
        <a:buChar char="•"/>
        <a:defRPr sz="2100">
          <a:solidFill>
            <a:schemeClr val="tx1"/>
          </a:solidFill>
          <a:latin typeface="+mj-lt"/>
        </a:defRPr>
      </a:lvl3pPr>
      <a:lvl4pPr marL="1676400" indent="-239713" algn="l" defTabSz="957263" rtl="0" eaLnBrk="0" fontAlgn="base" hangingPunct="0">
        <a:spcBef>
          <a:spcPct val="20000"/>
        </a:spcBef>
        <a:spcAft>
          <a:spcPct val="0"/>
        </a:spcAft>
        <a:buChar char="–"/>
        <a:defRPr sz="2100">
          <a:solidFill>
            <a:schemeClr val="tx1"/>
          </a:solidFill>
          <a:latin typeface="+mj-lt"/>
        </a:defRPr>
      </a:lvl4pPr>
      <a:lvl5pPr marL="2154238" indent="-238125" algn="l" defTabSz="957263" rtl="0" eaLnBrk="0" fontAlgn="base" hangingPunct="0">
        <a:spcBef>
          <a:spcPct val="20000"/>
        </a:spcBef>
        <a:spcAft>
          <a:spcPct val="0"/>
        </a:spcAft>
        <a:buChar char="»"/>
        <a:defRPr sz="2100">
          <a:solidFill>
            <a:schemeClr val="tx1"/>
          </a:solidFill>
          <a:latin typeface="+mj-lt"/>
        </a:defRPr>
      </a:lvl5pPr>
      <a:lvl6pPr marL="2611438" indent="-238125" algn="l" defTabSz="957263" rtl="0" eaLnBrk="1" fontAlgn="base" hangingPunct="1">
        <a:spcBef>
          <a:spcPct val="20000"/>
        </a:spcBef>
        <a:spcAft>
          <a:spcPct val="0"/>
        </a:spcAft>
        <a:buChar char="»"/>
        <a:defRPr sz="2100">
          <a:solidFill>
            <a:schemeClr val="tx1"/>
          </a:solidFill>
          <a:latin typeface="+mj-lt"/>
        </a:defRPr>
      </a:lvl6pPr>
      <a:lvl7pPr marL="3068638" indent="-238125" algn="l" defTabSz="957263" rtl="0" eaLnBrk="1" fontAlgn="base" hangingPunct="1">
        <a:spcBef>
          <a:spcPct val="20000"/>
        </a:spcBef>
        <a:spcAft>
          <a:spcPct val="0"/>
        </a:spcAft>
        <a:buChar char="»"/>
        <a:defRPr sz="2100">
          <a:solidFill>
            <a:schemeClr val="tx1"/>
          </a:solidFill>
          <a:latin typeface="+mj-lt"/>
        </a:defRPr>
      </a:lvl7pPr>
      <a:lvl8pPr marL="3525838" indent="-238125" algn="l" defTabSz="957263" rtl="0" eaLnBrk="1" fontAlgn="base" hangingPunct="1">
        <a:spcBef>
          <a:spcPct val="20000"/>
        </a:spcBef>
        <a:spcAft>
          <a:spcPct val="0"/>
        </a:spcAft>
        <a:buChar char="»"/>
        <a:defRPr sz="2100">
          <a:solidFill>
            <a:schemeClr val="tx1"/>
          </a:solidFill>
          <a:latin typeface="+mj-lt"/>
        </a:defRPr>
      </a:lvl8pPr>
      <a:lvl9pPr marL="3983038" indent="-238125" algn="l" defTabSz="957263" rtl="0" eaLnBrk="1" fontAlgn="base" hangingPunct="1">
        <a:spcBef>
          <a:spcPct val="20000"/>
        </a:spcBef>
        <a:spcAft>
          <a:spcPct val="0"/>
        </a:spcAft>
        <a:buChar char="»"/>
        <a:defRPr sz="2100">
          <a:solidFill>
            <a:schemeClr val="tx1"/>
          </a:solidFill>
          <a:latin typeface="+mj-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slide" Target="slide11.xml"/><Relationship Id="rId2" Type="http://schemas.openxmlformats.org/officeDocument/2006/relationships/slide" Target="slide19.xml"/><Relationship Id="rId1" Type="http://schemas.openxmlformats.org/officeDocument/2006/relationships/slideLayout" Target="../slideLayouts/slideLayout2.xml"/><Relationship Id="rId4" Type="http://schemas.openxmlformats.org/officeDocument/2006/relationships/slide" Target="slide1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slide" Target="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slide" Target="slide1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8" Type="http://schemas.openxmlformats.org/officeDocument/2006/relationships/slide" Target="slide58.xml"/><Relationship Id="rId3" Type="http://schemas.openxmlformats.org/officeDocument/2006/relationships/slide" Target="slide52.xml"/><Relationship Id="rId7" Type="http://schemas.openxmlformats.org/officeDocument/2006/relationships/slide" Target="slide57.xml"/><Relationship Id="rId2" Type="http://schemas.openxmlformats.org/officeDocument/2006/relationships/slide" Target="slide30.xml"/><Relationship Id="rId1" Type="http://schemas.openxmlformats.org/officeDocument/2006/relationships/slideLayout" Target="../slideLayouts/slideLayout2.xml"/><Relationship Id="rId6" Type="http://schemas.openxmlformats.org/officeDocument/2006/relationships/slide" Target="slide55.xml"/><Relationship Id="rId5" Type="http://schemas.openxmlformats.org/officeDocument/2006/relationships/slide" Target="slide54.xml"/><Relationship Id="rId4" Type="http://schemas.openxmlformats.org/officeDocument/2006/relationships/slide" Target="slide53.xml"/><Relationship Id="rId9" Type="http://schemas.openxmlformats.org/officeDocument/2006/relationships/slide" Target="slide5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slide" Target="slide5.xml"/><Relationship Id="rId1" Type="http://schemas.openxmlformats.org/officeDocument/2006/relationships/slideLayout" Target="../slideLayouts/slideLayout2.xml"/><Relationship Id="rId6" Type="http://schemas.openxmlformats.org/officeDocument/2006/relationships/slide" Target="slide27.xml"/><Relationship Id="rId5" Type="http://schemas.openxmlformats.org/officeDocument/2006/relationships/slide" Target="slide60.xml"/><Relationship Id="rId4" Type="http://schemas.openxmlformats.org/officeDocument/2006/relationships/slide" Target="slide2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slide" Target="slide29.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slide" Target="slide29.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8" Type="http://schemas.openxmlformats.org/officeDocument/2006/relationships/slide" Target="slide64.xml"/><Relationship Id="rId3" Type="http://schemas.openxmlformats.org/officeDocument/2006/relationships/slide" Target="slide61.xml"/><Relationship Id="rId7" Type="http://schemas.openxmlformats.org/officeDocument/2006/relationships/image" Target="../media/image6.png"/><Relationship Id="rId2" Type="http://schemas.openxmlformats.org/officeDocument/2006/relationships/image" Target="../media/image4.png"/><Relationship Id="rId1" Type="http://schemas.openxmlformats.org/officeDocument/2006/relationships/slideLayout" Target="../slideLayouts/slideLayout7.xml"/><Relationship Id="rId6" Type="http://schemas.openxmlformats.org/officeDocument/2006/relationships/slide" Target="slide63.xml"/><Relationship Id="rId5" Type="http://schemas.openxmlformats.org/officeDocument/2006/relationships/slide" Target="slide62.xml"/><Relationship Id="rId4" Type="http://schemas.openxmlformats.org/officeDocument/2006/relationships/image" Target="../media/image5.png"/><Relationship Id="rId9" Type="http://schemas.openxmlformats.org/officeDocument/2006/relationships/slide" Target="slide29.xml"/></Relationships>
</file>

<file path=ppt/slides/_rels/slide54.xml.rels><?xml version="1.0" encoding="UTF-8" standalone="yes"?>
<Relationships xmlns="http://schemas.openxmlformats.org/package/2006/relationships"><Relationship Id="rId2" Type="http://schemas.openxmlformats.org/officeDocument/2006/relationships/slide" Target="slide29.xml"/><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2" Type="http://schemas.openxmlformats.org/officeDocument/2006/relationships/slide" Target="slide29.xml"/><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2" Type="http://schemas.openxmlformats.org/officeDocument/2006/relationships/slide" Target="slide29.xml"/><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2" Type="http://schemas.openxmlformats.org/officeDocument/2006/relationships/slide" Target="slide29.xml"/><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slide" Target="slide8.xml"/><Relationship Id="rId7" Type="http://schemas.openxmlformats.org/officeDocument/2006/relationships/slide" Target="slide12.xml"/><Relationship Id="rId2" Type="http://schemas.openxmlformats.org/officeDocument/2006/relationships/slide" Target="slide7.xml"/><Relationship Id="rId1" Type="http://schemas.openxmlformats.org/officeDocument/2006/relationships/slideLayout" Target="../slideLayouts/slideLayout2.xml"/><Relationship Id="rId6" Type="http://schemas.openxmlformats.org/officeDocument/2006/relationships/slide" Target="slide11.xml"/><Relationship Id="rId5" Type="http://schemas.openxmlformats.org/officeDocument/2006/relationships/slide" Target="slide10.xml"/><Relationship Id="rId4" Type="http://schemas.openxmlformats.org/officeDocument/2006/relationships/slide" Target="slide9.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6613" y="663575"/>
            <a:ext cx="7392987" cy="936625"/>
          </a:xfrm>
          <a:ln>
            <a:solidFill>
              <a:schemeClr val="bg1"/>
            </a:solidFill>
          </a:ln>
        </p:spPr>
        <p:txBody>
          <a:bodyPr/>
          <a:lstStyle/>
          <a:p>
            <a:pPr eaLnBrk="1" hangingPunct="1">
              <a:defRPr/>
            </a:pPr>
            <a:r>
              <a:rPr lang="en-US" sz="2400"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UBND QUẬN LONG BIÊN</a:t>
            </a:r>
            <a:br>
              <a:rPr lang="en-US" sz="2400"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br>
            <a:r>
              <a:rPr lang="en-US" sz="2400"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PHÒNG GIÁO DỤC VÀ ĐÀO TẠO</a:t>
            </a:r>
            <a:endParaRPr lang="en-US" sz="2400"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5" name="TextBox 4"/>
          <p:cNvSpPr txBox="1"/>
          <p:nvPr/>
        </p:nvSpPr>
        <p:spPr>
          <a:xfrm>
            <a:off x="381000" y="2193925"/>
            <a:ext cx="8229600" cy="1600438"/>
          </a:xfrm>
          <a:prstGeom prst="rect">
            <a:avLst/>
          </a:prstGeom>
          <a:noFill/>
        </p:spPr>
        <p:txBody>
          <a:bodyPr>
            <a:spAutoFit/>
          </a:bodyPr>
          <a:lstStyle/>
          <a:p>
            <a:pPr algn="ctr" fontAlgn="auto">
              <a:spcBef>
                <a:spcPts val="0"/>
              </a:spcBef>
              <a:spcAft>
                <a:spcPts val="0"/>
              </a:spcAft>
              <a:defRPr/>
            </a:pPr>
            <a:r>
              <a:rPr lang="en-US" sz="4400" b="1" dirty="0">
                <a:solidFill>
                  <a:schemeClr val="accent4">
                    <a:lumMod val="75000"/>
                    <a:lumOff val="25000"/>
                  </a:schemeClr>
                </a:solidFill>
                <a:effectLst>
                  <a:outerShdw blurRad="38100" dist="38100" dir="2700000" algn="tl">
                    <a:srgbClr val="000000">
                      <a:alpha val="43137"/>
                    </a:srgbClr>
                  </a:outerShdw>
                </a:effectLst>
                <a:latin typeface="Times New Roman" pitchFamily="18" charset="0"/>
                <a:cs typeface="Times New Roman" pitchFamily="18" charset="0"/>
              </a:rPr>
              <a:t>TẬP HUẤN</a:t>
            </a:r>
          </a:p>
          <a:p>
            <a:pPr algn="ctr" fontAlgn="auto">
              <a:spcBef>
                <a:spcPts val="0"/>
              </a:spcBef>
              <a:spcAft>
                <a:spcPts val="0"/>
              </a:spcAft>
              <a:defRPr/>
            </a:pPr>
            <a:endParaRPr lang="en-US" dirty="0">
              <a:solidFill>
                <a:schemeClr val="accent4">
                  <a:lumMod val="75000"/>
                  <a:lumOff val="25000"/>
                </a:schemeClr>
              </a:solidFill>
              <a:effectLst>
                <a:outerShdw blurRad="38100" dist="38100" dir="2700000" algn="tl">
                  <a:srgbClr val="000000">
                    <a:alpha val="43137"/>
                  </a:srgbClr>
                </a:outerShdw>
              </a:effectLst>
              <a:latin typeface="Times New Roman" pitchFamily="18" charset="0"/>
              <a:cs typeface="Times New Roman" pitchFamily="18" charset="0"/>
            </a:endParaRPr>
          </a:p>
          <a:p>
            <a:pPr algn="ctr" fontAlgn="auto">
              <a:spcBef>
                <a:spcPts val="0"/>
              </a:spcBef>
              <a:spcAft>
                <a:spcPts val="0"/>
              </a:spcAft>
              <a:defRPr/>
            </a:pPr>
            <a:r>
              <a:rPr lang="en-US" sz="3600" b="1" dirty="0" smtClean="0">
                <a:solidFill>
                  <a:schemeClr val="accent4">
                    <a:lumMod val="75000"/>
                    <a:lumOff val="25000"/>
                  </a:schemeClr>
                </a:solidFill>
                <a:effectLst>
                  <a:outerShdw blurRad="38100" dist="38100" dir="2700000" algn="tl">
                    <a:srgbClr val="000000">
                      <a:alpha val="43137"/>
                    </a:srgbClr>
                  </a:outerShdw>
                </a:effectLst>
                <a:latin typeface="Times New Roman" pitchFamily="18" charset="0"/>
                <a:cs typeface="Times New Roman" pitchFamily="18" charset="0"/>
              </a:rPr>
              <a:t>“MÔ </a:t>
            </a:r>
            <a:r>
              <a:rPr lang="en-US" sz="3600" b="1" dirty="0">
                <a:solidFill>
                  <a:schemeClr val="accent4">
                    <a:lumMod val="75000"/>
                    <a:lumOff val="25000"/>
                  </a:schemeClr>
                </a:solidFill>
                <a:effectLst>
                  <a:outerShdw blurRad="38100" dist="38100" dir="2700000" algn="tl">
                    <a:srgbClr val="000000">
                      <a:alpha val="43137"/>
                    </a:srgbClr>
                  </a:outerShdw>
                </a:effectLst>
                <a:latin typeface="Times New Roman" pitchFamily="18" charset="0"/>
                <a:cs typeface="Times New Roman" pitchFamily="18" charset="0"/>
              </a:rPr>
              <a:t>HÌNH TRƯỜNG HỌC ĐIỆN </a:t>
            </a:r>
            <a:r>
              <a:rPr lang="en-US" sz="3600" b="1" dirty="0" smtClean="0">
                <a:solidFill>
                  <a:schemeClr val="accent4">
                    <a:lumMod val="75000"/>
                    <a:lumOff val="25000"/>
                  </a:schemeClr>
                </a:solidFill>
                <a:effectLst>
                  <a:outerShdw blurRad="38100" dist="38100" dir="2700000" algn="tl">
                    <a:srgbClr val="000000">
                      <a:alpha val="43137"/>
                    </a:srgbClr>
                  </a:outerShdw>
                </a:effectLst>
                <a:latin typeface="Times New Roman" pitchFamily="18" charset="0"/>
                <a:cs typeface="Times New Roman" pitchFamily="18" charset="0"/>
              </a:rPr>
              <a:t>TỬ”</a:t>
            </a:r>
            <a:endParaRPr lang="en-US" sz="3600" b="1" dirty="0">
              <a:solidFill>
                <a:schemeClr val="accent4">
                  <a:lumMod val="75000"/>
                  <a:lumOff val="25000"/>
                </a:schemeClr>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 name="Group 27"/>
          <p:cNvGrpSpPr/>
          <p:nvPr/>
        </p:nvGrpSpPr>
        <p:grpSpPr>
          <a:xfrm>
            <a:off x="408687" y="117144"/>
            <a:ext cx="8513768" cy="5750256"/>
            <a:chOff x="408687" y="117144"/>
            <a:chExt cx="8513768" cy="5750256"/>
          </a:xfrm>
        </p:grpSpPr>
        <p:sp>
          <p:nvSpPr>
            <p:cNvPr id="9" name="Rounded Rectangle 8"/>
            <p:cNvSpPr/>
            <p:nvPr/>
          </p:nvSpPr>
          <p:spPr bwMode="gray">
            <a:xfrm>
              <a:off x="1524000" y="117144"/>
              <a:ext cx="5554640" cy="533400"/>
            </a:xfrm>
            <a:prstGeom prst="roundRect">
              <a:avLst>
                <a:gd name="adj" fmla="val 50000"/>
              </a:avLst>
            </a:prstGeom>
            <a:solidFill>
              <a:srgbClr val="953D2B"/>
            </a:solidFill>
            <a:ln>
              <a:noFill/>
            </a:ln>
            <a:effectLst>
              <a:outerShdw blurRad="44450" dist="27940" dir="5400000" algn="ctr">
                <a:srgbClr val="000000">
                  <a:alpha val="32000"/>
                </a:srgbClr>
              </a:outerShdw>
            </a:effectLst>
            <a:scene3d>
              <a:camera prst="orthographicFront">
                <a:rot lat="0" lon="0" rev="0"/>
              </a:camera>
              <a:lightRig rig="threePt" dir="t">
                <a:rot lat="0" lon="0" rev="19200000"/>
              </a:lightRig>
            </a:scene3d>
            <a:sp3d prstMaterial="plastic">
              <a:bevelT w="165100" h="88900"/>
            </a:sp3d>
          </p:spPr>
          <p:txBody>
            <a:bodyPr tIns="0" anchor="ctr"/>
            <a:lstStyle/>
            <a:p>
              <a:pPr algn="ctr" fontAlgn="auto">
                <a:spcBef>
                  <a:spcPts val="0"/>
                </a:spcBef>
                <a:spcAft>
                  <a:spcPts val="0"/>
                </a:spcAft>
                <a:defRPr/>
              </a:pPr>
              <a:r>
                <a:rPr lang="en-US" sz="1600" b="1" dirty="0">
                  <a:solidFill>
                    <a:schemeClr val="bg1"/>
                  </a:solidFill>
                  <a:effectLst>
                    <a:outerShdw blurRad="38100" dist="38100" dir="2700000" algn="tl">
                      <a:srgbClr val="000000">
                        <a:alpha val="43137"/>
                      </a:srgbClr>
                    </a:outerShdw>
                  </a:effectLst>
                  <a:latin typeface="+mn-lt"/>
                  <a:cs typeface="Times New Roman" pitchFamily="18" charset="0"/>
                </a:rPr>
                <a:t>QUY ĐỊNH MÔ HÌNH TRƯỜNG HỌC ĐIỆN TỬ</a:t>
              </a:r>
            </a:p>
          </p:txBody>
        </p:sp>
        <p:sp>
          <p:nvSpPr>
            <p:cNvPr id="10" name="Rectangle 16"/>
            <p:cNvSpPr>
              <a:spLocks noChangeArrowheads="1"/>
            </p:cNvSpPr>
            <p:nvPr/>
          </p:nvSpPr>
          <p:spPr bwMode="gray">
            <a:xfrm>
              <a:off x="6604853" y="1981200"/>
              <a:ext cx="2310548" cy="3810000"/>
            </a:xfrm>
            <a:prstGeom prst="rect">
              <a:avLst/>
            </a:prstGeom>
            <a:gradFill flip="none" rotWithShape="1">
              <a:gsLst>
                <a:gs pos="0">
                  <a:srgbClr val="DDDDDD"/>
                </a:gs>
                <a:gs pos="42000">
                  <a:srgbClr val="FFFFFF"/>
                </a:gs>
                <a:gs pos="100000">
                  <a:srgbClr val="FFFFFF"/>
                </a:gs>
              </a:gsLst>
              <a:lin ang="5400000" scaled="1"/>
              <a:tileRect/>
            </a:gradFill>
            <a:ln>
              <a:solidFill>
                <a:srgbClr val="969696"/>
              </a:solidFill>
            </a:ln>
            <a:effectLst>
              <a:reflection blurRad="6350" stA="50000" endA="300" endPos="38500" dist="50800" dir="5400000" sy="-100000" algn="bl" rotWithShape="0"/>
            </a:effectLst>
            <a:scene3d>
              <a:camera prst="orthographicFront">
                <a:rot lat="0" lon="0" rev="0"/>
              </a:camera>
              <a:lightRig rig="contrasting" dir="tl">
                <a:rot lat="0" lon="0" rev="17400000"/>
              </a:lightRig>
            </a:scene3d>
            <a:sp3d>
              <a:bevelT w="88900" h="88900"/>
            </a:sp3d>
          </p:spPr>
          <p:txBody>
            <a:bodyPr anchor="ctr"/>
            <a:lstStyle/>
            <a:p>
              <a:pPr fontAlgn="auto">
                <a:spcBef>
                  <a:spcPts val="0"/>
                </a:spcBef>
                <a:spcAft>
                  <a:spcPts val="0"/>
                </a:spcAft>
                <a:defRPr/>
              </a:pPr>
              <a:r>
                <a:rPr lang="en-US" b="1" dirty="0" smtClean="0">
                  <a:solidFill>
                    <a:schemeClr val="accent4">
                      <a:lumMod val="50000"/>
                      <a:lumOff val="50000"/>
                    </a:schemeClr>
                  </a:solidFill>
                  <a:latin typeface="+mj-lt"/>
                  <a:cs typeface="Times New Roman" pitchFamily="18" charset="0"/>
                </a:rPr>
                <a:t>1- </a:t>
              </a:r>
              <a:r>
                <a:rPr lang="vi-VN" b="1" dirty="0" smtClean="0">
                  <a:solidFill>
                    <a:schemeClr val="accent4">
                      <a:lumMod val="50000"/>
                      <a:lumOff val="50000"/>
                    </a:schemeClr>
                  </a:solidFill>
                  <a:latin typeface="+mj-lt"/>
                  <a:cs typeface="Times New Roman" pitchFamily="18" charset="0"/>
                </a:rPr>
                <a:t>Môi trường chính sách</a:t>
              </a:r>
              <a:endParaRPr lang="en-US" b="1" dirty="0" smtClean="0">
                <a:solidFill>
                  <a:schemeClr val="accent4">
                    <a:lumMod val="50000"/>
                    <a:lumOff val="50000"/>
                  </a:schemeClr>
                </a:solidFill>
                <a:latin typeface="+mj-lt"/>
                <a:cs typeface="Times New Roman" pitchFamily="18" charset="0"/>
              </a:endParaRPr>
            </a:p>
            <a:p>
              <a:pPr fontAlgn="auto">
                <a:spcBef>
                  <a:spcPts val="0"/>
                </a:spcBef>
                <a:spcAft>
                  <a:spcPts val="0"/>
                </a:spcAft>
                <a:defRPr/>
              </a:pPr>
              <a:r>
                <a:rPr lang="en-US" b="1" dirty="0" smtClean="0">
                  <a:solidFill>
                    <a:schemeClr val="accent4">
                      <a:lumMod val="50000"/>
                      <a:lumOff val="50000"/>
                    </a:schemeClr>
                  </a:solidFill>
                  <a:latin typeface="+mj-lt"/>
                  <a:cs typeface="Times New Roman" pitchFamily="18" charset="0"/>
                </a:rPr>
                <a:t>2. </a:t>
              </a:r>
              <a:r>
                <a:rPr lang="vi-VN" b="1" dirty="0" smtClean="0">
                  <a:solidFill>
                    <a:schemeClr val="accent4">
                      <a:lumMod val="50000"/>
                      <a:lumOff val="50000"/>
                    </a:schemeClr>
                  </a:solidFill>
                  <a:latin typeface="+mj-lt"/>
                  <a:cs typeface="Times New Roman" pitchFamily="18" charset="0"/>
                </a:rPr>
                <a:t>Các điều kiện đảm bảo</a:t>
              </a:r>
              <a:endParaRPr lang="en-US" b="1" dirty="0" smtClean="0">
                <a:solidFill>
                  <a:schemeClr val="accent4">
                    <a:lumMod val="50000"/>
                    <a:lumOff val="50000"/>
                  </a:schemeClr>
                </a:solidFill>
                <a:latin typeface="+mj-lt"/>
                <a:cs typeface="Times New Roman" pitchFamily="18" charset="0"/>
              </a:endParaRPr>
            </a:p>
            <a:p>
              <a:pPr fontAlgn="auto">
                <a:spcBef>
                  <a:spcPts val="0"/>
                </a:spcBef>
                <a:spcAft>
                  <a:spcPts val="0"/>
                </a:spcAft>
                <a:defRPr/>
              </a:pPr>
              <a:r>
                <a:rPr lang="en-US" b="1" dirty="0" smtClean="0">
                  <a:solidFill>
                    <a:schemeClr val="accent4">
                      <a:lumMod val="50000"/>
                      <a:lumOff val="50000"/>
                    </a:schemeClr>
                  </a:solidFill>
                  <a:latin typeface="+mj-lt"/>
                  <a:cs typeface="Times New Roman" pitchFamily="18" charset="0"/>
                </a:rPr>
                <a:t>3. N</a:t>
              </a:r>
              <a:r>
                <a:rPr lang="vi-VN" b="1" dirty="0" smtClean="0">
                  <a:solidFill>
                    <a:schemeClr val="accent4">
                      <a:lumMod val="50000"/>
                      <a:lumOff val="50000"/>
                    </a:schemeClr>
                  </a:solidFill>
                  <a:latin typeface="+mj-lt"/>
                  <a:cs typeface="Times New Roman" pitchFamily="18" charset="0"/>
                </a:rPr>
                <a:t>hân lực </a:t>
              </a:r>
              <a:endParaRPr lang="en-US" b="1" dirty="0" smtClean="0">
                <a:solidFill>
                  <a:schemeClr val="accent4">
                    <a:lumMod val="50000"/>
                    <a:lumOff val="50000"/>
                  </a:schemeClr>
                </a:solidFill>
                <a:latin typeface="+mj-lt"/>
                <a:cs typeface="Times New Roman" pitchFamily="18" charset="0"/>
              </a:endParaRPr>
            </a:p>
            <a:p>
              <a:pPr fontAlgn="auto">
                <a:spcBef>
                  <a:spcPts val="0"/>
                </a:spcBef>
                <a:spcAft>
                  <a:spcPts val="0"/>
                </a:spcAft>
                <a:defRPr/>
              </a:pPr>
              <a:endParaRPr lang="en-US" b="1" dirty="0" smtClean="0">
                <a:solidFill>
                  <a:schemeClr val="accent4">
                    <a:lumMod val="50000"/>
                    <a:lumOff val="50000"/>
                  </a:schemeClr>
                </a:solidFill>
                <a:latin typeface="+mj-lt"/>
                <a:cs typeface="Times New Roman" pitchFamily="18" charset="0"/>
              </a:endParaRPr>
            </a:p>
            <a:p>
              <a:pPr fontAlgn="auto">
                <a:spcBef>
                  <a:spcPts val="0"/>
                </a:spcBef>
                <a:spcAft>
                  <a:spcPts val="0"/>
                </a:spcAft>
                <a:defRPr/>
              </a:pPr>
              <a:endParaRPr lang="en-US" b="1" dirty="0">
                <a:solidFill>
                  <a:schemeClr val="accent4">
                    <a:lumMod val="50000"/>
                    <a:lumOff val="50000"/>
                  </a:schemeClr>
                </a:solidFill>
                <a:latin typeface="+mj-lt"/>
                <a:cs typeface="Times New Roman" pitchFamily="18" charset="0"/>
              </a:endParaRPr>
            </a:p>
          </p:txBody>
        </p:sp>
        <p:sp>
          <p:nvSpPr>
            <p:cNvPr id="11" name="Round Same Side Corner Rectangle 10">
              <a:hlinkClick r:id="rId2" action="ppaction://hlinksldjump"/>
            </p:cNvPr>
            <p:cNvSpPr/>
            <p:nvPr/>
          </p:nvSpPr>
          <p:spPr bwMode="gray">
            <a:xfrm>
              <a:off x="6600245" y="1571850"/>
              <a:ext cx="2322210" cy="1074296"/>
            </a:xfrm>
            <a:prstGeom prst="round2SameRect">
              <a:avLst>
                <a:gd name="adj1" fmla="val 50000"/>
                <a:gd name="adj2" fmla="val 0"/>
              </a:avLst>
            </a:prstGeom>
            <a:solidFill>
              <a:srgbClr val="FF6600"/>
            </a:solidFill>
            <a:ln>
              <a:noFill/>
            </a:ln>
            <a:effectLst>
              <a:outerShdw blurRad="50800" dist="38100" dir="5400000" algn="tl" rotWithShape="0">
                <a:prstClr val="black">
                  <a:alpha val="40000"/>
                </a:prstClr>
              </a:outerShdw>
            </a:effectLst>
            <a:scene3d>
              <a:camera prst="orthographicFront">
                <a:rot lat="0" lon="0" rev="0"/>
              </a:camera>
              <a:lightRig rig="contrasting" dir="t">
                <a:rot lat="0" lon="0" rev="1500000"/>
              </a:lightRig>
            </a:scene3d>
            <a:sp3d prstMaterial="metal">
              <a:bevelT w="88900" h="88900"/>
            </a:sp3d>
          </p:spPr>
          <p:txBody>
            <a:bodyPr tIns="0" anchor="ctr"/>
            <a:lstStyle/>
            <a:p>
              <a:pPr algn="ctr" fontAlgn="auto">
                <a:spcBef>
                  <a:spcPts val="0"/>
                </a:spcBef>
                <a:spcAft>
                  <a:spcPts val="0"/>
                </a:spcAft>
                <a:defRPr/>
              </a:pPr>
              <a:r>
                <a:rPr lang="en-US" b="1" dirty="0" err="1" smtClean="0">
                  <a:solidFill>
                    <a:schemeClr val="bg1"/>
                  </a:solidFill>
                  <a:latin typeface="Times New Roman" pitchFamily="18" charset="0"/>
                  <a:cs typeface="Times New Roman" pitchFamily="18" charset="0"/>
                </a:rPr>
                <a:t>Môi</a:t>
              </a:r>
              <a:r>
                <a:rPr lang="en-US" b="1" dirty="0" smtClean="0">
                  <a:solidFill>
                    <a:schemeClr val="bg1"/>
                  </a:solidFill>
                  <a:latin typeface="Times New Roman" pitchFamily="18" charset="0"/>
                  <a:cs typeface="Times New Roman" pitchFamily="18" charset="0"/>
                </a:rPr>
                <a:t> </a:t>
              </a:r>
              <a:r>
                <a:rPr lang="en-US" b="1" dirty="0" err="1" smtClean="0">
                  <a:solidFill>
                    <a:schemeClr val="bg1"/>
                  </a:solidFill>
                  <a:latin typeface="Times New Roman" pitchFamily="18" charset="0"/>
                  <a:cs typeface="Times New Roman" pitchFamily="18" charset="0"/>
                </a:rPr>
                <a:t>trường</a:t>
              </a:r>
              <a:r>
                <a:rPr lang="en-US" b="1" dirty="0" smtClean="0">
                  <a:solidFill>
                    <a:schemeClr val="bg1"/>
                  </a:solidFill>
                  <a:latin typeface="Times New Roman" pitchFamily="18" charset="0"/>
                  <a:cs typeface="Times New Roman" pitchFamily="18" charset="0"/>
                </a:rPr>
                <a:t> </a:t>
              </a:r>
              <a:r>
                <a:rPr lang="en-US" b="1" dirty="0" err="1" smtClean="0">
                  <a:solidFill>
                    <a:schemeClr val="bg1"/>
                  </a:solidFill>
                  <a:latin typeface="Times New Roman" pitchFamily="18" charset="0"/>
                  <a:cs typeface="Times New Roman" pitchFamily="18" charset="0"/>
                </a:rPr>
                <a:t>chính</a:t>
              </a:r>
              <a:r>
                <a:rPr lang="en-US" b="1" dirty="0" smtClean="0">
                  <a:solidFill>
                    <a:schemeClr val="bg1"/>
                  </a:solidFill>
                  <a:latin typeface="Times New Roman" pitchFamily="18" charset="0"/>
                  <a:cs typeface="Times New Roman" pitchFamily="18" charset="0"/>
                </a:rPr>
                <a:t> </a:t>
              </a:r>
              <a:r>
                <a:rPr lang="en-US" b="1" dirty="0" err="1" smtClean="0">
                  <a:solidFill>
                    <a:schemeClr val="bg1"/>
                  </a:solidFill>
                  <a:latin typeface="Times New Roman" pitchFamily="18" charset="0"/>
                  <a:cs typeface="Times New Roman" pitchFamily="18" charset="0"/>
                </a:rPr>
                <a:t>sách</a:t>
              </a:r>
              <a:r>
                <a:rPr lang="en-US" b="1" dirty="0" smtClean="0">
                  <a:solidFill>
                    <a:schemeClr val="bg1"/>
                  </a:solidFill>
                  <a:latin typeface="Times New Roman" pitchFamily="18" charset="0"/>
                  <a:cs typeface="Times New Roman" pitchFamily="18" charset="0"/>
                </a:rPr>
                <a:t> </a:t>
              </a:r>
              <a:r>
                <a:rPr lang="en-US" b="1" dirty="0" err="1" smtClean="0">
                  <a:solidFill>
                    <a:schemeClr val="bg1"/>
                  </a:solidFill>
                  <a:latin typeface="Times New Roman" pitchFamily="18" charset="0"/>
                  <a:cs typeface="Times New Roman" pitchFamily="18" charset="0"/>
                </a:rPr>
                <a:t>và</a:t>
              </a:r>
              <a:r>
                <a:rPr lang="en-US" b="1" dirty="0" smtClean="0">
                  <a:solidFill>
                    <a:schemeClr val="bg1"/>
                  </a:solidFill>
                  <a:latin typeface="Times New Roman" pitchFamily="18" charset="0"/>
                  <a:cs typeface="Times New Roman" pitchFamily="18" charset="0"/>
                </a:rPr>
                <a:t> </a:t>
              </a:r>
              <a:r>
                <a:rPr lang="en-US" b="1" dirty="0" err="1" smtClean="0">
                  <a:solidFill>
                    <a:schemeClr val="bg1"/>
                  </a:solidFill>
                  <a:latin typeface="Times New Roman" pitchFamily="18" charset="0"/>
                  <a:cs typeface="Times New Roman" pitchFamily="18" charset="0"/>
                </a:rPr>
                <a:t>các</a:t>
              </a:r>
              <a:r>
                <a:rPr lang="en-US" b="1" dirty="0" smtClean="0">
                  <a:solidFill>
                    <a:schemeClr val="bg1"/>
                  </a:solidFill>
                  <a:latin typeface="Times New Roman" pitchFamily="18" charset="0"/>
                  <a:cs typeface="Times New Roman" pitchFamily="18" charset="0"/>
                </a:rPr>
                <a:t> </a:t>
              </a:r>
              <a:r>
                <a:rPr lang="en-US" b="1" dirty="0" err="1" smtClean="0">
                  <a:solidFill>
                    <a:schemeClr val="bg1"/>
                  </a:solidFill>
                  <a:latin typeface="Times New Roman" pitchFamily="18" charset="0"/>
                  <a:cs typeface="Times New Roman" pitchFamily="18" charset="0"/>
                </a:rPr>
                <a:t>điều</a:t>
              </a:r>
              <a:r>
                <a:rPr lang="en-US" b="1" dirty="0" smtClean="0">
                  <a:solidFill>
                    <a:schemeClr val="bg1"/>
                  </a:solidFill>
                  <a:latin typeface="Times New Roman" pitchFamily="18" charset="0"/>
                  <a:cs typeface="Times New Roman" pitchFamily="18" charset="0"/>
                </a:rPr>
                <a:t> </a:t>
              </a:r>
              <a:r>
                <a:rPr lang="en-US" b="1" dirty="0" err="1" smtClean="0">
                  <a:solidFill>
                    <a:schemeClr val="bg1"/>
                  </a:solidFill>
                  <a:latin typeface="Times New Roman" pitchFamily="18" charset="0"/>
                  <a:cs typeface="Times New Roman" pitchFamily="18" charset="0"/>
                </a:rPr>
                <a:t>kiện</a:t>
              </a:r>
              <a:r>
                <a:rPr lang="en-US" b="1" dirty="0" smtClean="0">
                  <a:solidFill>
                    <a:schemeClr val="bg1"/>
                  </a:solidFill>
                  <a:latin typeface="Times New Roman" pitchFamily="18" charset="0"/>
                  <a:cs typeface="Times New Roman" pitchFamily="18" charset="0"/>
                </a:rPr>
                <a:t> </a:t>
              </a:r>
              <a:r>
                <a:rPr lang="en-US" b="1" dirty="0" err="1" smtClean="0">
                  <a:solidFill>
                    <a:schemeClr val="bg1"/>
                  </a:solidFill>
                  <a:latin typeface="Times New Roman" pitchFamily="18" charset="0"/>
                  <a:cs typeface="Times New Roman" pitchFamily="18" charset="0"/>
                </a:rPr>
                <a:t>đảm</a:t>
              </a:r>
              <a:r>
                <a:rPr lang="en-US" b="1" dirty="0" smtClean="0">
                  <a:solidFill>
                    <a:schemeClr val="bg1"/>
                  </a:solidFill>
                  <a:latin typeface="Times New Roman" pitchFamily="18" charset="0"/>
                  <a:cs typeface="Times New Roman" pitchFamily="18" charset="0"/>
                </a:rPr>
                <a:t> </a:t>
              </a:r>
              <a:r>
                <a:rPr lang="en-US" b="1" dirty="0" err="1" smtClean="0">
                  <a:solidFill>
                    <a:schemeClr val="bg1"/>
                  </a:solidFill>
                  <a:latin typeface="Times New Roman" pitchFamily="18" charset="0"/>
                  <a:cs typeface="Times New Roman" pitchFamily="18" charset="0"/>
                </a:rPr>
                <a:t>bảo</a:t>
              </a:r>
              <a:endParaRPr lang="en-US" b="1" dirty="0">
                <a:solidFill>
                  <a:schemeClr val="bg1"/>
                </a:solidFill>
                <a:latin typeface="Times New Roman" pitchFamily="18" charset="0"/>
                <a:cs typeface="Times New Roman" pitchFamily="18" charset="0"/>
              </a:endParaRPr>
            </a:p>
          </p:txBody>
        </p:sp>
        <p:sp>
          <p:nvSpPr>
            <p:cNvPr id="14" name="Rectangle 13"/>
            <p:cNvSpPr>
              <a:spLocks noChangeArrowheads="1"/>
            </p:cNvSpPr>
            <p:nvPr/>
          </p:nvSpPr>
          <p:spPr bwMode="gray">
            <a:xfrm>
              <a:off x="413294" y="2666999"/>
              <a:ext cx="2482305" cy="3200401"/>
            </a:xfrm>
            <a:prstGeom prst="rect">
              <a:avLst/>
            </a:prstGeom>
            <a:gradFill flip="none" rotWithShape="1">
              <a:gsLst>
                <a:gs pos="0">
                  <a:srgbClr val="DDDDDD"/>
                </a:gs>
                <a:gs pos="42000">
                  <a:srgbClr val="FFFFFF"/>
                </a:gs>
                <a:gs pos="100000">
                  <a:srgbClr val="FFFFFF"/>
                </a:gs>
              </a:gsLst>
              <a:lin ang="5400000" scaled="1"/>
              <a:tileRect/>
            </a:gradFill>
            <a:ln>
              <a:solidFill>
                <a:srgbClr val="969696"/>
              </a:solidFill>
            </a:ln>
            <a:effectLst>
              <a:reflection blurRad="6350" stA="50000" endA="300" endPos="38500" dist="50800" dir="5400000" sy="-100000" algn="bl" rotWithShape="0"/>
            </a:effectLst>
            <a:scene3d>
              <a:camera prst="orthographicFront">
                <a:rot lat="0" lon="0" rev="0"/>
              </a:camera>
              <a:lightRig rig="contrasting" dir="tl">
                <a:rot lat="0" lon="0" rev="17400000"/>
              </a:lightRig>
            </a:scene3d>
            <a:sp3d>
              <a:bevelT w="88900" h="88900"/>
            </a:sp3d>
          </p:spPr>
          <p:txBody>
            <a:bodyPr anchor="ctr"/>
            <a:lstStyle/>
            <a:p>
              <a:pPr lvl="0" algn="just"/>
              <a:r>
                <a:rPr lang="en-US" b="1" dirty="0" smtClean="0">
                  <a:solidFill>
                    <a:schemeClr val="accent4">
                      <a:lumMod val="50000"/>
                      <a:lumOff val="50000"/>
                    </a:schemeClr>
                  </a:solidFill>
                </a:rPr>
                <a:t>1.</a:t>
              </a:r>
              <a:r>
                <a:rPr lang="vi-VN" b="1" dirty="0" smtClean="0">
                  <a:solidFill>
                    <a:schemeClr val="accent4">
                      <a:lumMod val="50000"/>
                      <a:lumOff val="50000"/>
                    </a:schemeClr>
                  </a:solidFill>
                </a:rPr>
                <a:t>Các loại phòng cần đạt yêu cầu CNTT theo phân cấp Khối trường</a:t>
              </a:r>
              <a:endParaRPr lang="en-US" dirty="0" smtClean="0">
                <a:solidFill>
                  <a:schemeClr val="accent4">
                    <a:lumMod val="50000"/>
                    <a:lumOff val="50000"/>
                  </a:schemeClr>
                </a:solidFill>
              </a:endParaRPr>
            </a:p>
            <a:p>
              <a:pPr lvl="0" algn="just"/>
              <a:r>
                <a:rPr lang="en-US" b="1" dirty="0" smtClean="0">
                  <a:solidFill>
                    <a:schemeClr val="accent4">
                      <a:lumMod val="50000"/>
                      <a:lumOff val="50000"/>
                    </a:schemeClr>
                  </a:solidFill>
                </a:rPr>
                <a:t>2. </a:t>
              </a:r>
              <a:r>
                <a:rPr lang="vi-VN" b="1" dirty="0" smtClean="0">
                  <a:solidFill>
                    <a:schemeClr val="accent4">
                      <a:lumMod val="50000"/>
                      <a:lumOff val="50000"/>
                    </a:schemeClr>
                  </a:solidFill>
                </a:rPr>
                <a:t>Cơ sở hạ tầng dùng chung</a:t>
              </a:r>
              <a:endParaRPr lang="en-US" dirty="0" smtClean="0">
                <a:solidFill>
                  <a:schemeClr val="accent4">
                    <a:lumMod val="50000"/>
                    <a:lumOff val="50000"/>
                  </a:schemeClr>
                </a:solidFill>
              </a:endParaRPr>
            </a:p>
            <a:p>
              <a:pPr lvl="0" algn="just"/>
              <a:r>
                <a:rPr lang="en-US" b="1" dirty="0" smtClean="0">
                  <a:solidFill>
                    <a:schemeClr val="accent4">
                      <a:lumMod val="50000"/>
                      <a:lumOff val="50000"/>
                    </a:schemeClr>
                  </a:solidFill>
                </a:rPr>
                <a:t>3. </a:t>
              </a:r>
              <a:r>
                <a:rPr lang="vi-VN" b="1" dirty="0" smtClean="0">
                  <a:solidFill>
                    <a:schemeClr val="accent4">
                      <a:lumMod val="50000"/>
                      <a:lumOff val="50000"/>
                    </a:schemeClr>
                  </a:solidFill>
                </a:rPr>
                <a:t>Hệ thống phòng học chung và phòng dành cho giáo viên</a:t>
              </a:r>
              <a:endParaRPr lang="en-US" dirty="0" smtClean="0">
                <a:solidFill>
                  <a:schemeClr val="accent4">
                    <a:lumMod val="50000"/>
                    <a:lumOff val="50000"/>
                  </a:schemeClr>
                </a:solidFill>
              </a:endParaRPr>
            </a:p>
            <a:p>
              <a:pPr lvl="0" algn="just"/>
              <a:r>
                <a:rPr lang="en-US" b="1" dirty="0" smtClean="0">
                  <a:solidFill>
                    <a:schemeClr val="accent4">
                      <a:lumMod val="50000"/>
                      <a:lumOff val="50000"/>
                    </a:schemeClr>
                  </a:solidFill>
                </a:rPr>
                <a:t>4. </a:t>
              </a:r>
              <a:r>
                <a:rPr lang="vi-VN" b="1" dirty="0" smtClean="0">
                  <a:solidFill>
                    <a:schemeClr val="accent4">
                      <a:lumMod val="50000"/>
                      <a:lumOff val="50000"/>
                    </a:schemeClr>
                  </a:solidFill>
                </a:rPr>
                <a:t>Hệ thống phòng học bộ môn</a:t>
              </a:r>
              <a:endParaRPr lang="en-US" dirty="0" smtClean="0">
                <a:solidFill>
                  <a:schemeClr val="accent4">
                    <a:lumMod val="50000"/>
                    <a:lumOff val="50000"/>
                  </a:schemeClr>
                </a:solidFill>
              </a:endParaRPr>
            </a:p>
          </p:txBody>
        </p:sp>
        <p:sp>
          <p:nvSpPr>
            <p:cNvPr id="15" name="Round Same Side Corner Rectangle 14">
              <a:hlinkClick r:id="rId3" action="ppaction://hlinksldjump"/>
            </p:cNvPr>
            <p:cNvSpPr/>
            <p:nvPr/>
          </p:nvSpPr>
          <p:spPr bwMode="gray">
            <a:xfrm>
              <a:off x="408687" y="1571850"/>
              <a:ext cx="2494834" cy="1074296"/>
            </a:xfrm>
            <a:prstGeom prst="round2SameRect">
              <a:avLst>
                <a:gd name="adj1" fmla="val 50000"/>
                <a:gd name="adj2" fmla="val 0"/>
              </a:avLst>
            </a:prstGeom>
            <a:gradFill rotWithShape="1">
              <a:gsLst>
                <a:gs pos="20000">
                  <a:srgbClr val="84AA33"/>
                </a:gs>
                <a:gs pos="50000">
                  <a:srgbClr val="84AA33">
                    <a:lumMod val="75000"/>
                  </a:srgbClr>
                </a:gs>
                <a:gs pos="51000">
                  <a:srgbClr val="84AA33"/>
                </a:gs>
                <a:gs pos="85000">
                  <a:srgbClr val="84AA33">
                    <a:lumMod val="60000"/>
                    <a:lumOff val="40000"/>
                  </a:srgbClr>
                </a:gs>
              </a:gsLst>
              <a:lin ang="16200000" scaled="0"/>
            </a:gradFill>
            <a:ln>
              <a:noFill/>
            </a:ln>
            <a:effectLst>
              <a:outerShdw blurRad="50800" dist="38100" dir="5400000" algn="tl" rotWithShape="0">
                <a:prstClr val="black">
                  <a:alpha val="40000"/>
                </a:prstClr>
              </a:outerShdw>
            </a:effectLst>
            <a:scene3d>
              <a:camera prst="orthographicFront">
                <a:rot lat="0" lon="0" rev="0"/>
              </a:camera>
              <a:lightRig rig="contrasting" dir="t">
                <a:rot lat="0" lon="0" rev="1500000"/>
              </a:lightRig>
            </a:scene3d>
            <a:sp3d prstMaterial="metal">
              <a:bevelT w="88900" h="88900"/>
            </a:sp3d>
          </p:spPr>
          <p:txBody>
            <a:bodyPr tIns="0" anchor="ctr"/>
            <a:lstStyle/>
            <a:p>
              <a:pPr algn="ctr" fontAlgn="auto">
                <a:spcBef>
                  <a:spcPts val="0"/>
                </a:spcBef>
                <a:spcAft>
                  <a:spcPts val="0"/>
                </a:spcAft>
                <a:defRPr/>
              </a:pPr>
              <a:r>
                <a:rPr lang="en-US" b="1" kern="0" dirty="0">
                  <a:solidFill>
                    <a:schemeClr val="bg1"/>
                  </a:solidFill>
                  <a:effectLst>
                    <a:glow rad="63500">
                      <a:srgbClr val="84AA33">
                        <a:lumMod val="75000"/>
                        <a:alpha val="40000"/>
                      </a:srgbClr>
                    </a:glow>
                    <a:outerShdw blurRad="38100" dist="38100" dir="2700000" algn="tl">
                      <a:srgbClr val="000000">
                        <a:alpha val="43137"/>
                      </a:srgbClr>
                    </a:outerShdw>
                  </a:effectLst>
                  <a:cs typeface="+mn-cs"/>
                </a:rPr>
                <a:t> </a:t>
              </a:r>
              <a:r>
                <a:rPr lang="vi-VN" b="1" dirty="0" smtClean="0">
                  <a:solidFill>
                    <a:schemeClr val="bg1"/>
                  </a:solidFill>
                  <a:latin typeface="Times New Roman" pitchFamily="18" charset="0"/>
                  <a:cs typeface="Times New Roman" pitchFamily="18" charset="0"/>
                </a:rPr>
                <a:t>Cơ</a:t>
              </a:r>
              <a:r>
                <a:rPr lang="en-US" b="1" dirty="0" smtClean="0">
                  <a:solidFill>
                    <a:schemeClr val="bg1"/>
                  </a:solidFill>
                  <a:latin typeface="Times New Roman" pitchFamily="18" charset="0"/>
                  <a:cs typeface="Times New Roman" pitchFamily="18" charset="0"/>
                </a:rPr>
                <a:t> </a:t>
              </a:r>
              <a:r>
                <a:rPr lang="en-US" b="1" dirty="0" err="1" smtClean="0">
                  <a:solidFill>
                    <a:schemeClr val="bg1"/>
                  </a:solidFill>
                  <a:latin typeface="Times New Roman" pitchFamily="18" charset="0"/>
                  <a:cs typeface="Times New Roman" pitchFamily="18" charset="0"/>
                </a:rPr>
                <a:t>sở</a:t>
              </a:r>
              <a:r>
                <a:rPr lang="en-US" b="1" dirty="0" smtClean="0">
                  <a:solidFill>
                    <a:schemeClr val="bg1"/>
                  </a:solidFill>
                  <a:latin typeface="Times New Roman" pitchFamily="18" charset="0"/>
                  <a:cs typeface="Times New Roman" pitchFamily="18" charset="0"/>
                </a:rPr>
                <a:t> </a:t>
              </a:r>
              <a:r>
                <a:rPr lang="en-US" b="1" dirty="0" err="1" smtClean="0">
                  <a:solidFill>
                    <a:schemeClr val="bg1"/>
                  </a:solidFill>
                  <a:latin typeface="Times New Roman" pitchFamily="18" charset="0"/>
                  <a:cs typeface="Times New Roman" pitchFamily="18" charset="0"/>
                </a:rPr>
                <a:t>hạ</a:t>
              </a:r>
              <a:r>
                <a:rPr lang="en-US" b="1" dirty="0" smtClean="0">
                  <a:solidFill>
                    <a:schemeClr val="bg1"/>
                  </a:solidFill>
                  <a:latin typeface="Times New Roman" pitchFamily="18" charset="0"/>
                  <a:cs typeface="Times New Roman" pitchFamily="18" charset="0"/>
                </a:rPr>
                <a:t> </a:t>
              </a:r>
              <a:r>
                <a:rPr lang="en-US" b="1" dirty="0" err="1" smtClean="0">
                  <a:solidFill>
                    <a:schemeClr val="bg1"/>
                  </a:solidFill>
                  <a:latin typeface="Times New Roman" pitchFamily="18" charset="0"/>
                  <a:cs typeface="Times New Roman" pitchFamily="18" charset="0"/>
                </a:rPr>
                <a:t>tầng</a:t>
              </a:r>
              <a:r>
                <a:rPr lang="en-US" b="1" dirty="0" smtClean="0">
                  <a:solidFill>
                    <a:schemeClr val="bg1"/>
                  </a:solidFill>
                  <a:latin typeface="Times New Roman" pitchFamily="18" charset="0"/>
                  <a:cs typeface="Times New Roman" pitchFamily="18" charset="0"/>
                </a:rPr>
                <a:t> </a:t>
              </a:r>
              <a:r>
                <a:rPr lang="en-US" b="1" kern="0" dirty="0">
                  <a:solidFill>
                    <a:schemeClr val="bg1"/>
                  </a:solidFill>
                  <a:effectLst>
                    <a:glow rad="63500">
                      <a:srgbClr val="84AA33">
                        <a:lumMod val="75000"/>
                        <a:alpha val="40000"/>
                      </a:srgbClr>
                    </a:glow>
                    <a:outerShdw blurRad="38100" dist="38100" dir="2700000" algn="tl">
                      <a:srgbClr val="000000">
                        <a:alpha val="43137"/>
                      </a:srgbClr>
                    </a:outerShdw>
                  </a:effectLst>
                  <a:cs typeface="+mn-cs"/>
                </a:rPr>
                <a:t>	</a:t>
              </a:r>
            </a:p>
          </p:txBody>
        </p:sp>
        <p:sp>
          <p:nvSpPr>
            <p:cNvPr id="16" name="Rectangle 16"/>
            <p:cNvSpPr>
              <a:spLocks noChangeArrowheads="1"/>
            </p:cNvSpPr>
            <p:nvPr/>
          </p:nvSpPr>
          <p:spPr bwMode="gray">
            <a:xfrm>
              <a:off x="3486341" y="2590800"/>
              <a:ext cx="2310548" cy="3200400"/>
            </a:xfrm>
            <a:prstGeom prst="rect">
              <a:avLst/>
            </a:prstGeom>
            <a:gradFill flip="none" rotWithShape="1">
              <a:gsLst>
                <a:gs pos="0">
                  <a:srgbClr val="DDDDDD"/>
                </a:gs>
                <a:gs pos="42000">
                  <a:srgbClr val="FFFFFF"/>
                </a:gs>
                <a:gs pos="100000">
                  <a:srgbClr val="FFFFFF"/>
                </a:gs>
              </a:gsLst>
              <a:lin ang="5400000" scaled="1"/>
              <a:tileRect/>
            </a:gradFill>
            <a:ln>
              <a:solidFill>
                <a:srgbClr val="969696"/>
              </a:solidFill>
            </a:ln>
            <a:effectLst>
              <a:reflection blurRad="6350" stA="50000" endA="300" endPos="38500" dist="50800" dir="5400000" sy="-100000" algn="bl" rotWithShape="0"/>
            </a:effectLst>
            <a:scene3d>
              <a:camera prst="orthographicFront">
                <a:rot lat="0" lon="0" rev="0"/>
              </a:camera>
              <a:lightRig rig="contrasting" dir="tl">
                <a:rot lat="0" lon="0" rev="17400000"/>
              </a:lightRig>
            </a:scene3d>
            <a:sp3d>
              <a:bevelT w="88900" h="88900"/>
            </a:sp3d>
          </p:spPr>
          <p:txBody>
            <a:bodyPr anchor="ctr"/>
            <a:lstStyle/>
            <a:p>
              <a:pPr algn="just" fontAlgn="auto">
                <a:spcBef>
                  <a:spcPts val="0"/>
                </a:spcBef>
                <a:spcAft>
                  <a:spcPts val="0"/>
                </a:spcAft>
                <a:defRPr/>
              </a:pPr>
              <a:endParaRPr lang="en-US" b="1" dirty="0" smtClean="0">
                <a:solidFill>
                  <a:schemeClr val="accent4">
                    <a:lumMod val="50000"/>
                    <a:lumOff val="50000"/>
                  </a:schemeClr>
                </a:solidFill>
                <a:latin typeface="+mj-lt"/>
                <a:cs typeface="Times New Roman" pitchFamily="18" charset="0"/>
              </a:endParaRPr>
            </a:p>
            <a:p>
              <a:pPr algn="just" fontAlgn="auto">
                <a:spcBef>
                  <a:spcPts val="0"/>
                </a:spcBef>
                <a:spcAft>
                  <a:spcPts val="0"/>
                </a:spcAft>
                <a:defRPr/>
              </a:pPr>
              <a:r>
                <a:rPr lang="en-US" b="1" dirty="0" smtClean="0">
                  <a:solidFill>
                    <a:schemeClr val="accent4">
                      <a:lumMod val="50000"/>
                      <a:lumOff val="50000"/>
                    </a:schemeClr>
                  </a:solidFill>
                  <a:latin typeface="+mj-lt"/>
                  <a:cs typeface="Times New Roman" pitchFamily="18" charset="0"/>
                </a:rPr>
                <a:t>1. </a:t>
              </a:r>
              <a:r>
                <a:rPr lang="vi-VN" b="1" dirty="0" smtClean="0">
                  <a:solidFill>
                    <a:schemeClr val="accent4">
                      <a:lumMod val="50000"/>
                      <a:lumOff val="50000"/>
                    </a:schemeClr>
                  </a:solidFill>
                  <a:latin typeface="+mj-lt"/>
                  <a:cs typeface="Times New Roman" pitchFamily="18" charset="0"/>
                </a:rPr>
                <a:t>Phần mềm ứng dụng </a:t>
              </a:r>
              <a:r>
                <a:rPr lang="en-US" b="1" dirty="0" smtClean="0">
                  <a:solidFill>
                    <a:schemeClr val="accent4">
                      <a:lumMod val="50000"/>
                      <a:lumOff val="50000"/>
                    </a:schemeClr>
                  </a:solidFill>
                  <a:latin typeface="+mj-lt"/>
                  <a:cs typeface="Times New Roman" pitchFamily="18" charset="0"/>
                </a:rPr>
                <a:t> </a:t>
              </a:r>
              <a:r>
                <a:rPr lang="vi-VN" b="1" dirty="0" smtClean="0">
                  <a:solidFill>
                    <a:schemeClr val="accent4">
                      <a:lumMod val="50000"/>
                      <a:lumOff val="50000"/>
                    </a:schemeClr>
                  </a:solidFill>
                  <a:latin typeface="+mj-lt"/>
                  <a:cs typeface="Times New Roman" pitchFamily="18" charset="0"/>
                </a:rPr>
                <a:t>quản lý, điều hành </a:t>
              </a:r>
              <a:r>
                <a:rPr lang="vi-VN" i="1" dirty="0" smtClean="0">
                  <a:solidFill>
                    <a:schemeClr val="accent4">
                      <a:lumMod val="50000"/>
                      <a:lumOff val="50000"/>
                    </a:schemeClr>
                  </a:solidFill>
                  <a:latin typeface="+mj-lt"/>
                  <a:cs typeface="Times New Roman" pitchFamily="18" charset="0"/>
                </a:rPr>
                <a:t>(09 phần mềm)</a:t>
              </a:r>
              <a:endParaRPr lang="en-US" i="1" dirty="0" smtClean="0">
                <a:solidFill>
                  <a:schemeClr val="accent4">
                    <a:lumMod val="50000"/>
                    <a:lumOff val="50000"/>
                  </a:schemeClr>
                </a:solidFill>
                <a:latin typeface="+mj-lt"/>
                <a:cs typeface="Times New Roman" pitchFamily="18" charset="0"/>
              </a:endParaRPr>
            </a:p>
            <a:p>
              <a:pPr algn="just" fontAlgn="auto">
                <a:spcBef>
                  <a:spcPts val="0"/>
                </a:spcBef>
                <a:spcAft>
                  <a:spcPts val="0"/>
                </a:spcAft>
                <a:defRPr/>
              </a:pPr>
              <a:r>
                <a:rPr lang="en-US" b="1" dirty="0" smtClean="0">
                  <a:solidFill>
                    <a:schemeClr val="accent4">
                      <a:lumMod val="50000"/>
                      <a:lumOff val="50000"/>
                    </a:schemeClr>
                  </a:solidFill>
                  <a:latin typeface="+mj-lt"/>
                  <a:cs typeface="Times New Roman" pitchFamily="18" charset="0"/>
                </a:rPr>
                <a:t>2. </a:t>
              </a:r>
              <a:r>
                <a:rPr lang="vi-VN" b="1" dirty="0" smtClean="0">
                  <a:solidFill>
                    <a:schemeClr val="accent4">
                      <a:lumMod val="50000"/>
                      <a:lumOff val="50000"/>
                    </a:schemeClr>
                  </a:solidFill>
                  <a:latin typeface="+mj-lt"/>
                  <a:cs typeface="Times New Roman" pitchFamily="18" charset="0"/>
                </a:rPr>
                <a:t>Phần mềm ứng dụng </a:t>
              </a:r>
              <a:r>
                <a:rPr lang="en-US" b="1" dirty="0" smtClean="0">
                  <a:solidFill>
                    <a:schemeClr val="accent4">
                      <a:lumMod val="50000"/>
                      <a:lumOff val="50000"/>
                    </a:schemeClr>
                  </a:solidFill>
                  <a:latin typeface="+mj-lt"/>
                  <a:cs typeface="Times New Roman" pitchFamily="18" charset="0"/>
                </a:rPr>
                <a:t> </a:t>
              </a:r>
              <a:r>
                <a:rPr lang="en-US" b="1" dirty="0" err="1" smtClean="0">
                  <a:solidFill>
                    <a:schemeClr val="accent4">
                      <a:lumMod val="50000"/>
                      <a:lumOff val="50000"/>
                    </a:schemeClr>
                  </a:solidFill>
                  <a:latin typeface="+mj-lt"/>
                  <a:cs typeface="Times New Roman" pitchFamily="18" charset="0"/>
                </a:rPr>
                <a:t>trong</a:t>
              </a:r>
              <a:r>
                <a:rPr lang="en-US" b="1" dirty="0" smtClean="0">
                  <a:solidFill>
                    <a:schemeClr val="accent4">
                      <a:lumMod val="50000"/>
                      <a:lumOff val="50000"/>
                    </a:schemeClr>
                  </a:solidFill>
                  <a:latin typeface="+mj-lt"/>
                  <a:cs typeface="Times New Roman" pitchFamily="18" charset="0"/>
                </a:rPr>
                <a:t> </a:t>
              </a:r>
              <a:r>
                <a:rPr lang="en-US" b="1" dirty="0" err="1" smtClean="0">
                  <a:solidFill>
                    <a:schemeClr val="accent4">
                      <a:lumMod val="50000"/>
                      <a:lumOff val="50000"/>
                    </a:schemeClr>
                  </a:solidFill>
                  <a:latin typeface="+mj-lt"/>
                  <a:cs typeface="Times New Roman" pitchFamily="18" charset="0"/>
                </a:rPr>
                <a:t>giảng</a:t>
              </a:r>
              <a:r>
                <a:rPr lang="en-US" b="1" dirty="0" smtClean="0">
                  <a:solidFill>
                    <a:schemeClr val="accent4">
                      <a:lumMod val="50000"/>
                      <a:lumOff val="50000"/>
                    </a:schemeClr>
                  </a:solidFill>
                  <a:latin typeface="+mj-lt"/>
                  <a:cs typeface="Times New Roman" pitchFamily="18" charset="0"/>
                </a:rPr>
                <a:t> </a:t>
              </a:r>
              <a:r>
                <a:rPr lang="en-US" b="1" dirty="0" err="1" smtClean="0">
                  <a:solidFill>
                    <a:schemeClr val="accent4">
                      <a:lumMod val="50000"/>
                      <a:lumOff val="50000"/>
                    </a:schemeClr>
                  </a:solidFill>
                  <a:latin typeface="+mj-lt"/>
                  <a:cs typeface="Times New Roman" pitchFamily="18" charset="0"/>
                </a:rPr>
                <a:t>dạy</a:t>
              </a:r>
              <a:r>
                <a:rPr lang="en-US" b="1" dirty="0" smtClean="0">
                  <a:solidFill>
                    <a:schemeClr val="accent4">
                      <a:lumMod val="50000"/>
                      <a:lumOff val="50000"/>
                    </a:schemeClr>
                  </a:solidFill>
                  <a:latin typeface="+mj-lt"/>
                  <a:cs typeface="Times New Roman" pitchFamily="18" charset="0"/>
                </a:rPr>
                <a:t> </a:t>
              </a:r>
              <a:r>
                <a:rPr lang="en-US" b="1" dirty="0" err="1" smtClean="0">
                  <a:solidFill>
                    <a:schemeClr val="accent4">
                      <a:lumMod val="50000"/>
                      <a:lumOff val="50000"/>
                    </a:schemeClr>
                  </a:solidFill>
                  <a:latin typeface="+mj-lt"/>
                  <a:cs typeface="Times New Roman" pitchFamily="18" charset="0"/>
                </a:rPr>
                <a:t>và</a:t>
              </a:r>
              <a:r>
                <a:rPr lang="en-US" b="1" dirty="0" smtClean="0">
                  <a:solidFill>
                    <a:schemeClr val="accent4">
                      <a:lumMod val="50000"/>
                      <a:lumOff val="50000"/>
                    </a:schemeClr>
                  </a:solidFill>
                  <a:latin typeface="+mj-lt"/>
                  <a:cs typeface="Times New Roman" pitchFamily="18" charset="0"/>
                </a:rPr>
                <a:t> </a:t>
              </a:r>
              <a:r>
                <a:rPr lang="en-US" b="1" dirty="0" err="1" smtClean="0">
                  <a:solidFill>
                    <a:schemeClr val="accent4">
                      <a:lumMod val="50000"/>
                      <a:lumOff val="50000"/>
                    </a:schemeClr>
                  </a:solidFill>
                  <a:latin typeface="+mj-lt"/>
                  <a:cs typeface="Times New Roman" pitchFamily="18" charset="0"/>
                </a:rPr>
                <a:t>học</a:t>
              </a:r>
              <a:r>
                <a:rPr lang="en-US" b="1" dirty="0" smtClean="0">
                  <a:solidFill>
                    <a:schemeClr val="accent4">
                      <a:lumMod val="50000"/>
                      <a:lumOff val="50000"/>
                    </a:schemeClr>
                  </a:solidFill>
                  <a:latin typeface="+mj-lt"/>
                  <a:cs typeface="Times New Roman" pitchFamily="18" charset="0"/>
                </a:rPr>
                <a:t> </a:t>
              </a:r>
              <a:r>
                <a:rPr lang="en-US" b="1" dirty="0" err="1" smtClean="0">
                  <a:solidFill>
                    <a:schemeClr val="accent4">
                      <a:lumMod val="50000"/>
                      <a:lumOff val="50000"/>
                    </a:schemeClr>
                  </a:solidFill>
                  <a:latin typeface="+mj-lt"/>
                  <a:cs typeface="Times New Roman" pitchFamily="18" charset="0"/>
                </a:rPr>
                <a:t>tập</a:t>
              </a:r>
              <a:r>
                <a:rPr lang="vi-VN" i="1" dirty="0" smtClean="0">
                  <a:solidFill>
                    <a:schemeClr val="accent4">
                      <a:lumMod val="50000"/>
                      <a:lumOff val="50000"/>
                    </a:schemeClr>
                  </a:solidFill>
                  <a:latin typeface="+mj-lt"/>
                  <a:cs typeface="Times New Roman" pitchFamily="18" charset="0"/>
                </a:rPr>
                <a:t>(0</a:t>
              </a:r>
              <a:r>
                <a:rPr lang="en-US" i="1" dirty="0" smtClean="0">
                  <a:solidFill>
                    <a:schemeClr val="accent4">
                      <a:lumMod val="50000"/>
                      <a:lumOff val="50000"/>
                    </a:schemeClr>
                  </a:solidFill>
                  <a:latin typeface="+mj-lt"/>
                  <a:cs typeface="Times New Roman" pitchFamily="18" charset="0"/>
                </a:rPr>
                <a:t>6</a:t>
              </a:r>
              <a:r>
                <a:rPr lang="vi-VN" i="1" dirty="0" smtClean="0">
                  <a:solidFill>
                    <a:schemeClr val="accent4">
                      <a:lumMod val="50000"/>
                      <a:lumOff val="50000"/>
                    </a:schemeClr>
                  </a:solidFill>
                  <a:latin typeface="+mj-lt"/>
                  <a:cs typeface="Times New Roman" pitchFamily="18" charset="0"/>
                </a:rPr>
                <a:t> phần mềm)</a:t>
              </a:r>
              <a:endParaRPr lang="en-US" i="1" dirty="0" smtClean="0">
                <a:solidFill>
                  <a:schemeClr val="accent4">
                    <a:lumMod val="50000"/>
                    <a:lumOff val="50000"/>
                  </a:schemeClr>
                </a:solidFill>
                <a:latin typeface="+mj-lt"/>
                <a:cs typeface="Times New Roman" pitchFamily="18" charset="0"/>
              </a:endParaRPr>
            </a:p>
            <a:p>
              <a:pPr algn="just" fontAlgn="auto">
                <a:spcBef>
                  <a:spcPts val="0"/>
                </a:spcBef>
                <a:spcAft>
                  <a:spcPts val="0"/>
                </a:spcAft>
                <a:defRPr/>
              </a:pPr>
              <a:r>
                <a:rPr lang="vi-VN" b="1" dirty="0" smtClean="0">
                  <a:solidFill>
                    <a:schemeClr val="accent4">
                      <a:lumMod val="50000"/>
                      <a:lumOff val="50000"/>
                    </a:schemeClr>
                  </a:solidFill>
                  <a:effectLst>
                    <a:outerShdw blurRad="38100" dist="38100" dir="2700000" algn="tl">
                      <a:srgbClr val="000000">
                        <a:alpha val="43137"/>
                      </a:srgbClr>
                    </a:outerShdw>
                  </a:effectLst>
                  <a:latin typeface="Times New Roman" pitchFamily="18" charset="0"/>
                  <a:cs typeface="Times New Roman" pitchFamily="18" charset="0"/>
                </a:rPr>
                <a:t>3. Trang thông tin điện tử</a:t>
              </a:r>
              <a:endParaRPr lang="en-US" dirty="0" smtClean="0">
                <a:solidFill>
                  <a:schemeClr val="accent4">
                    <a:lumMod val="50000"/>
                    <a:lumOff val="50000"/>
                  </a:schemeClr>
                </a:solidFill>
                <a:effectLst>
                  <a:outerShdw blurRad="38100" dist="38100" dir="2700000" algn="tl">
                    <a:srgbClr val="000000">
                      <a:alpha val="43137"/>
                    </a:srgbClr>
                  </a:outerShdw>
                </a:effectLst>
                <a:latin typeface="Times New Roman" pitchFamily="18" charset="0"/>
                <a:cs typeface="Times New Roman" pitchFamily="18" charset="0"/>
              </a:endParaRPr>
            </a:p>
            <a:p>
              <a:pPr algn="just" fontAlgn="auto">
                <a:spcBef>
                  <a:spcPts val="0"/>
                </a:spcBef>
                <a:spcAft>
                  <a:spcPts val="0"/>
                </a:spcAft>
                <a:defRPr/>
              </a:pPr>
              <a:endParaRPr lang="en-US" dirty="0" smtClean="0">
                <a:solidFill>
                  <a:schemeClr val="accent4">
                    <a:lumMod val="50000"/>
                    <a:lumOff val="50000"/>
                  </a:schemeClr>
                </a:solidFill>
                <a:latin typeface="+mj-lt"/>
              </a:endParaRPr>
            </a:p>
            <a:p>
              <a:pPr algn="just" fontAlgn="auto">
                <a:spcBef>
                  <a:spcPts val="0"/>
                </a:spcBef>
                <a:spcAft>
                  <a:spcPts val="0"/>
                </a:spcAft>
                <a:buFont typeface="Arial" charset="0"/>
                <a:buChar char="•"/>
                <a:defRPr/>
              </a:pPr>
              <a:endParaRPr lang="en-US" dirty="0">
                <a:solidFill>
                  <a:schemeClr val="accent4">
                    <a:lumMod val="50000"/>
                    <a:lumOff val="50000"/>
                  </a:schemeClr>
                </a:solidFill>
                <a:latin typeface="+mj-lt"/>
                <a:cs typeface="Times New Roman" pitchFamily="18" charset="0"/>
              </a:endParaRPr>
            </a:p>
          </p:txBody>
        </p:sp>
        <p:sp>
          <p:nvSpPr>
            <p:cNvPr id="17" name="Round Same Side Corner Rectangle 16">
              <a:hlinkClick r:id="rId4" action="ppaction://hlinksldjump"/>
            </p:cNvPr>
            <p:cNvSpPr/>
            <p:nvPr/>
          </p:nvSpPr>
          <p:spPr bwMode="gray">
            <a:xfrm>
              <a:off x="3481733" y="1516502"/>
              <a:ext cx="2322210" cy="1074298"/>
            </a:xfrm>
            <a:prstGeom prst="round2SameRect">
              <a:avLst>
                <a:gd name="adj1" fmla="val 50000"/>
                <a:gd name="adj2" fmla="val 0"/>
              </a:avLst>
            </a:prstGeom>
            <a:solidFill>
              <a:srgbClr val="00B0F0"/>
            </a:solidFill>
            <a:ln>
              <a:solidFill>
                <a:srgbClr val="0099FF"/>
              </a:solidFill>
            </a:ln>
            <a:effectLst>
              <a:outerShdw blurRad="50800" dist="38100" dir="5400000" algn="tl" rotWithShape="0">
                <a:prstClr val="black">
                  <a:alpha val="40000"/>
                </a:prstClr>
              </a:outerShdw>
            </a:effectLst>
            <a:scene3d>
              <a:camera prst="orthographicFront">
                <a:rot lat="0" lon="0" rev="0"/>
              </a:camera>
              <a:lightRig rig="contrasting" dir="t">
                <a:rot lat="0" lon="0" rev="1500000"/>
              </a:lightRig>
            </a:scene3d>
            <a:sp3d prstMaterial="metal">
              <a:bevelT w="88900" h="88900"/>
            </a:sp3d>
          </p:spPr>
          <p:txBody>
            <a:bodyPr tIns="0" anchor="ctr"/>
            <a:lstStyle/>
            <a:p>
              <a:pPr algn="ctr" fontAlgn="auto">
                <a:spcBef>
                  <a:spcPts val="0"/>
                </a:spcBef>
                <a:spcAft>
                  <a:spcPts val="0"/>
                </a:spcAft>
                <a:defRPr/>
              </a:pPr>
              <a:endParaRPr lang="en-US" sz="1600" b="1" dirty="0">
                <a:solidFill>
                  <a:schemeClr val="accent4">
                    <a:lumMod val="75000"/>
                    <a:lumOff val="25000"/>
                  </a:schemeClr>
                </a:solidFill>
              </a:endParaRPr>
            </a:p>
          </p:txBody>
        </p:sp>
        <p:cxnSp>
          <p:nvCxnSpPr>
            <p:cNvPr id="32788" name="Straight Connector 55"/>
            <p:cNvCxnSpPr>
              <a:cxnSpLocks noChangeShapeType="1"/>
            </p:cNvCxnSpPr>
            <p:nvPr/>
          </p:nvCxnSpPr>
          <p:spPr bwMode="auto">
            <a:xfrm rot="5400000" flipH="1" flipV="1">
              <a:off x="4276989" y="851848"/>
              <a:ext cx="458788" cy="1587"/>
            </a:xfrm>
            <a:prstGeom prst="line">
              <a:avLst/>
            </a:prstGeom>
            <a:noFill/>
            <a:ln w="9525" algn="ctr">
              <a:solidFill>
                <a:schemeClr val="tx1"/>
              </a:solidFill>
              <a:round/>
              <a:headEnd/>
              <a:tailEnd/>
            </a:ln>
          </p:spPr>
        </p:cxnSp>
        <p:sp>
          <p:nvSpPr>
            <p:cNvPr id="20" name="Rectangle 19"/>
            <p:cNvSpPr/>
            <p:nvPr/>
          </p:nvSpPr>
          <p:spPr>
            <a:xfrm>
              <a:off x="3510888" y="1594512"/>
              <a:ext cx="2286000" cy="923330"/>
            </a:xfrm>
            <a:prstGeom prst="rect">
              <a:avLst/>
            </a:prstGeom>
          </p:spPr>
          <p:txBody>
            <a:bodyPr wrap="square">
              <a:spAutoFit/>
            </a:bodyPr>
            <a:lstStyle/>
            <a:p>
              <a:pPr algn="ctr" fontAlgn="auto">
                <a:spcBef>
                  <a:spcPts val="0"/>
                </a:spcBef>
                <a:spcAft>
                  <a:spcPts val="0"/>
                </a:spcAft>
                <a:defRPr/>
              </a:pPr>
              <a:r>
                <a:rPr lang="en-US" b="1" dirty="0" err="1" smtClean="0">
                  <a:solidFill>
                    <a:schemeClr val="bg1"/>
                  </a:solidFill>
                  <a:latin typeface="Times New Roman" pitchFamily="18" charset="0"/>
                  <a:cs typeface="Times New Roman" pitchFamily="18" charset="0"/>
                </a:rPr>
                <a:t>Ứng</a:t>
              </a:r>
              <a:r>
                <a:rPr lang="en-US" b="1" dirty="0" smtClean="0">
                  <a:solidFill>
                    <a:schemeClr val="bg1"/>
                  </a:solidFill>
                  <a:latin typeface="Times New Roman" pitchFamily="18" charset="0"/>
                  <a:cs typeface="Times New Roman" pitchFamily="18" charset="0"/>
                </a:rPr>
                <a:t> </a:t>
              </a:r>
              <a:r>
                <a:rPr lang="en-US" b="1" dirty="0" err="1" smtClean="0">
                  <a:solidFill>
                    <a:schemeClr val="bg1"/>
                  </a:solidFill>
                  <a:latin typeface="Times New Roman" pitchFamily="18" charset="0"/>
                  <a:cs typeface="Times New Roman" pitchFamily="18" charset="0"/>
                </a:rPr>
                <a:t>dụng</a:t>
              </a:r>
              <a:r>
                <a:rPr lang="en-US" b="1" dirty="0" smtClean="0">
                  <a:solidFill>
                    <a:schemeClr val="bg1"/>
                  </a:solidFill>
                  <a:latin typeface="Times New Roman" pitchFamily="18" charset="0"/>
                  <a:cs typeface="Times New Roman" pitchFamily="18" charset="0"/>
                </a:rPr>
                <a:t> CNTT </a:t>
              </a:r>
              <a:r>
                <a:rPr lang="en-US" b="1" dirty="0" err="1" smtClean="0">
                  <a:solidFill>
                    <a:schemeClr val="bg1"/>
                  </a:solidFill>
                  <a:latin typeface="Times New Roman" pitchFamily="18" charset="0"/>
                  <a:cs typeface="Times New Roman" pitchFamily="18" charset="0"/>
                </a:rPr>
                <a:t>trong</a:t>
              </a:r>
              <a:r>
                <a:rPr lang="en-US" b="1" dirty="0" smtClean="0">
                  <a:solidFill>
                    <a:schemeClr val="bg1"/>
                  </a:solidFill>
                  <a:latin typeface="Times New Roman" pitchFamily="18" charset="0"/>
                  <a:cs typeface="Times New Roman" pitchFamily="18" charset="0"/>
                </a:rPr>
                <a:t> </a:t>
              </a:r>
              <a:r>
                <a:rPr lang="en-US" b="1" dirty="0" err="1" smtClean="0">
                  <a:solidFill>
                    <a:schemeClr val="bg1"/>
                  </a:solidFill>
                  <a:latin typeface="Times New Roman" pitchFamily="18" charset="0"/>
                  <a:cs typeface="Times New Roman" pitchFamily="18" charset="0"/>
                </a:rPr>
                <a:t>quản</a:t>
              </a:r>
              <a:r>
                <a:rPr lang="en-US" b="1" dirty="0" smtClean="0">
                  <a:solidFill>
                    <a:schemeClr val="bg1"/>
                  </a:solidFill>
                  <a:latin typeface="Times New Roman" pitchFamily="18" charset="0"/>
                  <a:cs typeface="Times New Roman" pitchFamily="18" charset="0"/>
                </a:rPr>
                <a:t> </a:t>
              </a:r>
              <a:r>
                <a:rPr lang="en-US" b="1" dirty="0" err="1" smtClean="0">
                  <a:solidFill>
                    <a:schemeClr val="bg1"/>
                  </a:solidFill>
                  <a:latin typeface="Times New Roman" pitchFamily="18" charset="0"/>
                  <a:cs typeface="Times New Roman" pitchFamily="18" charset="0"/>
                </a:rPr>
                <a:t>lý</a:t>
              </a:r>
              <a:r>
                <a:rPr lang="en-US" b="1" dirty="0" smtClean="0">
                  <a:solidFill>
                    <a:schemeClr val="bg1"/>
                  </a:solidFill>
                  <a:latin typeface="Times New Roman" pitchFamily="18" charset="0"/>
                  <a:cs typeface="Times New Roman" pitchFamily="18" charset="0"/>
                </a:rPr>
                <a:t> , </a:t>
              </a:r>
              <a:r>
                <a:rPr lang="en-US" b="1" dirty="0" err="1" smtClean="0">
                  <a:solidFill>
                    <a:schemeClr val="bg1"/>
                  </a:solidFill>
                  <a:latin typeface="Times New Roman" pitchFamily="18" charset="0"/>
                  <a:cs typeface="Times New Roman" pitchFamily="18" charset="0"/>
                </a:rPr>
                <a:t>giảng</a:t>
              </a:r>
              <a:r>
                <a:rPr lang="en-US" b="1" dirty="0" smtClean="0">
                  <a:solidFill>
                    <a:schemeClr val="bg1"/>
                  </a:solidFill>
                  <a:latin typeface="Times New Roman" pitchFamily="18" charset="0"/>
                  <a:cs typeface="Times New Roman" pitchFamily="18" charset="0"/>
                </a:rPr>
                <a:t> </a:t>
              </a:r>
              <a:r>
                <a:rPr lang="en-US" b="1" dirty="0" err="1" smtClean="0">
                  <a:solidFill>
                    <a:schemeClr val="bg1"/>
                  </a:solidFill>
                  <a:latin typeface="Times New Roman" pitchFamily="18" charset="0"/>
                  <a:cs typeface="Times New Roman" pitchFamily="18" charset="0"/>
                </a:rPr>
                <a:t>dạy</a:t>
              </a:r>
              <a:r>
                <a:rPr lang="en-US" b="1" dirty="0" smtClean="0">
                  <a:solidFill>
                    <a:schemeClr val="bg1"/>
                  </a:solidFill>
                  <a:latin typeface="Times New Roman" pitchFamily="18" charset="0"/>
                  <a:cs typeface="Times New Roman" pitchFamily="18" charset="0"/>
                </a:rPr>
                <a:t> </a:t>
              </a:r>
              <a:r>
                <a:rPr lang="en-US" b="1" dirty="0" err="1" smtClean="0">
                  <a:solidFill>
                    <a:schemeClr val="bg1"/>
                  </a:solidFill>
                  <a:latin typeface="Times New Roman" pitchFamily="18" charset="0"/>
                  <a:cs typeface="Times New Roman" pitchFamily="18" charset="0"/>
                </a:rPr>
                <a:t>và</a:t>
              </a:r>
              <a:r>
                <a:rPr lang="en-US" b="1" dirty="0" smtClean="0">
                  <a:solidFill>
                    <a:schemeClr val="bg1"/>
                  </a:solidFill>
                  <a:latin typeface="Times New Roman" pitchFamily="18" charset="0"/>
                  <a:cs typeface="Times New Roman" pitchFamily="18" charset="0"/>
                </a:rPr>
                <a:t> </a:t>
              </a:r>
              <a:r>
                <a:rPr lang="en-US" b="1" dirty="0" err="1" smtClean="0">
                  <a:solidFill>
                    <a:schemeClr val="bg1"/>
                  </a:solidFill>
                  <a:latin typeface="Times New Roman" pitchFamily="18" charset="0"/>
                  <a:cs typeface="Times New Roman" pitchFamily="18" charset="0"/>
                </a:rPr>
                <a:t>học</a:t>
              </a:r>
              <a:r>
                <a:rPr lang="en-US" b="1" dirty="0" smtClean="0">
                  <a:solidFill>
                    <a:schemeClr val="bg1"/>
                  </a:solidFill>
                  <a:latin typeface="Times New Roman" pitchFamily="18" charset="0"/>
                  <a:cs typeface="Times New Roman" pitchFamily="18" charset="0"/>
                </a:rPr>
                <a:t> </a:t>
              </a:r>
              <a:r>
                <a:rPr lang="en-US" b="1" dirty="0" err="1" smtClean="0">
                  <a:solidFill>
                    <a:schemeClr val="bg1"/>
                  </a:solidFill>
                  <a:latin typeface="Times New Roman" pitchFamily="18" charset="0"/>
                  <a:cs typeface="Times New Roman" pitchFamily="18" charset="0"/>
                </a:rPr>
                <a:t>tập</a:t>
              </a:r>
              <a:endParaRPr lang="en-US" b="1" dirty="0">
                <a:solidFill>
                  <a:schemeClr val="bg1"/>
                </a:solidFill>
              </a:endParaRPr>
            </a:p>
          </p:txBody>
        </p:sp>
        <p:cxnSp>
          <p:nvCxnSpPr>
            <p:cNvPr id="23" name="Straight Connector 22"/>
            <p:cNvCxnSpPr/>
            <p:nvPr/>
          </p:nvCxnSpPr>
          <p:spPr bwMode="auto">
            <a:xfrm>
              <a:off x="1613848" y="1080448"/>
              <a:ext cx="6019800" cy="1588"/>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5" name="Straight Connector 24"/>
            <p:cNvCxnSpPr/>
            <p:nvPr/>
          </p:nvCxnSpPr>
          <p:spPr bwMode="auto">
            <a:xfrm rot="5400000">
              <a:off x="1371600" y="1309048"/>
              <a:ext cx="457200" cy="1588"/>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6" name="Straight Connector 25"/>
            <p:cNvCxnSpPr/>
            <p:nvPr/>
          </p:nvCxnSpPr>
          <p:spPr bwMode="auto">
            <a:xfrm rot="5400000">
              <a:off x="4280054" y="1294606"/>
              <a:ext cx="457200" cy="1588"/>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7" name="Straight Connector 26"/>
            <p:cNvCxnSpPr/>
            <p:nvPr/>
          </p:nvCxnSpPr>
          <p:spPr bwMode="auto">
            <a:xfrm rot="5400000">
              <a:off x="7412214" y="1316214"/>
              <a:ext cx="457200" cy="1588"/>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grpSp>
    </p:spTree>
  </p:cSld>
  <p:clrMapOvr>
    <a:masterClrMapping/>
  </p:clrMapOvr>
  <p:transition spd="slow">
    <p:split orient="vert" dir="in"/>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762000" y="1349375"/>
            <a:ext cx="7543800" cy="3785652"/>
          </a:xfrm>
          <a:prstGeom prst="rect">
            <a:avLst/>
          </a:prstGeom>
          <a:noFill/>
        </p:spPr>
        <p:txBody>
          <a:bodyPr>
            <a:spAutoFit/>
          </a:bodyPr>
          <a:lstStyle/>
          <a:p>
            <a:pPr fontAlgn="auto">
              <a:lnSpc>
                <a:spcPct val="150000"/>
              </a:lnSpc>
              <a:spcBef>
                <a:spcPts val="0"/>
              </a:spcBef>
              <a:spcAft>
                <a:spcPts val="0"/>
              </a:spcAft>
              <a:defRPr/>
            </a:pPr>
            <a:r>
              <a:rPr lang="en-US" sz="2400" b="1" dirty="0">
                <a:solidFill>
                  <a:schemeClr val="accent4">
                    <a:lumMod val="75000"/>
                    <a:lumOff val="25000"/>
                  </a:schemeClr>
                </a:solidFill>
                <a:effectLst>
                  <a:outerShdw blurRad="38100" dist="38100" dir="2700000" algn="tl">
                    <a:srgbClr val="000000">
                      <a:alpha val="43137"/>
                    </a:srgbClr>
                  </a:outerShdw>
                </a:effectLst>
                <a:latin typeface="Times New Roman" pitchFamily="18" charset="0"/>
                <a:cs typeface="Times New Roman" pitchFamily="18" charset="0"/>
              </a:rPr>
              <a:t>A- </a:t>
            </a:r>
            <a:r>
              <a:rPr lang="vi-VN" sz="2400" b="1" dirty="0">
                <a:solidFill>
                  <a:schemeClr val="accent4">
                    <a:lumMod val="75000"/>
                    <a:lumOff val="25000"/>
                  </a:schemeClr>
                </a:solidFill>
                <a:effectLst>
                  <a:outerShdw blurRad="38100" dist="38100" dir="2700000" algn="tl">
                    <a:srgbClr val="000000">
                      <a:alpha val="43137"/>
                    </a:srgbClr>
                  </a:outerShdw>
                </a:effectLst>
                <a:latin typeface="Times New Roman" pitchFamily="18" charset="0"/>
                <a:cs typeface="Times New Roman" pitchFamily="18" charset="0"/>
              </a:rPr>
              <a:t>Cơ</a:t>
            </a:r>
            <a:r>
              <a:rPr lang="en-US" sz="2400" b="1" dirty="0">
                <a:solidFill>
                  <a:schemeClr val="accent4">
                    <a:lumMod val="75000"/>
                    <a:lumOff val="25000"/>
                  </a:schemeClr>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400" b="1" dirty="0" err="1">
                <a:solidFill>
                  <a:schemeClr val="accent4">
                    <a:lumMod val="75000"/>
                    <a:lumOff val="25000"/>
                  </a:schemeClr>
                </a:solidFill>
                <a:effectLst>
                  <a:outerShdw blurRad="38100" dist="38100" dir="2700000" algn="tl">
                    <a:srgbClr val="000000">
                      <a:alpha val="43137"/>
                    </a:srgbClr>
                  </a:outerShdw>
                </a:effectLst>
                <a:latin typeface="Times New Roman" pitchFamily="18" charset="0"/>
                <a:cs typeface="Times New Roman" pitchFamily="18" charset="0"/>
              </a:rPr>
              <a:t>sở</a:t>
            </a:r>
            <a:r>
              <a:rPr lang="en-US" sz="2400" b="1" dirty="0">
                <a:solidFill>
                  <a:schemeClr val="accent4">
                    <a:lumMod val="75000"/>
                    <a:lumOff val="25000"/>
                  </a:schemeClr>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400" b="1" dirty="0" err="1">
                <a:solidFill>
                  <a:schemeClr val="accent4">
                    <a:lumMod val="75000"/>
                    <a:lumOff val="25000"/>
                  </a:schemeClr>
                </a:solidFill>
                <a:effectLst>
                  <a:outerShdw blurRad="38100" dist="38100" dir="2700000" algn="tl">
                    <a:srgbClr val="000000">
                      <a:alpha val="43137"/>
                    </a:srgbClr>
                  </a:outerShdw>
                </a:effectLst>
                <a:latin typeface="Times New Roman" pitchFamily="18" charset="0"/>
                <a:cs typeface="Times New Roman" pitchFamily="18" charset="0"/>
              </a:rPr>
              <a:t>hạ</a:t>
            </a:r>
            <a:r>
              <a:rPr lang="en-US" sz="2400" b="1" dirty="0">
                <a:solidFill>
                  <a:schemeClr val="accent4">
                    <a:lumMod val="75000"/>
                    <a:lumOff val="25000"/>
                  </a:schemeClr>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400" b="1" dirty="0" err="1">
                <a:solidFill>
                  <a:schemeClr val="accent4">
                    <a:lumMod val="75000"/>
                    <a:lumOff val="25000"/>
                  </a:schemeClr>
                </a:solidFill>
                <a:effectLst>
                  <a:outerShdw blurRad="38100" dist="38100" dir="2700000" algn="tl">
                    <a:srgbClr val="000000">
                      <a:alpha val="43137"/>
                    </a:srgbClr>
                  </a:outerShdw>
                </a:effectLst>
                <a:latin typeface="Times New Roman" pitchFamily="18" charset="0"/>
                <a:cs typeface="Times New Roman" pitchFamily="18" charset="0"/>
              </a:rPr>
              <a:t>tầng</a:t>
            </a:r>
            <a:r>
              <a:rPr lang="en-US" sz="2400" b="1" dirty="0">
                <a:solidFill>
                  <a:schemeClr val="accent4">
                    <a:lumMod val="75000"/>
                    <a:lumOff val="25000"/>
                  </a:schemeClr>
                </a:solidFill>
                <a:effectLst>
                  <a:outerShdw blurRad="38100" dist="38100" dir="2700000" algn="tl">
                    <a:srgbClr val="000000">
                      <a:alpha val="43137"/>
                    </a:srgbClr>
                  </a:outerShdw>
                </a:effectLst>
                <a:latin typeface="Times New Roman" pitchFamily="18" charset="0"/>
                <a:cs typeface="Times New Roman" pitchFamily="18" charset="0"/>
              </a:rPr>
              <a:t>:</a:t>
            </a:r>
          </a:p>
          <a:p>
            <a:pPr fontAlgn="auto">
              <a:lnSpc>
                <a:spcPct val="150000"/>
              </a:lnSpc>
              <a:spcBef>
                <a:spcPts val="0"/>
              </a:spcBef>
              <a:spcAft>
                <a:spcPts val="0"/>
              </a:spcAft>
              <a:defRPr/>
            </a:pPr>
            <a:r>
              <a:rPr lang="en-US" sz="2400" b="1" dirty="0">
                <a:solidFill>
                  <a:schemeClr val="accent4">
                    <a:lumMod val="75000"/>
                    <a:lumOff val="25000"/>
                  </a:schemeClr>
                </a:solidFill>
                <a:latin typeface="Times New Roman" pitchFamily="18" charset="0"/>
                <a:cs typeface="Times New Roman" pitchFamily="18" charset="0"/>
              </a:rPr>
              <a:t>1- </a:t>
            </a:r>
            <a:r>
              <a:rPr lang="vi-VN" sz="2400" b="1" dirty="0">
                <a:solidFill>
                  <a:schemeClr val="accent4">
                    <a:lumMod val="75000"/>
                    <a:lumOff val="25000"/>
                  </a:schemeClr>
                </a:solidFill>
                <a:latin typeface="Times New Roman" pitchFamily="18" charset="0"/>
                <a:cs typeface="Times New Roman" pitchFamily="18" charset="0"/>
              </a:rPr>
              <a:t>Các loại phòng cần đạt yêu cầu CNTT theo phân cấp Khối trường</a:t>
            </a:r>
            <a:endParaRPr lang="en-US" sz="2400" dirty="0">
              <a:solidFill>
                <a:schemeClr val="accent4">
                  <a:lumMod val="75000"/>
                  <a:lumOff val="25000"/>
                </a:schemeClr>
              </a:solidFill>
              <a:latin typeface="Times New Roman" pitchFamily="18" charset="0"/>
              <a:cs typeface="Times New Roman" pitchFamily="18" charset="0"/>
            </a:endParaRPr>
          </a:p>
          <a:p>
            <a:pPr fontAlgn="auto">
              <a:lnSpc>
                <a:spcPct val="150000"/>
              </a:lnSpc>
              <a:spcBef>
                <a:spcPts val="0"/>
              </a:spcBef>
              <a:spcAft>
                <a:spcPts val="0"/>
              </a:spcAft>
              <a:defRPr/>
            </a:pPr>
            <a:r>
              <a:rPr lang="vi-VN" sz="2400" dirty="0">
                <a:solidFill>
                  <a:schemeClr val="accent4">
                    <a:lumMod val="75000"/>
                    <a:lumOff val="25000"/>
                  </a:schemeClr>
                </a:solidFill>
                <a:latin typeface="Times New Roman" pitchFamily="18" charset="0"/>
                <a:cs typeface="Times New Roman" pitchFamily="18" charset="0"/>
              </a:rPr>
              <a:t>1.1. Khối trường Mầm non (17 loại phòng)</a:t>
            </a:r>
            <a:endParaRPr lang="en-US" sz="2400" dirty="0">
              <a:solidFill>
                <a:schemeClr val="accent4">
                  <a:lumMod val="75000"/>
                  <a:lumOff val="25000"/>
                </a:schemeClr>
              </a:solidFill>
              <a:latin typeface="Times New Roman" pitchFamily="18" charset="0"/>
              <a:cs typeface="Times New Roman" pitchFamily="18" charset="0"/>
            </a:endParaRPr>
          </a:p>
          <a:p>
            <a:pPr fontAlgn="auto">
              <a:lnSpc>
                <a:spcPct val="150000"/>
              </a:lnSpc>
              <a:spcBef>
                <a:spcPts val="0"/>
              </a:spcBef>
              <a:spcAft>
                <a:spcPts val="0"/>
              </a:spcAft>
              <a:defRPr/>
            </a:pPr>
            <a:r>
              <a:rPr lang="vi-VN" sz="2400" dirty="0">
                <a:solidFill>
                  <a:schemeClr val="accent4">
                    <a:lumMod val="75000"/>
                    <a:lumOff val="25000"/>
                  </a:schemeClr>
                </a:solidFill>
                <a:latin typeface="Times New Roman" pitchFamily="18" charset="0"/>
                <a:cs typeface="Times New Roman" pitchFamily="18" charset="0"/>
              </a:rPr>
              <a:t>1.2. Khối trường Tiểu học (18 loại phòng)</a:t>
            </a:r>
            <a:endParaRPr lang="en-US" sz="2400" dirty="0">
              <a:solidFill>
                <a:schemeClr val="accent4">
                  <a:lumMod val="75000"/>
                  <a:lumOff val="25000"/>
                </a:schemeClr>
              </a:solidFill>
              <a:latin typeface="Times New Roman" pitchFamily="18" charset="0"/>
              <a:cs typeface="Times New Roman" pitchFamily="18" charset="0"/>
            </a:endParaRPr>
          </a:p>
          <a:p>
            <a:pPr fontAlgn="auto">
              <a:lnSpc>
                <a:spcPct val="150000"/>
              </a:lnSpc>
              <a:spcBef>
                <a:spcPts val="0"/>
              </a:spcBef>
              <a:spcAft>
                <a:spcPts val="0"/>
              </a:spcAft>
              <a:defRPr/>
            </a:pPr>
            <a:r>
              <a:rPr lang="vi-VN" sz="2400" dirty="0">
                <a:solidFill>
                  <a:schemeClr val="accent4">
                    <a:lumMod val="75000"/>
                    <a:lumOff val="25000"/>
                  </a:schemeClr>
                </a:solidFill>
                <a:latin typeface="Times New Roman" pitchFamily="18" charset="0"/>
                <a:cs typeface="Times New Roman" pitchFamily="18" charset="0"/>
              </a:rPr>
              <a:t>1.3. Khối trường Trung học cơ sở (</a:t>
            </a:r>
            <a:r>
              <a:rPr lang="vi-VN" sz="2400" dirty="0" smtClean="0">
                <a:solidFill>
                  <a:schemeClr val="accent4">
                    <a:lumMod val="75000"/>
                    <a:lumOff val="25000"/>
                  </a:schemeClr>
                </a:solidFill>
                <a:latin typeface="Times New Roman" pitchFamily="18" charset="0"/>
                <a:cs typeface="Times New Roman" pitchFamily="18" charset="0"/>
              </a:rPr>
              <a:t>2</a:t>
            </a:r>
            <a:r>
              <a:rPr lang="en-US" sz="2400" dirty="0" smtClean="0">
                <a:solidFill>
                  <a:schemeClr val="accent4">
                    <a:lumMod val="75000"/>
                    <a:lumOff val="25000"/>
                  </a:schemeClr>
                </a:solidFill>
                <a:latin typeface="Times New Roman" pitchFamily="18" charset="0"/>
                <a:cs typeface="Times New Roman" pitchFamily="18" charset="0"/>
              </a:rPr>
              <a:t>1</a:t>
            </a:r>
            <a:r>
              <a:rPr lang="vi-VN" sz="2400" dirty="0" smtClean="0">
                <a:solidFill>
                  <a:schemeClr val="accent4">
                    <a:lumMod val="75000"/>
                    <a:lumOff val="25000"/>
                  </a:schemeClr>
                </a:solidFill>
                <a:latin typeface="Times New Roman" pitchFamily="18" charset="0"/>
                <a:cs typeface="Times New Roman" pitchFamily="18" charset="0"/>
              </a:rPr>
              <a:t> </a:t>
            </a:r>
            <a:r>
              <a:rPr lang="vi-VN" sz="2400" dirty="0">
                <a:solidFill>
                  <a:schemeClr val="accent4">
                    <a:lumMod val="75000"/>
                    <a:lumOff val="25000"/>
                  </a:schemeClr>
                </a:solidFill>
                <a:latin typeface="Times New Roman" pitchFamily="18" charset="0"/>
                <a:cs typeface="Times New Roman" pitchFamily="18" charset="0"/>
              </a:rPr>
              <a:t>loại phòng)</a:t>
            </a:r>
            <a:endParaRPr lang="en-US" sz="2400" dirty="0">
              <a:solidFill>
                <a:schemeClr val="accent4">
                  <a:lumMod val="75000"/>
                  <a:lumOff val="25000"/>
                </a:schemeClr>
              </a:solidFill>
              <a:latin typeface="Times New Roman" pitchFamily="18" charset="0"/>
              <a:cs typeface="Times New Roman" pitchFamily="18" charset="0"/>
            </a:endParaRPr>
          </a:p>
          <a:p>
            <a:pPr fontAlgn="auto">
              <a:spcBef>
                <a:spcPts val="0"/>
              </a:spcBef>
              <a:spcAft>
                <a:spcPts val="0"/>
              </a:spcAft>
              <a:defRPr/>
            </a:pPr>
            <a:r>
              <a:rPr lang="en-US" sz="2400" dirty="0">
                <a:solidFill>
                  <a:schemeClr val="accent4">
                    <a:lumMod val="75000"/>
                    <a:lumOff val="25000"/>
                  </a:schemeClr>
                </a:solidFill>
                <a:latin typeface="Times New Roman" pitchFamily="18" charset="0"/>
                <a:cs typeface="Times New Roman" pitchFamily="18" charset="0"/>
              </a:rPr>
              <a:t> </a:t>
            </a:r>
          </a:p>
        </p:txBody>
      </p:sp>
      <p:sp>
        <p:nvSpPr>
          <p:cNvPr id="6" name="TextBox 5"/>
          <p:cNvSpPr txBox="1"/>
          <p:nvPr/>
        </p:nvSpPr>
        <p:spPr>
          <a:xfrm>
            <a:off x="1905000" y="214313"/>
            <a:ext cx="5867400" cy="369887"/>
          </a:xfrm>
          <a:prstGeom prst="rect">
            <a:avLst/>
          </a:prstGeom>
          <a:noFill/>
        </p:spPr>
        <p:txBody>
          <a:bodyPr>
            <a:spAutoFit/>
          </a:bodyPr>
          <a:lstStyle/>
          <a:p>
            <a:pPr fontAlgn="auto">
              <a:spcBef>
                <a:spcPts val="0"/>
              </a:spcBef>
              <a:spcAft>
                <a:spcPts val="0"/>
              </a:spcAft>
              <a:defRPr/>
            </a:pPr>
            <a:r>
              <a:rPr lang="en-US" b="1" dirty="0">
                <a:solidFill>
                  <a:schemeClr val="bg1"/>
                </a:solidFill>
                <a:effectLst>
                  <a:outerShdw blurRad="38100" dist="38100" dir="2700000" algn="tl">
                    <a:srgbClr val="000000">
                      <a:alpha val="43137"/>
                    </a:srgbClr>
                  </a:outerShdw>
                </a:effectLst>
                <a:latin typeface="+mn-lt"/>
                <a:cs typeface="Times New Roman" pitchFamily="18" charset="0"/>
              </a:rPr>
              <a:t>QUY ĐỊNH MÔ HÌNH TRƯỜNG HỌC ĐIỆN TỬ</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nvGraphicFramePr>
        <p:xfrm>
          <a:off x="228601" y="76200"/>
          <a:ext cx="8534399" cy="6813106"/>
        </p:xfrm>
        <a:graphic>
          <a:graphicData uri="http://schemas.openxmlformats.org/drawingml/2006/table">
            <a:tbl>
              <a:tblPr/>
              <a:tblGrid>
                <a:gridCol w="656491"/>
                <a:gridCol w="3403920"/>
                <a:gridCol w="1662043"/>
                <a:gridCol w="1406939"/>
                <a:gridCol w="1405006"/>
              </a:tblGrid>
              <a:tr h="363538">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US" sz="1600" b="1" i="0" u="none" strike="noStrike" cap="none" normalizeH="0" baseline="0" dirty="0" smtClean="0">
                          <a:ln>
                            <a:noFill/>
                          </a:ln>
                          <a:solidFill>
                            <a:schemeClr val="accent4">
                              <a:lumMod val="75000"/>
                              <a:lumOff val="25000"/>
                            </a:schemeClr>
                          </a:solidFill>
                          <a:effectLst/>
                          <a:latin typeface="Times New Roman" pitchFamily="18" charset="0"/>
                          <a:cs typeface="Arial" charset="0"/>
                        </a:rPr>
                        <a:t>TT</a:t>
                      </a: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US" sz="1600" b="1" i="0" u="none" strike="noStrike" cap="none" normalizeH="0" baseline="0" dirty="0" err="1" smtClean="0">
                          <a:ln>
                            <a:noFill/>
                          </a:ln>
                          <a:solidFill>
                            <a:schemeClr val="accent4">
                              <a:lumMod val="75000"/>
                              <a:lumOff val="25000"/>
                            </a:schemeClr>
                          </a:solidFill>
                          <a:effectLst/>
                          <a:latin typeface="Times New Roman" pitchFamily="18" charset="0"/>
                          <a:cs typeface="Arial" charset="0"/>
                        </a:rPr>
                        <a:t>Phòng</a:t>
                      </a:r>
                      <a:endPar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Arial" charset="0"/>
                      </a:endParaRP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US" sz="1600" b="1" i="0" u="none" strike="noStrike" cap="none" normalizeH="0" baseline="0" dirty="0" err="1" smtClean="0">
                          <a:ln>
                            <a:noFill/>
                          </a:ln>
                          <a:solidFill>
                            <a:schemeClr val="accent4">
                              <a:lumMod val="75000"/>
                              <a:lumOff val="25000"/>
                            </a:schemeClr>
                          </a:solidFill>
                          <a:effectLst/>
                          <a:latin typeface="Times New Roman" pitchFamily="18" charset="0"/>
                          <a:cs typeface="Arial" charset="0"/>
                        </a:rPr>
                        <a:t>Cấp</a:t>
                      </a:r>
                      <a:r>
                        <a:rPr kumimoji="0" lang="en-US" sz="1600" b="1" i="0" u="none" strike="noStrike" cap="none" normalizeH="0" baseline="0" dirty="0" smtClean="0">
                          <a:ln>
                            <a:noFill/>
                          </a:ln>
                          <a:solidFill>
                            <a:schemeClr val="accent4">
                              <a:lumMod val="75000"/>
                              <a:lumOff val="25000"/>
                            </a:schemeClr>
                          </a:solidFill>
                          <a:effectLst/>
                          <a:latin typeface="Times New Roman" pitchFamily="18" charset="0"/>
                          <a:cs typeface="Arial" charset="0"/>
                        </a:rPr>
                        <a:t> THCS</a:t>
                      </a:r>
                      <a:endPar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Arial" charset="0"/>
                      </a:endParaRP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ts val="0"/>
                        </a:spcBef>
                        <a:spcAft>
                          <a:spcPts val="0"/>
                        </a:spcAft>
                        <a:buClrTx/>
                        <a:buSzTx/>
                        <a:buFontTx/>
                        <a:buNone/>
                        <a:tabLst/>
                      </a:pPr>
                      <a:r>
                        <a:rPr kumimoji="0" lang="en-US" sz="1600" b="1" i="0" u="none" strike="noStrike" cap="none" normalizeH="0" baseline="0" dirty="0" err="1" smtClean="0">
                          <a:ln>
                            <a:noFill/>
                          </a:ln>
                          <a:solidFill>
                            <a:schemeClr val="accent4">
                              <a:lumMod val="75000"/>
                              <a:lumOff val="25000"/>
                            </a:schemeClr>
                          </a:solidFill>
                          <a:effectLst/>
                          <a:latin typeface="Times New Roman" pitchFamily="18" charset="0"/>
                          <a:cs typeface="Arial" charset="0"/>
                        </a:rPr>
                        <a:t>Cấp</a:t>
                      </a:r>
                      <a:r>
                        <a:rPr kumimoji="0" lang="en-US" sz="1600" b="1" i="0" u="none" strike="noStrike" cap="none" normalizeH="0" baseline="0" dirty="0" smtClean="0">
                          <a:ln>
                            <a:noFill/>
                          </a:ln>
                          <a:solidFill>
                            <a:schemeClr val="accent4">
                              <a:lumMod val="75000"/>
                              <a:lumOff val="25000"/>
                            </a:schemeClr>
                          </a:solidFill>
                          <a:effectLst/>
                          <a:latin typeface="Times New Roman" pitchFamily="18" charset="0"/>
                          <a:cs typeface="Arial" charset="0"/>
                        </a:rPr>
                        <a:t> TH</a:t>
                      </a:r>
                      <a:endPar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Arial" charset="0"/>
                      </a:endParaRP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457200" algn="ctr" defTabSz="914400" rtl="0" eaLnBrk="1" fontAlgn="base" latinLnBrk="0" hangingPunct="1">
                        <a:lnSpc>
                          <a:spcPct val="115000"/>
                        </a:lnSpc>
                        <a:spcBef>
                          <a:spcPts val="300"/>
                        </a:spcBef>
                        <a:spcAft>
                          <a:spcPts val="300"/>
                        </a:spcAft>
                        <a:buClrTx/>
                        <a:buSzTx/>
                        <a:buFontTx/>
                        <a:buNone/>
                        <a:tabLst/>
                      </a:pPr>
                      <a:r>
                        <a:rPr kumimoji="0" lang="en-US" sz="1600" b="1" i="0" u="none" strike="noStrike" cap="none" normalizeH="0" baseline="0" dirty="0" smtClean="0">
                          <a:ln>
                            <a:noFill/>
                          </a:ln>
                          <a:solidFill>
                            <a:schemeClr val="accent4">
                              <a:lumMod val="75000"/>
                              <a:lumOff val="25000"/>
                            </a:schemeClr>
                          </a:solidFill>
                          <a:effectLst/>
                          <a:latin typeface="Times New Roman" pitchFamily="18" charset="0"/>
                          <a:cs typeface="Arial" charset="0"/>
                        </a:rPr>
                        <a:t>MN</a:t>
                      </a: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188913">
                <a:tc>
                  <a:txBody>
                    <a:bodyPr/>
                    <a:lstStyle/>
                    <a:p>
                      <a:pPr marL="342900" marR="0" lvl="0" indent="-342900" algn="ctr" defTabSz="914400" rtl="0" eaLnBrk="1" fontAlgn="base" latinLnBrk="0" hangingPunct="1">
                        <a:lnSpc>
                          <a:spcPct val="115000"/>
                        </a:lnSpc>
                        <a:spcBef>
                          <a:spcPts val="300"/>
                        </a:spcBef>
                        <a:spcAft>
                          <a:spcPts val="300"/>
                        </a:spcAft>
                        <a:buClrTx/>
                        <a:buSzTx/>
                        <a:buFont typeface="+mj-lt"/>
                        <a:buAutoNum type="arabicPeriod"/>
                        <a:tabLst/>
                      </a:pPr>
                      <a:endPar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Arial" charset="0"/>
                      </a:endParaRP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457200" algn="just" defTabSz="914400" rtl="0" eaLnBrk="1" fontAlgn="base" latinLnBrk="0" hangingPunct="1">
                        <a:lnSpc>
                          <a:spcPct val="115000"/>
                        </a:lnSpc>
                        <a:spcBef>
                          <a:spcPts val="300"/>
                        </a:spcBef>
                        <a:spcAft>
                          <a:spcPts val="30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rPr>
                        <a:t>Tin học</a:t>
                      </a: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457200" algn="ctr" defTabSz="914400" rtl="0" eaLnBrk="1" fontAlgn="base" latinLnBrk="0" hangingPunct="1">
                        <a:lnSpc>
                          <a:spcPct val="115000"/>
                        </a:lnSpc>
                        <a:spcBef>
                          <a:spcPts val="300"/>
                        </a:spcBef>
                        <a:spcAft>
                          <a:spcPts val="30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rPr>
                        <a:t>x</a:t>
                      </a: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457200" algn="ctr" defTabSz="914400" rtl="0" eaLnBrk="1" fontAlgn="base" latinLnBrk="0" hangingPunct="1">
                        <a:lnSpc>
                          <a:spcPct val="115000"/>
                        </a:lnSpc>
                        <a:spcBef>
                          <a:spcPts val="300"/>
                        </a:spcBef>
                        <a:spcAft>
                          <a:spcPts val="30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rPr>
                        <a:t>x</a:t>
                      </a: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457200" algn="ctr" defTabSz="914400" rtl="0" eaLnBrk="1" fontAlgn="base" latinLnBrk="0" hangingPunct="1">
                        <a:lnSpc>
                          <a:spcPct val="115000"/>
                        </a:lnSpc>
                        <a:spcBef>
                          <a:spcPts val="300"/>
                        </a:spcBef>
                        <a:spcAft>
                          <a:spcPts val="30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rPr>
                        <a:t>x</a:t>
                      </a: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188913">
                <a:tc>
                  <a:txBody>
                    <a:bodyPr/>
                    <a:lstStyle/>
                    <a:p>
                      <a:pPr marL="342900" marR="0" lvl="0" indent="-342900" algn="ctr" defTabSz="914400" rtl="0" eaLnBrk="1" fontAlgn="base" latinLnBrk="0" hangingPunct="1">
                        <a:lnSpc>
                          <a:spcPct val="115000"/>
                        </a:lnSpc>
                        <a:spcBef>
                          <a:spcPts val="300"/>
                        </a:spcBef>
                        <a:spcAft>
                          <a:spcPts val="300"/>
                        </a:spcAft>
                        <a:buClrTx/>
                        <a:buSzTx/>
                        <a:buFont typeface="+mj-lt"/>
                        <a:buAutoNum type="arabicPeriod"/>
                        <a:tabLst/>
                      </a:pPr>
                      <a:endPar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Arial" charset="0"/>
                      </a:endParaRP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457200" algn="just" defTabSz="914400" rtl="0" eaLnBrk="1" fontAlgn="base" latinLnBrk="0" hangingPunct="1">
                        <a:lnSpc>
                          <a:spcPct val="115000"/>
                        </a:lnSpc>
                        <a:spcBef>
                          <a:spcPts val="300"/>
                        </a:spcBef>
                        <a:spcAft>
                          <a:spcPts val="30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rPr>
                        <a:t>Ngoại ngữ</a:t>
                      </a: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457200" algn="ctr" defTabSz="914400" rtl="0" eaLnBrk="1" fontAlgn="base" latinLnBrk="0" hangingPunct="1">
                        <a:lnSpc>
                          <a:spcPct val="115000"/>
                        </a:lnSpc>
                        <a:spcBef>
                          <a:spcPts val="300"/>
                        </a:spcBef>
                        <a:spcAft>
                          <a:spcPts val="30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rPr>
                        <a:t>x</a:t>
                      </a: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457200" algn="ctr" defTabSz="914400" rtl="0" eaLnBrk="1" fontAlgn="base" latinLnBrk="0" hangingPunct="1">
                        <a:lnSpc>
                          <a:spcPct val="115000"/>
                        </a:lnSpc>
                        <a:spcBef>
                          <a:spcPts val="300"/>
                        </a:spcBef>
                        <a:spcAft>
                          <a:spcPts val="30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rPr>
                        <a:t>x</a:t>
                      </a: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457200" algn="ctr" defTabSz="914400" rtl="0" eaLnBrk="1" fontAlgn="base" latinLnBrk="0" hangingPunct="1">
                        <a:lnSpc>
                          <a:spcPct val="115000"/>
                        </a:lnSpc>
                        <a:spcBef>
                          <a:spcPts val="300"/>
                        </a:spcBef>
                        <a:spcAft>
                          <a:spcPts val="30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rPr>
                        <a:t>x</a:t>
                      </a: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188913">
                <a:tc>
                  <a:txBody>
                    <a:bodyPr/>
                    <a:lstStyle/>
                    <a:p>
                      <a:pPr marL="342900" marR="0" lvl="0" indent="-342900" algn="ctr" defTabSz="914400" rtl="0" eaLnBrk="1" fontAlgn="base" latinLnBrk="0" hangingPunct="1">
                        <a:lnSpc>
                          <a:spcPct val="115000"/>
                        </a:lnSpc>
                        <a:spcBef>
                          <a:spcPts val="300"/>
                        </a:spcBef>
                        <a:spcAft>
                          <a:spcPts val="300"/>
                        </a:spcAft>
                        <a:buClrTx/>
                        <a:buSzTx/>
                        <a:buFont typeface="+mj-lt"/>
                        <a:buAutoNum type="arabicPeriod"/>
                        <a:tabLst/>
                      </a:pPr>
                      <a:endPar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Arial" charset="0"/>
                      </a:endParaRP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457200" algn="just" defTabSz="914400" rtl="0" eaLnBrk="1" fontAlgn="base" latinLnBrk="0" hangingPunct="1">
                        <a:lnSpc>
                          <a:spcPct val="115000"/>
                        </a:lnSpc>
                        <a:spcBef>
                          <a:spcPts val="300"/>
                        </a:spcBef>
                        <a:spcAft>
                          <a:spcPts val="30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rPr>
                        <a:t>Đa năng</a:t>
                      </a: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457200" algn="ctr" defTabSz="914400" rtl="0" eaLnBrk="1" fontAlgn="base" latinLnBrk="0" hangingPunct="1">
                        <a:lnSpc>
                          <a:spcPct val="115000"/>
                        </a:lnSpc>
                        <a:spcBef>
                          <a:spcPts val="300"/>
                        </a:spcBef>
                        <a:spcAft>
                          <a:spcPts val="30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rPr>
                        <a:t>x</a:t>
                      </a: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457200" algn="ctr" defTabSz="914400" rtl="0" eaLnBrk="1" fontAlgn="base" latinLnBrk="0" hangingPunct="1">
                        <a:lnSpc>
                          <a:spcPct val="115000"/>
                        </a:lnSpc>
                        <a:spcBef>
                          <a:spcPts val="300"/>
                        </a:spcBef>
                        <a:spcAft>
                          <a:spcPts val="30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rPr>
                        <a:t>x</a:t>
                      </a: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457200" algn="ctr" defTabSz="914400" rtl="0" eaLnBrk="1" fontAlgn="base" latinLnBrk="0" hangingPunct="1">
                        <a:lnSpc>
                          <a:spcPct val="115000"/>
                        </a:lnSpc>
                        <a:spcBef>
                          <a:spcPts val="300"/>
                        </a:spcBef>
                        <a:spcAft>
                          <a:spcPts val="30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rPr>
                        <a:t>x</a:t>
                      </a: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188913">
                <a:tc>
                  <a:txBody>
                    <a:bodyPr/>
                    <a:lstStyle/>
                    <a:p>
                      <a:pPr marL="342900" marR="0" lvl="0" indent="-342900" algn="ctr" defTabSz="914400" rtl="0" eaLnBrk="1" fontAlgn="base" latinLnBrk="0" hangingPunct="1">
                        <a:lnSpc>
                          <a:spcPct val="115000"/>
                        </a:lnSpc>
                        <a:spcBef>
                          <a:spcPts val="300"/>
                        </a:spcBef>
                        <a:spcAft>
                          <a:spcPts val="300"/>
                        </a:spcAft>
                        <a:buClrTx/>
                        <a:buSzTx/>
                        <a:buFont typeface="+mj-lt"/>
                        <a:buAutoNum type="arabicPeriod"/>
                        <a:tabLst/>
                      </a:pPr>
                      <a:endPar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Arial" charset="0"/>
                      </a:endParaRP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457200" algn="just" defTabSz="914400" rtl="0" eaLnBrk="1" fontAlgn="base" latinLnBrk="0" hangingPunct="1">
                        <a:lnSpc>
                          <a:spcPct val="115000"/>
                        </a:lnSpc>
                        <a:spcBef>
                          <a:spcPts val="300"/>
                        </a:spcBef>
                        <a:spcAft>
                          <a:spcPts val="30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rPr>
                        <a:t>Phòng học</a:t>
                      </a:r>
                      <a:r>
                        <a:rPr kumimoji="0" lang="vi-VN" sz="1600" b="0" i="0" u="none" strike="noStrike" cap="none" normalizeH="0" baseline="0" smtClean="0">
                          <a:ln>
                            <a:noFill/>
                          </a:ln>
                          <a:solidFill>
                            <a:schemeClr val="accent4">
                              <a:lumMod val="75000"/>
                              <a:lumOff val="25000"/>
                            </a:schemeClr>
                          </a:solidFill>
                          <a:effectLst/>
                          <a:latin typeface="Times New Roman" pitchFamily="18" charset="0"/>
                          <a:cs typeface="Arial" charset="0"/>
                        </a:rPr>
                        <a:t> thường</a:t>
                      </a:r>
                      <a:endPar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endParaRP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457200" algn="ctr" defTabSz="914400" rtl="0" eaLnBrk="1" fontAlgn="base" latinLnBrk="0" hangingPunct="1">
                        <a:lnSpc>
                          <a:spcPct val="115000"/>
                        </a:lnSpc>
                        <a:spcBef>
                          <a:spcPts val="300"/>
                        </a:spcBef>
                        <a:spcAft>
                          <a:spcPts val="30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rPr>
                        <a:t>x</a:t>
                      </a: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457200" algn="ctr" defTabSz="914400" rtl="0" eaLnBrk="1" fontAlgn="base" latinLnBrk="0" hangingPunct="1">
                        <a:lnSpc>
                          <a:spcPct val="115000"/>
                        </a:lnSpc>
                        <a:spcBef>
                          <a:spcPts val="300"/>
                        </a:spcBef>
                        <a:spcAft>
                          <a:spcPts val="30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rPr>
                        <a:t>x</a:t>
                      </a: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457200" algn="ctr" defTabSz="914400" rtl="0" eaLnBrk="1" fontAlgn="base" latinLnBrk="0" hangingPunct="1">
                        <a:lnSpc>
                          <a:spcPct val="115000"/>
                        </a:lnSpc>
                        <a:spcBef>
                          <a:spcPts val="300"/>
                        </a:spcBef>
                        <a:spcAft>
                          <a:spcPts val="30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rPr>
                        <a:t>x</a:t>
                      </a: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188913">
                <a:tc>
                  <a:txBody>
                    <a:bodyPr/>
                    <a:lstStyle/>
                    <a:p>
                      <a:pPr marL="342900" marR="0" lvl="0" indent="-342900" algn="ctr" defTabSz="914400" rtl="0" eaLnBrk="1" fontAlgn="base" latinLnBrk="0" hangingPunct="1">
                        <a:lnSpc>
                          <a:spcPct val="115000"/>
                        </a:lnSpc>
                        <a:spcBef>
                          <a:spcPts val="300"/>
                        </a:spcBef>
                        <a:spcAft>
                          <a:spcPts val="300"/>
                        </a:spcAft>
                        <a:buClrTx/>
                        <a:buSzTx/>
                        <a:buFont typeface="+mj-lt"/>
                        <a:buAutoNum type="arabicPeriod"/>
                        <a:tabLst/>
                      </a:pPr>
                      <a:endPar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Arial" charset="0"/>
                      </a:endParaRP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457200" algn="just" defTabSz="914400" rtl="0" eaLnBrk="1" fontAlgn="base" latinLnBrk="0" hangingPunct="1">
                        <a:lnSpc>
                          <a:spcPct val="115000"/>
                        </a:lnSpc>
                        <a:spcBef>
                          <a:spcPts val="300"/>
                        </a:spcBef>
                        <a:spcAft>
                          <a:spcPts val="300"/>
                        </a:spcAft>
                        <a:buClrTx/>
                        <a:buSzTx/>
                        <a:buFontTx/>
                        <a:buNone/>
                        <a:tabLst/>
                      </a:pP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Arial" charset="0"/>
                        </a:rPr>
                        <a:t>Phòng</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Arial"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Arial" charset="0"/>
                        </a:rPr>
                        <a:t>Âm</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Arial"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Arial" charset="0"/>
                        </a:rPr>
                        <a:t>nhạc</a:t>
                      </a:r>
                      <a:endPar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Arial" charset="0"/>
                      </a:endParaRP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457200" algn="ctr" defTabSz="914400" rtl="0" eaLnBrk="1" fontAlgn="base" latinLnBrk="0" hangingPunct="1">
                        <a:lnSpc>
                          <a:spcPct val="115000"/>
                        </a:lnSpc>
                        <a:spcBef>
                          <a:spcPts val="300"/>
                        </a:spcBef>
                        <a:spcAft>
                          <a:spcPts val="30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rPr>
                        <a:t>x</a:t>
                      </a: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457200" algn="ctr" defTabSz="914400" rtl="0" eaLnBrk="1" fontAlgn="base" latinLnBrk="0" hangingPunct="1">
                        <a:lnSpc>
                          <a:spcPct val="115000"/>
                        </a:lnSpc>
                        <a:spcBef>
                          <a:spcPts val="300"/>
                        </a:spcBef>
                        <a:spcAft>
                          <a:spcPts val="30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rPr>
                        <a:t>x</a:t>
                      </a: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457200" algn="ctr" defTabSz="914400" rtl="0" eaLnBrk="1" fontAlgn="base" latinLnBrk="0" hangingPunct="1">
                        <a:lnSpc>
                          <a:spcPct val="115000"/>
                        </a:lnSpc>
                        <a:spcBef>
                          <a:spcPts val="300"/>
                        </a:spcBef>
                        <a:spcAft>
                          <a:spcPts val="30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rPr>
                        <a:t>x</a:t>
                      </a: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188913">
                <a:tc>
                  <a:txBody>
                    <a:bodyPr/>
                    <a:lstStyle/>
                    <a:p>
                      <a:pPr marL="342900" marR="0" lvl="0" indent="-342900" algn="ctr" defTabSz="914400" rtl="0" eaLnBrk="1" fontAlgn="base" latinLnBrk="0" hangingPunct="1">
                        <a:lnSpc>
                          <a:spcPct val="115000"/>
                        </a:lnSpc>
                        <a:spcBef>
                          <a:spcPts val="300"/>
                        </a:spcBef>
                        <a:spcAft>
                          <a:spcPts val="300"/>
                        </a:spcAft>
                        <a:buClrTx/>
                        <a:buSzTx/>
                        <a:buFont typeface="+mj-lt"/>
                        <a:buAutoNum type="arabicPeriod"/>
                        <a:tabLst/>
                      </a:pPr>
                      <a:endPar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Arial" charset="0"/>
                      </a:endParaRP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457200" algn="just" defTabSz="914400" rtl="0" eaLnBrk="1" fontAlgn="base" latinLnBrk="0" hangingPunct="1">
                        <a:lnSpc>
                          <a:spcPct val="115000"/>
                        </a:lnSpc>
                        <a:spcBef>
                          <a:spcPts val="300"/>
                        </a:spcBef>
                        <a:spcAft>
                          <a:spcPts val="30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rPr>
                        <a:t>Phòng Mỹ thuật</a:t>
                      </a: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457200" algn="ctr" defTabSz="914400" rtl="0" eaLnBrk="1" fontAlgn="base" latinLnBrk="0" hangingPunct="1">
                        <a:lnSpc>
                          <a:spcPct val="115000"/>
                        </a:lnSpc>
                        <a:spcBef>
                          <a:spcPts val="300"/>
                        </a:spcBef>
                        <a:spcAft>
                          <a:spcPts val="30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rPr>
                        <a:t>x</a:t>
                      </a: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457200" algn="ctr" defTabSz="914400" rtl="0" eaLnBrk="1" fontAlgn="base" latinLnBrk="0" hangingPunct="1">
                        <a:lnSpc>
                          <a:spcPct val="115000"/>
                        </a:lnSpc>
                        <a:spcBef>
                          <a:spcPts val="300"/>
                        </a:spcBef>
                        <a:spcAft>
                          <a:spcPts val="30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rPr>
                        <a:t>x</a:t>
                      </a: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457200" algn="ctr" defTabSz="914400" rtl="0" eaLnBrk="1" fontAlgn="base" latinLnBrk="0" hangingPunct="1">
                        <a:lnSpc>
                          <a:spcPct val="115000"/>
                        </a:lnSpc>
                        <a:spcBef>
                          <a:spcPts val="300"/>
                        </a:spcBef>
                        <a:spcAft>
                          <a:spcPts val="30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rPr>
                        <a:t>x</a:t>
                      </a: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188913">
                <a:tc>
                  <a:txBody>
                    <a:bodyPr/>
                    <a:lstStyle/>
                    <a:p>
                      <a:pPr marL="342900" marR="0" lvl="0" indent="-342900" algn="ctr" defTabSz="914400" rtl="0" eaLnBrk="1" fontAlgn="base" latinLnBrk="0" hangingPunct="1">
                        <a:lnSpc>
                          <a:spcPct val="115000"/>
                        </a:lnSpc>
                        <a:spcBef>
                          <a:spcPts val="300"/>
                        </a:spcBef>
                        <a:spcAft>
                          <a:spcPts val="300"/>
                        </a:spcAft>
                        <a:buClrTx/>
                        <a:buSzTx/>
                        <a:buFont typeface="+mj-lt"/>
                        <a:buAutoNum type="arabicPeriod"/>
                        <a:tabLst/>
                      </a:pPr>
                      <a:endPar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Arial" charset="0"/>
                      </a:endParaRP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457200" algn="just" defTabSz="914400" rtl="0" eaLnBrk="1" fontAlgn="base" latinLnBrk="0" hangingPunct="1">
                        <a:lnSpc>
                          <a:spcPct val="115000"/>
                        </a:lnSpc>
                        <a:spcBef>
                          <a:spcPts val="300"/>
                        </a:spcBef>
                        <a:spcAft>
                          <a:spcPts val="30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rPr>
                        <a:t>Phòng </a:t>
                      </a:r>
                      <a:r>
                        <a:rPr kumimoji="0" lang="vi-VN" sz="1600" b="0" i="0" u="none" strike="noStrike" cap="none" normalizeH="0" baseline="0" smtClean="0">
                          <a:ln>
                            <a:noFill/>
                          </a:ln>
                          <a:solidFill>
                            <a:schemeClr val="accent4">
                              <a:lumMod val="75000"/>
                              <a:lumOff val="25000"/>
                            </a:schemeClr>
                          </a:solidFill>
                          <a:effectLst/>
                          <a:latin typeface="Times New Roman" pitchFamily="18" charset="0"/>
                          <a:cs typeface="Arial" charset="0"/>
                        </a:rPr>
                        <a:t>S</a:t>
                      </a: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rPr>
                        <a:t>inh hoạt chuyên môn</a:t>
                      </a: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457200" algn="ctr" defTabSz="914400" rtl="0" eaLnBrk="1" fontAlgn="base" latinLnBrk="0" hangingPunct="1">
                        <a:lnSpc>
                          <a:spcPct val="115000"/>
                        </a:lnSpc>
                        <a:spcBef>
                          <a:spcPts val="300"/>
                        </a:spcBef>
                        <a:spcAft>
                          <a:spcPts val="30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rPr>
                        <a:t>x</a:t>
                      </a: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457200" algn="ctr" defTabSz="914400" rtl="0" eaLnBrk="1" fontAlgn="base" latinLnBrk="0" hangingPunct="1">
                        <a:lnSpc>
                          <a:spcPct val="115000"/>
                        </a:lnSpc>
                        <a:spcBef>
                          <a:spcPts val="300"/>
                        </a:spcBef>
                        <a:spcAft>
                          <a:spcPts val="30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rPr>
                        <a:t>x</a:t>
                      </a: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457200" algn="ctr" defTabSz="914400" rtl="0" eaLnBrk="1" fontAlgn="base" latinLnBrk="0" hangingPunct="1">
                        <a:lnSpc>
                          <a:spcPct val="115000"/>
                        </a:lnSpc>
                        <a:spcBef>
                          <a:spcPts val="300"/>
                        </a:spcBef>
                        <a:spcAft>
                          <a:spcPts val="30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rPr>
                        <a:t>x</a:t>
                      </a: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188913">
                <a:tc>
                  <a:txBody>
                    <a:bodyPr/>
                    <a:lstStyle/>
                    <a:p>
                      <a:pPr marL="342900" marR="0" lvl="0" indent="-342900" algn="ctr" defTabSz="914400" rtl="0" eaLnBrk="1" fontAlgn="base" latinLnBrk="0" hangingPunct="1">
                        <a:lnSpc>
                          <a:spcPct val="115000"/>
                        </a:lnSpc>
                        <a:spcBef>
                          <a:spcPts val="300"/>
                        </a:spcBef>
                        <a:spcAft>
                          <a:spcPts val="300"/>
                        </a:spcAft>
                        <a:buClrTx/>
                        <a:buSzTx/>
                        <a:buFont typeface="+mj-lt"/>
                        <a:buAutoNum type="arabicPeriod"/>
                        <a:tabLst/>
                      </a:pPr>
                      <a:endPar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Arial" charset="0"/>
                      </a:endParaRP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457200" algn="just" defTabSz="914400" rtl="0" eaLnBrk="1" fontAlgn="base" latinLnBrk="0" hangingPunct="1">
                        <a:lnSpc>
                          <a:spcPct val="115000"/>
                        </a:lnSpc>
                        <a:spcBef>
                          <a:spcPts val="300"/>
                        </a:spcBef>
                        <a:spcAft>
                          <a:spcPts val="30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rPr>
                        <a:t>Phòng </a:t>
                      </a:r>
                      <a:r>
                        <a:rPr kumimoji="0" lang="vi-VN" sz="1600" b="0" i="0" u="none" strike="noStrike" cap="none" normalizeH="0" baseline="0" smtClean="0">
                          <a:ln>
                            <a:noFill/>
                          </a:ln>
                          <a:solidFill>
                            <a:schemeClr val="accent4">
                              <a:lumMod val="75000"/>
                              <a:lumOff val="25000"/>
                            </a:schemeClr>
                          </a:solidFill>
                          <a:effectLst/>
                          <a:latin typeface="Times New Roman" pitchFamily="18" charset="0"/>
                          <a:cs typeface="Arial" charset="0"/>
                        </a:rPr>
                        <a:t>H</a:t>
                      </a: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rPr>
                        <a:t>ọp chung</a:t>
                      </a: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457200" algn="ctr" defTabSz="914400" rtl="0" eaLnBrk="1" fontAlgn="base" latinLnBrk="0" hangingPunct="1">
                        <a:lnSpc>
                          <a:spcPct val="115000"/>
                        </a:lnSpc>
                        <a:spcBef>
                          <a:spcPts val="300"/>
                        </a:spcBef>
                        <a:spcAft>
                          <a:spcPts val="30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rPr>
                        <a:t>x</a:t>
                      </a: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457200" algn="ctr" defTabSz="914400" rtl="0" eaLnBrk="1" fontAlgn="base" latinLnBrk="0" hangingPunct="1">
                        <a:lnSpc>
                          <a:spcPct val="115000"/>
                        </a:lnSpc>
                        <a:spcBef>
                          <a:spcPts val="300"/>
                        </a:spcBef>
                        <a:spcAft>
                          <a:spcPts val="30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rPr>
                        <a:t>x</a:t>
                      </a: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457200" algn="ctr" defTabSz="914400" rtl="0" eaLnBrk="1" fontAlgn="base" latinLnBrk="0" hangingPunct="1">
                        <a:lnSpc>
                          <a:spcPct val="115000"/>
                        </a:lnSpc>
                        <a:spcBef>
                          <a:spcPts val="300"/>
                        </a:spcBef>
                        <a:spcAft>
                          <a:spcPts val="30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rPr>
                        <a:t>x</a:t>
                      </a: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188913">
                <a:tc>
                  <a:txBody>
                    <a:bodyPr/>
                    <a:lstStyle/>
                    <a:p>
                      <a:pPr marL="342900" marR="0" lvl="0" indent="-342900" algn="ctr" defTabSz="914400" rtl="0" eaLnBrk="1" fontAlgn="base" latinLnBrk="0" hangingPunct="1">
                        <a:lnSpc>
                          <a:spcPct val="115000"/>
                        </a:lnSpc>
                        <a:spcBef>
                          <a:spcPts val="300"/>
                        </a:spcBef>
                        <a:spcAft>
                          <a:spcPts val="300"/>
                        </a:spcAft>
                        <a:buClrTx/>
                        <a:buSzTx/>
                        <a:buFont typeface="+mj-lt"/>
                        <a:buAutoNum type="arabicPeriod"/>
                        <a:tabLst/>
                      </a:pPr>
                      <a:endPar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Arial" charset="0"/>
                      </a:endParaRP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457200" algn="just" defTabSz="914400" rtl="0" eaLnBrk="1" fontAlgn="base" latinLnBrk="0" hangingPunct="1">
                        <a:lnSpc>
                          <a:spcPct val="115000"/>
                        </a:lnSpc>
                        <a:spcBef>
                          <a:spcPts val="300"/>
                        </a:spcBef>
                        <a:spcAft>
                          <a:spcPts val="30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rPr>
                        <a:t>Phòng </a:t>
                      </a:r>
                      <a:r>
                        <a:rPr kumimoji="0" lang="vi-VN" sz="1600" b="0" i="0" u="none" strike="noStrike" cap="none" normalizeH="0" baseline="0" smtClean="0">
                          <a:ln>
                            <a:noFill/>
                          </a:ln>
                          <a:solidFill>
                            <a:schemeClr val="accent4">
                              <a:lumMod val="75000"/>
                              <a:lumOff val="25000"/>
                            </a:schemeClr>
                          </a:solidFill>
                          <a:effectLst/>
                          <a:latin typeface="Times New Roman" pitchFamily="18" charset="0"/>
                          <a:cs typeface="Arial" charset="0"/>
                        </a:rPr>
                        <a:t>T</a:t>
                      </a: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rPr>
                        <a:t>hư viện</a:t>
                      </a: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457200" algn="ctr" defTabSz="914400" rtl="0" eaLnBrk="1" fontAlgn="base" latinLnBrk="0" hangingPunct="1">
                        <a:lnSpc>
                          <a:spcPct val="115000"/>
                        </a:lnSpc>
                        <a:spcBef>
                          <a:spcPts val="300"/>
                        </a:spcBef>
                        <a:spcAft>
                          <a:spcPts val="30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rPr>
                        <a:t>x</a:t>
                      </a: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457200" algn="ctr" defTabSz="914400" rtl="0" eaLnBrk="1" fontAlgn="base" latinLnBrk="0" hangingPunct="1">
                        <a:lnSpc>
                          <a:spcPct val="115000"/>
                        </a:lnSpc>
                        <a:spcBef>
                          <a:spcPts val="300"/>
                        </a:spcBef>
                        <a:spcAft>
                          <a:spcPts val="30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rPr>
                        <a:t>x</a:t>
                      </a: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457200" algn="ctr" defTabSz="914400" rtl="0" eaLnBrk="1" fontAlgn="base" latinLnBrk="0" hangingPunct="1">
                        <a:lnSpc>
                          <a:spcPct val="115000"/>
                        </a:lnSpc>
                        <a:spcBef>
                          <a:spcPts val="300"/>
                        </a:spcBef>
                        <a:spcAft>
                          <a:spcPts val="30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rPr>
                        <a:t>x</a:t>
                      </a: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188913">
                <a:tc>
                  <a:txBody>
                    <a:bodyPr/>
                    <a:lstStyle/>
                    <a:p>
                      <a:pPr marL="342900" marR="0" lvl="0" indent="-342900" algn="ctr" defTabSz="914400" rtl="0" eaLnBrk="1" fontAlgn="base" latinLnBrk="0" hangingPunct="1">
                        <a:lnSpc>
                          <a:spcPct val="115000"/>
                        </a:lnSpc>
                        <a:spcBef>
                          <a:spcPts val="300"/>
                        </a:spcBef>
                        <a:spcAft>
                          <a:spcPts val="300"/>
                        </a:spcAft>
                        <a:buClrTx/>
                        <a:buSzTx/>
                        <a:buFont typeface="+mj-lt"/>
                        <a:buAutoNum type="arabicPeriod"/>
                        <a:tabLst/>
                      </a:pPr>
                      <a:endPar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Arial" charset="0"/>
                      </a:endParaRP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457200" algn="just" defTabSz="914400" rtl="0" eaLnBrk="1" fontAlgn="base" latinLnBrk="0" hangingPunct="1">
                        <a:lnSpc>
                          <a:spcPct val="115000"/>
                        </a:lnSpc>
                        <a:spcBef>
                          <a:spcPts val="300"/>
                        </a:spcBef>
                        <a:spcAft>
                          <a:spcPts val="30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rPr>
                        <a:t>Phòng </a:t>
                      </a:r>
                      <a:r>
                        <a:rPr kumimoji="0" lang="vi-VN" sz="1600" b="0" i="0" u="none" strike="noStrike" cap="none" normalizeH="0" baseline="0" smtClean="0">
                          <a:ln>
                            <a:noFill/>
                          </a:ln>
                          <a:solidFill>
                            <a:schemeClr val="accent4">
                              <a:lumMod val="75000"/>
                              <a:lumOff val="25000"/>
                            </a:schemeClr>
                          </a:solidFill>
                          <a:effectLst/>
                          <a:latin typeface="Times New Roman" pitchFamily="18" charset="0"/>
                          <a:cs typeface="Arial" charset="0"/>
                        </a:rPr>
                        <a:t>C</a:t>
                      </a: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rPr>
                        <a:t>ông đoàn</a:t>
                      </a: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457200" algn="ctr" defTabSz="914400" rtl="0" eaLnBrk="1" fontAlgn="base" latinLnBrk="0" hangingPunct="1">
                        <a:lnSpc>
                          <a:spcPct val="115000"/>
                        </a:lnSpc>
                        <a:spcBef>
                          <a:spcPts val="300"/>
                        </a:spcBef>
                        <a:spcAft>
                          <a:spcPts val="30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rPr>
                        <a:t>x</a:t>
                      </a: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457200" algn="ctr" defTabSz="914400" rtl="0" eaLnBrk="1" fontAlgn="base" latinLnBrk="0" hangingPunct="1">
                        <a:lnSpc>
                          <a:spcPct val="115000"/>
                        </a:lnSpc>
                        <a:spcBef>
                          <a:spcPts val="300"/>
                        </a:spcBef>
                        <a:spcAft>
                          <a:spcPts val="30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rPr>
                        <a:t>x</a:t>
                      </a: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457200" algn="ctr" defTabSz="914400" rtl="0" eaLnBrk="1" fontAlgn="base" latinLnBrk="0" hangingPunct="1">
                        <a:lnSpc>
                          <a:spcPct val="115000"/>
                        </a:lnSpc>
                        <a:spcBef>
                          <a:spcPts val="300"/>
                        </a:spcBef>
                        <a:spcAft>
                          <a:spcPts val="30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rPr>
                        <a:t>x</a:t>
                      </a: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188913">
                <a:tc>
                  <a:txBody>
                    <a:bodyPr/>
                    <a:lstStyle/>
                    <a:p>
                      <a:pPr marL="342900" marR="0" lvl="0" indent="-342900" algn="ctr" defTabSz="914400" rtl="0" eaLnBrk="1" fontAlgn="base" latinLnBrk="0" hangingPunct="1">
                        <a:lnSpc>
                          <a:spcPct val="115000"/>
                        </a:lnSpc>
                        <a:spcBef>
                          <a:spcPts val="300"/>
                        </a:spcBef>
                        <a:spcAft>
                          <a:spcPts val="300"/>
                        </a:spcAft>
                        <a:buClrTx/>
                        <a:buSzTx/>
                        <a:buFont typeface="+mj-lt"/>
                        <a:buAutoNum type="arabicPeriod"/>
                        <a:tabLst/>
                      </a:pPr>
                      <a:endPar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Arial" charset="0"/>
                      </a:endParaRP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457200" algn="just" defTabSz="914400" rtl="0" eaLnBrk="1" fontAlgn="base" latinLnBrk="0" hangingPunct="1">
                        <a:lnSpc>
                          <a:spcPct val="115000"/>
                        </a:lnSpc>
                        <a:spcBef>
                          <a:spcPts val="300"/>
                        </a:spcBef>
                        <a:spcAft>
                          <a:spcPts val="30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rPr>
                        <a:t>Phòng Hiệu trưởng</a:t>
                      </a: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457200" algn="ctr" defTabSz="914400" rtl="0" eaLnBrk="1" fontAlgn="base" latinLnBrk="0" hangingPunct="1">
                        <a:lnSpc>
                          <a:spcPct val="115000"/>
                        </a:lnSpc>
                        <a:spcBef>
                          <a:spcPts val="300"/>
                        </a:spcBef>
                        <a:spcAft>
                          <a:spcPts val="30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rPr>
                        <a:t>x</a:t>
                      </a: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457200" algn="ctr" defTabSz="914400" rtl="0" eaLnBrk="1" fontAlgn="base" latinLnBrk="0" hangingPunct="1">
                        <a:lnSpc>
                          <a:spcPct val="115000"/>
                        </a:lnSpc>
                        <a:spcBef>
                          <a:spcPts val="300"/>
                        </a:spcBef>
                        <a:spcAft>
                          <a:spcPts val="30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rPr>
                        <a:t>x</a:t>
                      </a: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457200" algn="ctr" defTabSz="914400" rtl="0" eaLnBrk="1" fontAlgn="base" latinLnBrk="0" hangingPunct="1">
                        <a:lnSpc>
                          <a:spcPct val="115000"/>
                        </a:lnSpc>
                        <a:spcBef>
                          <a:spcPts val="300"/>
                        </a:spcBef>
                        <a:spcAft>
                          <a:spcPts val="30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rPr>
                        <a:t>x</a:t>
                      </a: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190500">
                <a:tc>
                  <a:txBody>
                    <a:bodyPr/>
                    <a:lstStyle/>
                    <a:p>
                      <a:pPr marL="342900" marR="0" lvl="0" indent="-342900" algn="ctr" defTabSz="914400" rtl="0" eaLnBrk="1" fontAlgn="base" latinLnBrk="0" hangingPunct="1">
                        <a:lnSpc>
                          <a:spcPct val="115000"/>
                        </a:lnSpc>
                        <a:spcBef>
                          <a:spcPts val="300"/>
                        </a:spcBef>
                        <a:spcAft>
                          <a:spcPts val="300"/>
                        </a:spcAft>
                        <a:buClrTx/>
                        <a:buSzTx/>
                        <a:buFont typeface="+mj-lt"/>
                        <a:buAutoNum type="arabicPeriod"/>
                        <a:tabLst/>
                      </a:pPr>
                      <a:endPar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Arial" charset="0"/>
                      </a:endParaRP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457200" algn="just" defTabSz="914400" rtl="0" eaLnBrk="1" fontAlgn="base" latinLnBrk="0" hangingPunct="1">
                        <a:lnSpc>
                          <a:spcPct val="115000"/>
                        </a:lnSpc>
                        <a:spcBef>
                          <a:spcPts val="300"/>
                        </a:spcBef>
                        <a:spcAft>
                          <a:spcPts val="300"/>
                        </a:spcAft>
                        <a:buClrTx/>
                        <a:buSzTx/>
                        <a:buFontTx/>
                        <a:buNone/>
                        <a:tabLst/>
                      </a:pP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Arial" charset="0"/>
                        </a:rPr>
                        <a:t>Phòng</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Arial" charset="0"/>
                        </a:rPr>
                        <a:t> </a:t>
                      </a:r>
                      <a:r>
                        <a:rPr kumimoji="0" lang="vi-VN" sz="1600" b="0" i="0" u="none" strike="noStrike" cap="none" normalizeH="0" baseline="0" dirty="0" smtClean="0">
                          <a:ln>
                            <a:noFill/>
                          </a:ln>
                          <a:solidFill>
                            <a:schemeClr val="accent4">
                              <a:lumMod val="75000"/>
                              <a:lumOff val="25000"/>
                            </a:schemeClr>
                          </a:solidFill>
                          <a:effectLst/>
                          <a:latin typeface="Times New Roman" pitchFamily="18" charset="0"/>
                          <a:cs typeface="Arial" charset="0"/>
                        </a:rPr>
                        <a:t>P</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Arial" charset="0"/>
                        </a:rPr>
                        <a:t>hó</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Arial"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Arial" charset="0"/>
                        </a:rPr>
                        <a:t>hiệu</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Arial"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Arial" charset="0"/>
                        </a:rPr>
                        <a:t>trưởng</a:t>
                      </a:r>
                      <a:endPar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Arial" charset="0"/>
                      </a:endParaRP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457200" algn="ctr" defTabSz="914400" rtl="0" eaLnBrk="1" fontAlgn="base" latinLnBrk="0" hangingPunct="1">
                        <a:lnSpc>
                          <a:spcPct val="115000"/>
                        </a:lnSpc>
                        <a:spcBef>
                          <a:spcPts val="300"/>
                        </a:spcBef>
                        <a:spcAft>
                          <a:spcPts val="30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rPr>
                        <a:t>x</a:t>
                      </a: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457200" algn="ctr" defTabSz="914400" rtl="0" eaLnBrk="1" fontAlgn="base" latinLnBrk="0" hangingPunct="1">
                        <a:lnSpc>
                          <a:spcPct val="115000"/>
                        </a:lnSpc>
                        <a:spcBef>
                          <a:spcPts val="300"/>
                        </a:spcBef>
                        <a:spcAft>
                          <a:spcPts val="30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rPr>
                        <a:t>x</a:t>
                      </a: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457200" algn="ctr" defTabSz="914400" rtl="0" eaLnBrk="1" fontAlgn="base" latinLnBrk="0" hangingPunct="1">
                        <a:lnSpc>
                          <a:spcPct val="115000"/>
                        </a:lnSpc>
                        <a:spcBef>
                          <a:spcPts val="300"/>
                        </a:spcBef>
                        <a:spcAft>
                          <a:spcPts val="30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rPr>
                        <a:t>x</a:t>
                      </a: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188913">
                <a:tc>
                  <a:txBody>
                    <a:bodyPr/>
                    <a:lstStyle/>
                    <a:p>
                      <a:pPr marL="342900" marR="0" lvl="0" indent="-342900" algn="ctr" defTabSz="914400" rtl="0" eaLnBrk="1" fontAlgn="base" latinLnBrk="0" hangingPunct="1">
                        <a:lnSpc>
                          <a:spcPct val="115000"/>
                        </a:lnSpc>
                        <a:spcBef>
                          <a:spcPts val="300"/>
                        </a:spcBef>
                        <a:spcAft>
                          <a:spcPts val="300"/>
                        </a:spcAft>
                        <a:buClrTx/>
                        <a:buSzTx/>
                        <a:buFont typeface="+mj-lt"/>
                        <a:buAutoNum type="arabicPeriod"/>
                        <a:tabLst/>
                      </a:pPr>
                      <a:endPar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Arial" charset="0"/>
                      </a:endParaRP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457200" algn="just" defTabSz="914400" rtl="0" eaLnBrk="1" fontAlgn="base" latinLnBrk="0" hangingPunct="1">
                        <a:lnSpc>
                          <a:spcPct val="115000"/>
                        </a:lnSpc>
                        <a:spcBef>
                          <a:spcPts val="300"/>
                        </a:spcBef>
                        <a:spcAft>
                          <a:spcPts val="30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rPr>
                        <a:t>Phòng Kế toán</a:t>
                      </a: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457200" algn="ctr" defTabSz="914400" rtl="0" eaLnBrk="1" fontAlgn="base" latinLnBrk="0" hangingPunct="1">
                        <a:lnSpc>
                          <a:spcPct val="115000"/>
                        </a:lnSpc>
                        <a:spcBef>
                          <a:spcPts val="300"/>
                        </a:spcBef>
                        <a:spcAft>
                          <a:spcPts val="30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rPr>
                        <a:t>x</a:t>
                      </a: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457200" algn="ctr" defTabSz="914400" rtl="0" eaLnBrk="1" fontAlgn="base" latinLnBrk="0" hangingPunct="1">
                        <a:lnSpc>
                          <a:spcPct val="115000"/>
                        </a:lnSpc>
                        <a:spcBef>
                          <a:spcPts val="300"/>
                        </a:spcBef>
                        <a:spcAft>
                          <a:spcPts val="30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rPr>
                        <a:t>x</a:t>
                      </a: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457200" algn="ctr" defTabSz="914400" rtl="0" eaLnBrk="1" fontAlgn="base" latinLnBrk="0" hangingPunct="1">
                        <a:lnSpc>
                          <a:spcPct val="115000"/>
                        </a:lnSpc>
                        <a:spcBef>
                          <a:spcPts val="300"/>
                        </a:spcBef>
                        <a:spcAft>
                          <a:spcPts val="30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rPr>
                        <a:t>x</a:t>
                      </a: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188913">
                <a:tc>
                  <a:txBody>
                    <a:bodyPr/>
                    <a:lstStyle/>
                    <a:p>
                      <a:pPr marL="342900" marR="0" lvl="0" indent="-342900" algn="ctr" defTabSz="914400" rtl="0" eaLnBrk="1" fontAlgn="base" latinLnBrk="0" hangingPunct="1">
                        <a:lnSpc>
                          <a:spcPct val="115000"/>
                        </a:lnSpc>
                        <a:spcBef>
                          <a:spcPts val="300"/>
                        </a:spcBef>
                        <a:spcAft>
                          <a:spcPts val="300"/>
                        </a:spcAft>
                        <a:buClrTx/>
                        <a:buSzTx/>
                        <a:buFont typeface="+mj-lt"/>
                        <a:buAutoNum type="arabicPeriod"/>
                        <a:tabLst/>
                      </a:pPr>
                      <a:endPar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Arial" charset="0"/>
                      </a:endParaRP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457200" algn="just" defTabSz="914400" rtl="0" eaLnBrk="1" fontAlgn="base" latinLnBrk="0" hangingPunct="1">
                        <a:lnSpc>
                          <a:spcPct val="115000"/>
                        </a:lnSpc>
                        <a:spcBef>
                          <a:spcPts val="300"/>
                        </a:spcBef>
                        <a:spcAft>
                          <a:spcPts val="30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rPr>
                        <a:t>Phòng </a:t>
                      </a:r>
                      <a:r>
                        <a:rPr kumimoji="0" lang="vi-VN" sz="1600" b="0" i="0" u="none" strike="noStrike" cap="none" normalizeH="0" baseline="0" smtClean="0">
                          <a:ln>
                            <a:noFill/>
                          </a:ln>
                          <a:solidFill>
                            <a:schemeClr val="accent4">
                              <a:lumMod val="75000"/>
                              <a:lumOff val="25000"/>
                            </a:schemeClr>
                          </a:solidFill>
                          <a:effectLst/>
                          <a:latin typeface="Times New Roman" pitchFamily="18" charset="0"/>
                          <a:cs typeface="Arial" charset="0"/>
                        </a:rPr>
                        <a:t>V</a:t>
                      </a: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rPr>
                        <a:t>ăn thư</a:t>
                      </a: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457200" algn="ctr" defTabSz="914400" rtl="0" eaLnBrk="1" fontAlgn="base" latinLnBrk="0" hangingPunct="1">
                        <a:lnSpc>
                          <a:spcPct val="115000"/>
                        </a:lnSpc>
                        <a:spcBef>
                          <a:spcPts val="300"/>
                        </a:spcBef>
                        <a:spcAft>
                          <a:spcPts val="30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rPr>
                        <a:t>x</a:t>
                      </a: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457200" algn="ctr" defTabSz="914400" rtl="0" eaLnBrk="1" fontAlgn="base" latinLnBrk="0" hangingPunct="1">
                        <a:lnSpc>
                          <a:spcPct val="115000"/>
                        </a:lnSpc>
                        <a:spcBef>
                          <a:spcPts val="300"/>
                        </a:spcBef>
                        <a:spcAft>
                          <a:spcPts val="30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rPr>
                        <a:t>x</a:t>
                      </a: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457200" algn="ctr" defTabSz="914400" rtl="0" eaLnBrk="1" fontAlgn="base" latinLnBrk="0" hangingPunct="1">
                        <a:lnSpc>
                          <a:spcPct val="115000"/>
                        </a:lnSpc>
                        <a:spcBef>
                          <a:spcPts val="300"/>
                        </a:spcBef>
                        <a:spcAft>
                          <a:spcPts val="30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rPr>
                        <a:t>x</a:t>
                      </a: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188913">
                <a:tc>
                  <a:txBody>
                    <a:bodyPr/>
                    <a:lstStyle/>
                    <a:p>
                      <a:pPr marL="342900" marR="0" lvl="0" indent="-342900" algn="ctr" defTabSz="914400" rtl="0" eaLnBrk="1" fontAlgn="base" latinLnBrk="0" hangingPunct="1">
                        <a:lnSpc>
                          <a:spcPct val="115000"/>
                        </a:lnSpc>
                        <a:spcBef>
                          <a:spcPts val="300"/>
                        </a:spcBef>
                        <a:spcAft>
                          <a:spcPts val="300"/>
                        </a:spcAft>
                        <a:buClrTx/>
                        <a:buSzTx/>
                        <a:buFont typeface="+mj-lt"/>
                        <a:buAutoNum type="arabicPeriod"/>
                        <a:tabLst/>
                      </a:pPr>
                      <a:endPar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Arial" charset="0"/>
                      </a:endParaRP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457200" algn="just" defTabSz="914400" rtl="0" eaLnBrk="1" fontAlgn="base" latinLnBrk="0" hangingPunct="1">
                        <a:lnSpc>
                          <a:spcPct val="115000"/>
                        </a:lnSpc>
                        <a:spcBef>
                          <a:spcPts val="300"/>
                        </a:spcBef>
                        <a:spcAft>
                          <a:spcPts val="30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rPr>
                        <a:t>Phòng </a:t>
                      </a:r>
                      <a:r>
                        <a:rPr kumimoji="0" lang="vi-VN" sz="1600" b="0" i="0" u="none" strike="noStrike" cap="none" normalizeH="0" baseline="0" smtClean="0">
                          <a:ln>
                            <a:noFill/>
                          </a:ln>
                          <a:solidFill>
                            <a:schemeClr val="accent4">
                              <a:lumMod val="75000"/>
                              <a:lumOff val="25000"/>
                            </a:schemeClr>
                          </a:solidFill>
                          <a:effectLst/>
                          <a:latin typeface="Times New Roman" pitchFamily="18" charset="0"/>
                          <a:cs typeface="Arial" charset="0"/>
                        </a:rPr>
                        <a:t>T</a:t>
                      </a: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rPr>
                        <a:t>hủ quỹ</a:t>
                      </a: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457200" algn="ctr" defTabSz="914400" rtl="0" eaLnBrk="1" fontAlgn="base" latinLnBrk="0" hangingPunct="1">
                        <a:lnSpc>
                          <a:spcPct val="115000"/>
                        </a:lnSpc>
                        <a:spcBef>
                          <a:spcPts val="300"/>
                        </a:spcBef>
                        <a:spcAft>
                          <a:spcPts val="30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rPr>
                        <a:t>x</a:t>
                      </a: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457200" algn="ctr" defTabSz="914400" rtl="0" eaLnBrk="1" fontAlgn="base" latinLnBrk="0" hangingPunct="1">
                        <a:lnSpc>
                          <a:spcPct val="115000"/>
                        </a:lnSpc>
                        <a:spcBef>
                          <a:spcPts val="300"/>
                        </a:spcBef>
                        <a:spcAft>
                          <a:spcPts val="30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rPr>
                        <a:t>x</a:t>
                      </a: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457200" algn="ctr" defTabSz="914400" rtl="0" eaLnBrk="1" fontAlgn="base" latinLnBrk="0" hangingPunct="1">
                        <a:lnSpc>
                          <a:spcPct val="115000"/>
                        </a:lnSpc>
                        <a:spcBef>
                          <a:spcPts val="300"/>
                        </a:spcBef>
                        <a:spcAft>
                          <a:spcPts val="30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rPr>
                        <a:t>x</a:t>
                      </a: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188913">
                <a:tc>
                  <a:txBody>
                    <a:bodyPr/>
                    <a:lstStyle/>
                    <a:p>
                      <a:pPr marL="342900" marR="0" lvl="0" indent="-342900" algn="ctr" defTabSz="914400" rtl="0" eaLnBrk="1" fontAlgn="base" latinLnBrk="0" hangingPunct="1">
                        <a:lnSpc>
                          <a:spcPct val="115000"/>
                        </a:lnSpc>
                        <a:spcBef>
                          <a:spcPts val="300"/>
                        </a:spcBef>
                        <a:spcAft>
                          <a:spcPts val="300"/>
                        </a:spcAft>
                        <a:buClrTx/>
                        <a:buSzTx/>
                        <a:buFont typeface="+mj-lt"/>
                        <a:buAutoNum type="arabicPeriod"/>
                        <a:tabLst/>
                      </a:pPr>
                      <a:endPar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Arial" charset="0"/>
                      </a:endParaRP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457200" algn="just" defTabSz="914400" rtl="0" eaLnBrk="1" fontAlgn="base" latinLnBrk="0" hangingPunct="1">
                        <a:lnSpc>
                          <a:spcPct val="115000"/>
                        </a:lnSpc>
                        <a:spcBef>
                          <a:spcPts val="300"/>
                        </a:spcBef>
                        <a:spcAft>
                          <a:spcPts val="30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rPr>
                        <a:t>Phòng </a:t>
                      </a:r>
                      <a:r>
                        <a:rPr kumimoji="0" lang="vi-VN" sz="1600" b="0" i="0" u="none" strike="noStrike" cap="none" normalizeH="0" baseline="0" smtClean="0">
                          <a:ln>
                            <a:noFill/>
                          </a:ln>
                          <a:solidFill>
                            <a:schemeClr val="accent4">
                              <a:lumMod val="75000"/>
                              <a:lumOff val="25000"/>
                            </a:schemeClr>
                          </a:solidFill>
                          <a:effectLst/>
                          <a:latin typeface="Times New Roman" pitchFamily="18" charset="0"/>
                          <a:cs typeface="Arial" charset="0"/>
                        </a:rPr>
                        <a:t>Y</a:t>
                      </a: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rPr>
                        <a:t> tế</a:t>
                      </a: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457200" algn="ctr" defTabSz="914400" rtl="0" eaLnBrk="1" fontAlgn="base" latinLnBrk="0" hangingPunct="1">
                        <a:lnSpc>
                          <a:spcPct val="115000"/>
                        </a:lnSpc>
                        <a:spcBef>
                          <a:spcPts val="300"/>
                        </a:spcBef>
                        <a:spcAft>
                          <a:spcPts val="30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rPr>
                        <a:t>x</a:t>
                      </a: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457200" algn="ctr" defTabSz="914400" rtl="0" eaLnBrk="1" fontAlgn="base" latinLnBrk="0" hangingPunct="1">
                        <a:lnSpc>
                          <a:spcPct val="115000"/>
                        </a:lnSpc>
                        <a:spcBef>
                          <a:spcPts val="300"/>
                        </a:spcBef>
                        <a:spcAft>
                          <a:spcPts val="30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rPr>
                        <a:t>x</a:t>
                      </a: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457200" algn="ctr" defTabSz="914400" rtl="0" eaLnBrk="1" fontAlgn="base" latinLnBrk="0" hangingPunct="1">
                        <a:lnSpc>
                          <a:spcPct val="115000"/>
                        </a:lnSpc>
                        <a:spcBef>
                          <a:spcPts val="300"/>
                        </a:spcBef>
                        <a:spcAft>
                          <a:spcPts val="30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rPr>
                        <a:t>x</a:t>
                      </a: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190500">
                <a:tc>
                  <a:txBody>
                    <a:bodyPr/>
                    <a:lstStyle/>
                    <a:p>
                      <a:pPr marL="342900" marR="0" lvl="0" indent="-342900" algn="ctr" defTabSz="914400" rtl="0" eaLnBrk="1" fontAlgn="base" latinLnBrk="0" hangingPunct="1">
                        <a:lnSpc>
                          <a:spcPct val="115000"/>
                        </a:lnSpc>
                        <a:spcBef>
                          <a:spcPts val="300"/>
                        </a:spcBef>
                        <a:spcAft>
                          <a:spcPts val="300"/>
                        </a:spcAft>
                        <a:buClrTx/>
                        <a:buSzTx/>
                        <a:buFont typeface="+mj-lt"/>
                        <a:buAutoNum type="arabicPeriod"/>
                        <a:tabLst/>
                      </a:pPr>
                      <a:endPar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Arial" charset="0"/>
                      </a:endParaRP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457200" algn="just" defTabSz="914400" rtl="0" eaLnBrk="1" fontAlgn="base" latinLnBrk="0" hangingPunct="1">
                        <a:lnSpc>
                          <a:spcPct val="115000"/>
                        </a:lnSpc>
                        <a:spcBef>
                          <a:spcPts val="300"/>
                        </a:spcBef>
                        <a:spcAft>
                          <a:spcPts val="300"/>
                        </a:spcAft>
                        <a:buClrTx/>
                        <a:buSzTx/>
                        <a:buFontTx/>
                        <a:buNone/>
                        <a:tabLst/>
                      </a:pP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Arial" charset="0"/>
                        </a:rPr>
                        <a:t>Phòng</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Arial" charset="0"/>
                        </a:rPr>
                        <a:t> </a:t>
                      </a:r>
                      <a:r>
                        <a:rPr kumimoji="0" lang="vi-VN" sz="1600" b="0" i="0" u="none" strike="noStrike" cap="none" normalizeH="0" baseline="0" dirty="0" smtClean="0">
                          <a:ln>
                            <a:noFill/>
                          </a:ln>
                          <a:solidFill>
                            <a:schemeClr val="accent4">
                              <a:lumMod val="75000"/>
                              <a:lumOff val="25000"/>
                            </a:schemeClr>
                          </a:solidFill>
                          <a:effectLst/>
                          <a:latin typeface="Times New Roman" pitchFamily="18" charset="0"/>
                          <a:cs typeface="Arial" charset="0"/>
                        </a:rPr>
                        <a:t>T</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Arial" charset="0"/>
                        </a:rPr>
                        <a:t>hiết</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Arial"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Arial" charset="0"/>
                        </a:rPr>
                        <a:t>bị</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Arial"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Arial" charset="0"/>
                        </a:rPr>
                        <a:t>đồ</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Arial"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Arial" charset="0"/>
                        </a:rPr>
                        <a:t>dùng</a:t>
                      </a:r>
                      <a:endPar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Arial" charset="0"/>
                      </a:endParaRP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457200" algn="ctr" defTabSz="914400" rtl="0" eaLnBrk="1" fontAlgn="base" latinLnBrk="0" hangingPunct="1">
                        <a:lnSpc>
                          <a:spcPct val="115000"/>
                        </a:lnSpc>
                        <a:spcBef>
                          <a:spcPts val="300"/>
                        </a:spcBef>
                        <a:spcAft>
                          <a:spcPts val="30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rPr>
                        <a:t>x</a:t>
                      </a: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457200" algn="ctr" defTabSz="914400" rtl="0" eaLnBrk="1" fontAlgn="base" latinLnBrk="0" hangingPunct="1">
                        <a:lnSpc>
                          <a:spcPct val="115000"/>
                        </a:lnSpc>
                        <a:spcBef>
                          <a:spcPts val="300"/>
                        </a:spcBef>
                        <a:spcAft>
                          <a:spcPts val="30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rPr>
                        <a:t>x</a:t>
                      </a: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457200" algn="ctr" defTabSz="914400" rtl="0" eaLnBrk="1" fontAlgn="base" latinLnBrk="0" hangingPunct="1">
                        <a:lnSpc>
                          <a:spcPct val="115000"/>
                        </a:lnSpc>
                        <a:spcBef>
                          <a:spcPts val="300"/>
                        </a:spcBef>
                        <a:spcAft>
                          <a:spcPts val="30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rPr>
                        <a:t>x</a:t>
                      </a: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188913">
                <a:tc>
                  <a:txBody>
                    <a:bodyPr/>
                    <a:lstStyle/>
                    <a:p>
                      <a:pPr marL="342900" marR="0" lvl="0" indent="-342900" algn="ctr" defTabSz="914400" rtl="0" eaLnBrk="1" fontAlgn="base" latinLnBrk="0" hangingPunct="1">
                        <a:lnSpc>
                          <a:spcPct val="115000"/>
                        </a:lnSpc>
                        <a:spcBef>
                          <a:spcPts val="300"/>
                        </a:spcBef>
                        <a:spcAft>
                          <a:spcPts val="300"/>
                        </a:spcAft>
                        <a:buClrTx/>
                        <a:buSzTx/>
                        <a:buFont typeface="+mj-lt"/>
                        <a:buAutoNum type="arabicPeriod"/>
                        <a:tabLst/>
                      </a:pPr>
                      <a:endPar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endParaRP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457200" algn="just" defTabSz="914400" rtl="0" eaLnBrk="1" fontAlgn="base" latinLnBrk="0" hangingPunct="1">
                        <a:lnSpc>
                          <a:spcPct val="115000"/>
                        </a:lnSpc>
                        <a:spcBef>
                          <a:spcPts val="300"/>
                        </a:spcBef>
                        <a:spcAft>
                          <a:spcPts val="300"/>
                        </a:spcAft>
                        <a:buClrTx/>
                        <a:buSzTx/>
                        <a:buFontTx/>
                        <a:buNone/>
                        <a:tabLst/>
                      </a:pP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Arial" charset="0"/>
                        </a:rPr>
                        <a:t>Phòng</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Arial"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Arial" charset="0"/>
                        </a:rPr>
                        <a:t>Đoàn</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Arial"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Arial" charset="0"/>
                        </a:rPr>
                        <a:t>đội</a:t>
                      </a:r>
                      <a:endPar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Arial" charset="0"/>
                      </a:endParaRP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457200" algn="ctr" defTabSz="914400" rtl="0" eaLnBrk="1" fontAlgn="base" latinLnBrk="0" hangingPunct="1">
                        <a:lnSpc>
                          <a:spcPct val="115000"/>
                        </a:lnSpc>
                        <a:spcBef>
                          <a:spcPts val="300"/>
                        </a:spcBef>
                        <a:spcAft>
                          <a:spcPts val="30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rPr>
                        <a:t>x</a:t>
                      </a: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457200" algn="ctr" defTabSz="914400" rtl="0" eaLnBrk="1" fontAlgn="base" latinLnBrk="0" hangingPunct="1">
                        <a:lnSpc>
                          <a:spcPct val="115000"/>
                        </a:lnSpc>
                        <a:spcBef>
                          <a:spcPts val="300"/>
                        </a:spcBef>
                        <a:spcAft>
                          <a:spcPts val="30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rPr>
                        <a:t>x</a:t>
                      </a: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457200" algn="ctr" defTabSz="914400" rtl="0" eaLnBrk="1" fontAlgn="base" latinLnBrk="0" hangingPunct="1">
                        <a:lnSpc>
                          <a:spcPct val="115000"/>
                        </a:lnSpc>
                        <a:spcBef>
                          <a:spcPts val="300"/>
                        </a:spcBef>
                        <a:spcAft>
                          <a:spcPts val="300"/>
                        </a:spcAft>
                        <a:buClrTx/>
                        <a:buSzTx/>
                        <a:buFontTx/>
                        <a:buNone/>
                        <a:tabLst/>
                      </a:pPr>
                      <a:endPar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endParaRP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188913">
                <a:tc>
                  <a:txBody>
                    <a:bodyPr/>
                    <a:lstStyle/>
                    <a:p>
                      <a:pPr marL="342900" marR="0" lvl="0" indent="-342900" algn="ctr" defTabSz="914400" rtl="0" eaLnBrk="1" fontAlgn="base" latinLnBrk="0" hangingPunct="1">
                        <a:lnSpc>
                          <a:spcPct val="115000"/>
                        </a:lnSpc>
                        <a:spcBef>
                          <a:spcPts val="300"/>
                        </a:spcBef>
                        <a:spcAft>
                          <a:spcPts val="300"/>
                        </a:spcAft>
                        <a:buClrTx/>
                        <a:buSzTx/>
                        <a:buFont typeface="+mj-lt"/>
                        <a:buAutoNum type="arabicPeriod"/>
                        <a:tabLst/>
                      </a:pPr>
                      <a:endPar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Arial" charset="0"/>
                      </a:endParaRP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457200" algn="just" defTabSz="914400" rtl="0" eaLnBrk="1" fontAlgn="base" latinLnBrk="0" hangingPunct="1">
                        <a:lnSpc>
                          <a:spcPct val="115000"/>
                        </a:lnSpc>
                        <a:spcBef>
                          <a:spcPts val="300"/>
                        </a:spcBef>
                        <a:spcAft>
                          <a:spcPts val="300"/>
                        </a:spcAft>
                        <a:buClrTx/>
                        <a:buSzTx/>
                        <a:buFontTx/>
                        <a:buNone/>
                        <a:tabLst/>
                      </a:pP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Arial" charset="0"/>
                        </a:rPr>
                        <a:t>Phòng</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Arial"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Arial" charset="0"/>
                        </a:rPr>
                        <a:t>bộ</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Arial"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Arial" charset="0"/>
                        </a:rPr>
                        <a:t>môn</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Arial" charset="0"/>
                        </a:rPr>
                        <a:t> </a:t>
                      </a:r>
                      <a:r>
                        <a:rPr kumimoji="0" lang="vi-VN" sz="1600" b="0" i="0" u="none" strike="noStrike" cap="none" normalizeH="0" baseline="0" dirty="0" smtClean="0">
                          <a:ln>
                            <a:noFill/>
                          </a:ln>
                          <a:solidFill>
                            <a:schemeClr val="accent4">
                              <a:lumMod val="75000"/>
                              <a:lumOff val="25000"/>
                            </a:schemeClr>
                          </a:solidFill>
                          <a:effectLst/>
                          <a:latin typeface="Times New Roman" pitchFamily="18" charset="0"/>
                          <a:cs typeface="Arial" charset="0"/>
                        </a:rPr>
                        <a:t>L</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Arial" charset="0"/>
                        </a:rPr>
                        <a:t>ý</a:t>
                      </a: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457200" algn="ctr" defTabSz="914400" rtl="0" eaLnBrk="1" fontAlgn="base" latinLnBrk="0" hangingPunct="1">
                        <a:lnSpc>
                          <a:spcPct val="115000"/>
                        </a:lnSpc>
                        <a:spcBef>
                          <a:spcPts val="300"/>
                        </a:spcBef>
                        <a:spcAft>
                          <a:spcPts val="30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rPr>
                        <a:t>x</a:t>
                      </a: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457200" algn="ctr" defTabSz="914400" rtl="0" eaLnBrk="1" fontAlgn="base" latinLnBrk="0" hangingPunct="1">
                        <a:lnSpc>
                          <a:spcPct val="115000"/>
                        </a:lnSpc>
                        <a:spcBef>
                          <a:spcPts val="300"/>
                        </a:spcBef>
                        <a:spcAft>
                          <a:spcPts val="300"/>
                        </a:spcAft>
                        <a:buClrTx/>
                        <a:buSzTx/>
                        <a:buFontTx/>
                        <a:buNone/>
                        <a:tabLst/>
                      </a:pPr>
                      <a:endPar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endParaRP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457200" algn="ctr" defTabSz="914400" rtl="0" eaLnBrk="1" fontAlgn="base" latinLnBrk="0" hangingPunct="1">
                        <a:lnSpc>
                          <a:spcPct val="115000"/>
                        </a:lnSpc>
                        <a:spcBef>
                          <a:spcPts val="300"/>
                        </a:spcBef>
                        <a:spcAft>
                          <a:spcPts val="300"/>
                        </a:spcAft>
                        <a:buClrTx/>
                        <a:buSzTx/>
                        <a:buFontTx/>
                        <a:buNone/>
                        <a:tabLst/>
                      </a:pPr>
                      <a:endPar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endParaRP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188913">
                <a:tc>
                  <a:txBody>
                    <a:bodyPr/>
                    <a:lstStyle/>
                    <a:p>
                      <a:pPr marL="342900" marR="0" lvl="0" indent="-342900" algn="ctr" defTabSz="914400" rtl="0" eaLnBrk="1" fontAlgn="base" latinLnBrk="0" hangingPunct="1">
                        <a:lnSpc>
                          <a:spcPct val="115000"/>
                        </a:lnSpc>
                        <a:spcBef>
                          <a:spcPts val="300"/>
                        </a:spcBef>
                        <a:spcAft>
                          <a:spcPts val="300"/>
                        </a:spcAft>
                        <a:buClrTx/>
                        <a:buSzTx/>
                        <a:buFont typeface="+mj-lt"/>
                        <a:buAutoNum type="arabicPeriod"/>
                        <a:tabLst/>
                      </a:pPr>
                      <a:endPar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Arial" charset="0"/>
                      </a:endParaRP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457200" algn="just" defTabSz="914400" rtl="0" eaLnBrk="1" fontAlgn="base" latinLnBrk="0" hangingPunct="1">
                        <a:lnSpc>
                          <a:spcPct val="115000"/>
                        </a:lnSpc>
                        <a:spcBef>
                          <a:spcPts val="300"/>
                        </a:spcBef>
                        <a:spcAft>
                          <a:spcPts val="30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rPr>
                        <a:t>Phòng bộ môn </a:t>
                      </a:r>
                      <a:r>
                        <a:rPr kumimoji="0" lang="vi-VN" sz="1600" b="0" i="0" u="none" strike="noStrike" cap="none" normalizeH="0" baseline="0" smtClean="0">
                          <a:ln>
                            <a:noFill/>
                          </a:ln>
                          <a:solidFill>
                            <a:schemeClr val="accent4">
                              <a:lumMod val="75000"/>
                              <a:lumOff val="25000"/>
                            </a:schemeClr>
                          </a:solidFill>
                          <a:effectLst/>
                          <a:latin typeface="Times New Roman" pitchFamily="18" charset="0"/>
                          <a:cs typeface="Arial" charset="0"/>
                        </a:rPr>
                        <a:t>S</a:t>
                      </a: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rPr>
                        <a:t>inh</a:t>
                      </a: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457200" algn="ctr" defTabSz="914400" rtl="0" eaLnBrk="1" fontAlgn="base" latinLnBrk="0" hangingPunct="1">
                        <a:lnSpc>
                          <a:spcPct val="115000"/>
                        </a:lnSpc>
                        <a:spcBef>
                          <a:spcPts val="300"/>
                        </a:spcBef>
                        <a:spcAft>
                          <a:spcPts val="30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rPr>
                        <a:t>x</a:t>
                      </a: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457200" algn="ctr" defTabSz="914400" rtl="0" eaLnBrk="1" fontAlgn="base" latinLnBrk="0" hangingPunct="1">
                        <a:lnSpc>
                          <a:spcPct val="115000"/>
                        </a:lnSpc>
                        <a:spcBef>
                          <a:spcPts val="300"/>
                        </a:spcBef>
                        <a:spcAft>
                          <a:spcPts val="300"/>
                        </a:spcAft>
                        <a:buClrTx/>
                        <a:buSzTx/>
                        <a:buFontTx/>
                        <a:buNone/>
                        <a:tabLst/>
                      </a:pPr>
                      <a:endPar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endParaRP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457200" algn="ctr" defTabSz="914400" rtl="0" eaLnBrk="1" fontAlgn="base" latinLnBrk="0" hangingPunct="1">
                        <a:lnSpc>
                          <a:spcPct val="115000"/>
                        </a:lnSpc>
                        <a:spcBef>
                          <a:spcPts val="300"/>
                        </a:spcBef>
                        <a:spcAft>
                          <a:spcPts val="300"/>
                        </a:spcAft>
                        <a:buClrTx/>
                        <a:buSzTx/>
                        <a:buFontTx/>
                        <a:buNone/>
                        <a:tabLst/>
                      </a:pPr>
                      <a:endPar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endParaRP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188913">
                <a:tc>
                  <a:txBody>
                    <a:bodyPr/>
                    <a:lstStyle/>
                    <a:p>
                      <a:pPr marL="342900" marR="0" lvl="0" indent="-342900" algn="ctr" defTabSz="914400" rtl="0" eaLnBrk="1" fontAlgn="base" latinLnBrk="0" hangingPunct="1">
                        <a:lnSpc>
                          <a:spcPct val="115000"/>
                        </a:lnSpc>
                        <a:spcBef>
                          <a:spcPts val="300"/>
                        </a:spcBef>
                        <a:spcAft>
                          <a:spcPts val="300"/>
                        </a:spcAft>
                        <a:buClrTx/>
                        <a:buSzTx/>
                        <a:buFont typeface="+mj-lt"/>
                        <a:buAutoNum type="arabicPeriod"/>
                        <a:tabLst/>
                      </a:pPr>
                      <a:endPar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endParaRP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457200" algn="just" defTabSz="914400" rtl="0" eaLnBrk="1" fontAlgn="base" latinLnBrk="0" hangingPunct="1">
                        <a:lnSpc>
                          <a:spcPct val="115000"/>
                        </a:lnSpc>
                        <a:spcBef>
                          <a:spcPts val="300"/>
                        </a:spcBef>
                        <a:spcAft>
                          <a:spcPts val="30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rPr>
                        <a:t>Phòng bộ môn </a:t>
                      </a:r>
                      <a:r>
                        <a:rPr kumimoji="0" lang="vi-VN" sz="1600" b="0" i="0" u="none" strike="noStrike" cap="none" normalizeH="0" baseline="0" smtClean="0">
                          <a:ln>
                            <a:noFill/>
                          </a:ln>
                          <a:solidFill>
                            <a:schemeClr val="accent4">
                              <a:lumMod val="75000"/>
                              <a:lumOff val="25000"/>
                            </a:schemeClr>
                          </a:solidFill>
                          <a:effectLst/>
                          <a:latin typeface="Times New Roman" pitchFamily="18" charset="0"/>
                          <a:cs typeface="Arial" charset="0"/>
                        </a:rPr>
                        <a:t>H</a:t>
                      </a: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rPr>
                        <a:t>óa</a:t>
                      </a: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457200" algn="ctr" defTabSz="914400" rtl="0" eaLnBrk="1" fontAlgn="base" latinLnBrk="0" hangingPunct="1">
                        <a:lnSpc>
                          <a:spcPct val="115000"/>
                        </a:lnSpc>
                        <a:spcBef>
                          <a:spcPts val="300"/>
                        </a:spcBef>
                        <a:spcAft>
                          <a:spcPts val="30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rPr>
                        <a:t>x</a:t>
                      </a: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457200" algn="ctr" defTabSz="914400" rtl="0" eaLnBrk="1" fontAlgn="base" latinLnBrk="0" hangingPunct="1">
                        <a:lnSpc>
                          <a:spcPct val="115000"/>
                        </a:lnSpc>
                        <a:spcBef>
                          <a:spcPts val="300"/>
                        </a:spcBef>
                        <a:spcAft>
                          <a:spcPts val="300"/>
                        </a:spcAft>
                        <a:buClrTx/>
                        <a:buSzTx/>
                        <a:buFontTx/>
                        <a:buNone/>
                        <a:tabLst/>
                      </a:pPr>
                      <a:endPar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endParaRP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457200" algn="ctr" defTabSz="914400" rtl="0" eaLnBrk="1" fontAlgn="base" latinLnBrk="0" hangingPunct="1">
                        <a:lnSpc>
                          <a:spcPct val="115000"/>
                        </a:lnSpc>
                        <a:spcBef>
                          <a:spcPts val="300"/>
                        </a:spcBef>
                        <a:spcAft>
                          <a:spcPts val="300"/>
                        </a:spcAft>
                        <a:buClrTx/>
                        <a:buSzTx/>
                        <a:buFontTx/>
                        <a:buNone/>
                        <a:tabLst/>
                      </a:pPr>
                      <a:endPar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endParaRP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188913">
                <a:tc>
                  <a:txBody>
                    <a:bodyPr/>
                    <a:lstStyle/>
                    <a:p>
                      <a:pPr marL="342900" marR="0" lvl="0" indent="-342900" algn="ctr" defTabSz="914400" rtl="0" eaLnBrk="1" fontAlgn="base" latinLnBrk="0" hangingPunct="1">
                        <a:lnSpc>
                          <a:spcPct val="115000"/>
                        </a:lnSpc>
                        <a:spcBef>
                          <a:spcPts val="300"/>
                        </a:spcBef>
                        <a:spcAft>
                          <a:spcPts val="300"/>
                        </a:spcAft>
                        <a:buClrTx/>
                        <a:buSzTx/>
                        <a:buFont typeface="+mj-lt"/>
                        <a:buAutoNum type="arabicPeriod"/>
                        <a:tabLst/>
                      </a:pPr>
                      <a:endPar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Arial" charset="0"/>
                      </a:endParaRP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457200" algn="just" defTabSz="914400" rtl="0" eaLnBrk="1" fontAlgn="base" latinLnBrk="0" hangingPunct="1">
                        <a:lnSpc>
                          <a:spcPct val="115000"/>
                        </a:lnSpc>
                        <a:spcBef>
                          <a:spcPts val="300"/>
                        </a:spcBef>
                        <a:spcAft>
                          <a:spcPts val="300"/>
                        </a:spcAft>
                        <a:buClrTx/>
                        <a:buSzTx/>
                        <a:buFontTx/>
                        <a:buNone/>
                        <a:tabLst/>
                      </a:pP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Arial" charset="0"/>
                        </a:rPr>
                        <a:t>Nhà</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Arial"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Arial" charset="0"/>
                        </a:rPr>
                        <a:t>thể</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Arial"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Arial" charset="0"/>
                        </a:rPr>
                        <a:t>chất</a:t>
                      </a:r>
                      <a:endPar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Arial" charset="0"/>
                      </a:endParaRP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457200" algn="ctr" defTabSz="914400" rtl="0" eaLnBrk="1" fontAlgn="base" latinLnBrk="0" hangingPunct="1">
                        <a:lnSpc>
                          <a:spcPct val="115000"/>
                        </a:lnSpc>
                        <a:spcBef>
                          <a:spcPts val="300"/>
                        </a:spcBef>
                        <a:spcAft>
                          <a:spcPts val="30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rPr>
                        <a:t>x</a:t>
                      </a: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457200" algn="ctr" defTabSz="914400" rtl="0" eaLnBrk="1" fontAlgn="base" latinLnBrk="0" hangingPunct="1">
                        <a:lnSpc>
                          <a:spcPct val="115000"/>
                        </a:lnSpc>
                        <a:spcBef>
                          <a:spcPts val="300"/>
                        </a:spcBef>
                        <a:spcAft>
                          <a:spcPts val="30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rPr>
                        <a:t>x</a:t>
                      </a: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457200" algn="ctr" defTabSz="914400" rtl="0" eaLnBrk="1" fontAlgn="base" latinLnBrk="0" hangingPunct="1">
                        <a:lnSpc>
                          <a:spcPct val="115000"/>
                        </a:lnSpc>
                        <a:spcBef>
                          <a:spcPts val="300"/>
                        </a:spcBef>
                        <a:spcAft>
                          <a:spcPts val="300"/>
                        </a:spcAft>
                        <a:buClrTx/>
                        <a:buSzTx/>
                        <a:buFontTx/>
                        <a:buNone/>
                        <a:tabLst/>
                      </a:pPr>
                      <a:endPar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endParaRP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190500">
                <a:tc>
                  <a:txBody>
                    <a:bodyPr/>
                    <a:lstStyle/>
                    <a:p>
                      <a:pPr marL="0" marR="0" lvl="0" indent="457200" algn="ctr" defTabSz="914400" rtl="0" eaLnBrk="1" fontAlgn="base" latinLnBrk="0" hangingPunct="1">
                        <a:lnSpc>
                          <a:spcPct val="115000"/>
                        </a:lnSpc>
                        <a:spcBef>
                          <a:spcPts val="300"/>
                        </a:spcBef>
                        <a:spcAft>
                          <a:spcPts val="300"/>
                        </a:spcAft>
                        <a:buClrTx/>
                        <a:buSzTx/>
                        <a:buFontTx/>
                        <a:buNone/>
                        <a:tabLst/>
                      </a:pPr>
                      <a:endPar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Arial" charset="0"/>
                      </a:endParaRP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457200" algn="ctr" defTabSz="914400" rtl="0" eaLnBrk="1" fontAlgn="base" latinLnBrk="0" hangingPunct="1">
                        <a:lnSpc>
                          <a:spcPct val="115000"/>
                        </a:lnSpc>
                        <a:spcBef>
                          <a:spcPts val="300"/>
                        </a:spcBef>
                        <a:spcAft>
                          <a:spcPts val="300"/>
                        </a:spcAft>
                        <a:buClrTx/>
                        <a:buSzTx/>
                        <a:buFontTx/>
                        <a:buNone/>
                        <a:tabLst/>
                      </a:pPr>
                      <a:r>
                        <a:rPr kumimoji="0" lang="en-US" sz="1600" b="1" i="0" u="none" strike="noStrike" cap="none" normalizeH="0" baseline="0" smtClean="0">
                          <a:ln>
                            <a:noFill/>
                          </a:ln>
                          <a:solidFill>
                            <a:schemeClr val="accent4">
                              <a:lumMod val="75000"/>
                              <a:lumOff val="25000"/>
                            </a:schemeClr>
                          </a:solidFill>
                          <a:effectLst/>
                          <a:latin typeface="Times New Roman" pitchFamily="18" charset="0"/>
                          <a:cs typeface="Arial" charset="0"/>
                        </a:rPr>
                        <a:t>Tổng</a:t>
                      </a:r>
                      <a:endPar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endParaRP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457200" algn="ctr" defTabSz="914400" rtl="0" eaLnBrk="1" fontAlgn="base" latinLnBrk="0" hangingPunct="1">
                        <a:lnSpc>
                          <a:spcPct val="115000"/>
                        </a:lnSpc>
                        <a:spcBef>
                          <a:spcPts val="300"/>
                        </a:spcBef>
                        <a:spcAft>
                          <a:spcPts val="300"/>
                        </a:spcAft>
                        <a:buClrTx/>
                        <a:buSzTx/>
                        <a:buFontTx/>
                        <a:buNone/>
                        <a:tabLst/>
                      </a:pPr>
                      <a:r>
                        <a:rPr kumimoji="0" lang="en-US" sz="1600" b="1" i="0" u="none" strike="noStrike" cap="none" normalizeH="0" baseline="0" smtClean="0">
                          <a:ln>
                            <a:noFill/>
                          </a:ln>
                          <a:solidFill>
                            <a:schemeClr val="accent4">
                              <a:lumMod val="75000"/>
                              <a:lumOff val="25000"/>
                            </a:schemeClr>
                          </a:solidFill>
                          <a:effectLst/>
                          <a:latin typeface="Times New Roman" pitchFamily="18" charset="0"/>
                          <a:cs typeface="Arial" charset="0"/>
                        </a:rPr>
                        <a:t>22</a:t>
                      </a:r>
                      <a:endPar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endParaRP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457200" algn="ctr" defTabSz="914400" rtl="0" eaLnBrk="1" fontAlgn="base" latinLnBrk="0" hangingPunct="1">
                        <a:lnSpc>
                          <a:spcPct val="115000"/>
                        </a:lnSpc>
                        <a:spcBef>
                          <a:spcPts val="300"/>
                        </a:spcBef>
                        <a:spcAft>
                          <a:spcPts val="300"/>
                        </a:spcAft>
                        <a:buClrTx/>
                        <a:buSzTx/>
                        <a:buFontTx/>
                        <a:buNone/>
                        <a:tabLst/>
                      </a:pPr>
                      <a:r>
                        <a:rPr kumimoji="0" lang="en-US" sz="1600" b="1" i="0" u="none" strike="noStrike" cap="none" normalizeH="0" baseline="0" smtClean="0">
                          <a:ln>
                            <a:noFill/>
                          </a:ln>
                          <a:solidFill>
                            <a:schemeClr val="accent4">
                              <a:lumMod val="75000"/>
                              <a:lumOff val="25000"/>
                            </a:schemeClr>
                          </a:solidFill>
                          <a:effectLst/>
                          <a:latin typeface="Times New Roman" pitchFamily="18" charset="0"/>
                          <a:cs typeface="Arial" charset="0"/>
                        </a:rPr>
                        <a:t>19</a:t>
                      </a:r>
                      <a:endPar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endParaRP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457200" algn="ctr" defTabSz="914400" rtl="0" eaLnBrk="1" fontAlgn="base" latinLnBrk="0" hangingPunct="1">
                        <a:lnSpc>
                          <a:spcPct val="115000"/>
                        </a:lnSpc>
                        <a:spcBef>
                          <a:spcPts val="300"/>
                        </a:spcBef>
                        <a:spcAft>
                          <a:spcPts val="300"/>
                        </a:spcAft>
                        <a:buClrTx/>
                        <a:buSzTx/>
                        <a:buFontTx/>
                        <a:buNone/>
                        <a:tabLst/>
                      </a:pPr>
                      <a:r>
                        <a:rPr kumimoji="0" lang="en-US" sz="1600" b="1" i="0" u="none" strike="noStrike" cap="none" normalizeH="0" baseline="0" dirty="0" smtClean="0">
                          <a:ln>
                            <a:noFill/>
                          </a:ln>
                          <a:solidFill>
                            <a:schemeClr val="accent4">
                              <a:lumMod val="75000"/>
                              <a:lumOff val="25000"/>
                            </a:schemeClr>
                          </a:solidFill>
                          <a:effectLst/>
                          <a:latin typeface="Times New Roman" pitchFamily="18" charset="0"/>
                          <a:cs typeface="Arial" charset="0"/>
                        </a:rPr>
                        <a:t>1</a:t>
                      </a:r>
                      <a:r>
                        <a:rPr kumimoji="0" lang="vi-VN" sz="1600" b="1" i="0" u="none" strike="noStrike" cap="none" normalizeH="0" baseline="0" dirty="0" smtClean="0">
                          <a:ln>
                            <a:noFill/>
                          </a:ln>
                          <a:solidFill>
                            <a:schemeClr val="accent4">
                              <a:lumMod val="75000"/>
                              <a:lumOff val="25000"/>
                            </a:schemeClr>
                          </a:solidFill>
                          <a:effectLst/>
                          <a:latin typeface="Times New Roman" pitchFamily="18" charset="0"/>
                          <a:cs typeface="Arial" charset="0"/>
                        </a:rPr>
                        <a:t>7</a:t>
                      </a:r>
                      <a:endPar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Arial" charset="0"/>
                      </a:endParaRPr>
                    </a:p>
                  </a:txBody>
                  <a:tcPr marL="43688" marR="43688"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extBox 4"/>
          <p:cNvSpPr txBox="1">
            <a:spLocks noChangeArrowheads="1"/>
          </p:cNvSpPr>
          <p:nvPr/>
        </p:nvSpPr>
        <p:spPr bwMode="auto">
          <a:xfrm>
            <a:off x="838200" y="1066800"/>
            <a:ext cx="7467600" cy="3416320"/>
          </a:xfrm>
          <a:prstGeom prst="rect">
            <a:avLst/>
          </a:prstGeom>
          <a:noFill/>
          <a:ln w="9525">
            <a:noFill/>
            <a:miter lim="800000"/>
            <a:headEnd/>
            <a:tailEnd/>
          </a:ln>
        </p:spPr>
        <p:txBody>
          <a:bodyPr wrap="square">
            <a:spAutoFit/>
          </a:bodyPr>
          <a:lstStyle/>
          <a:p>
            <a:pPr algn="just">
              <a:lnSpc>
                <a:spcPct val="150000"/>
              </a:lnSpc>
            </a:pPr>
            <a:r>
              <a:rPr lang="vi-VN" sz="2400" b="1" dirty="0">
                <a:solidFill>
                  <a:schemeClr val="accent4">
                    <a:lumMod val="75000"/>
                    <a:lumOff val="25000"/>
                  </a:schemeClr>
                </a:solidFill>
                <a:latin typeface="Times New Roman" pitchFamily="18" charset="0"/>
                <a:cs typeface="Times New Roman" pitchFamily="18" charset="0"/>
              </a:rPr>
              <a:t>2.1. Trang thiết bị CNTT</a:t>
            </a:r>
            <a:endParaRPr lang="en-US" sz="2400" b="1" dirty="0">
              <a:solidFill>
                <a:schemeClr val="accent4">
                  <a:lumMod val="75000"/>
                  <a:lumOff val="25000"/>
                </a:schemeClr>
              </a:solidFill>
              <a:latin typeface="Times New Roman" pitchFamily="18" charset="0"/>
              <a:cs typeface="Times New Roman" pitchFamily="18" charset="0"/>
            </a:endParaRPr>
          </a:p>
          <a:p>
            <a:pPr algn="just">
              <a:lnSpc>
                <a:spcPct val="150000"/>
              </a:lnSpc>
            </a:pPr>
            <a:r>
              <a:rPr lang="vi-VN" sz="2400" dirty="0">
                <a:solidFill>
                  <a:schemeClr val="accent4">
                    <a:lumMod val="75000"/>
                    <a:lumOff val="25000"/>
                  </a:schemeClr>
                </a:solidFill>
                <a:latin typeface="Times New Roman" pitchFamily="18" charset="0"/>
                <a:cs typeface="Times New Roman" pitchFamily="18" charset="0"/>
              </a:rPr>
              <a:t>- 100% các phòng theo quy định được trang bị máy tính </a:t>
            </a:r>
            <a:endParaRPr lang="en-US" sz="2400" dirty="0">
              <a:solidFill>
                <a:schemeClr val="accent4">
                  <a:lumMod val="75000"/>
                  <a:lumOff val="25000"/>
                </a:schemeClr>
              </a:solidFill>
              <a:latin typeface="Times New Roman" pitchFamily="18" charset="0"/>
              <a:cs typeface="Times New Roman" pitchFamily="18" charset="0"/>
            </a:endParaRPr>
          </a:p>
          <a:p>
            <a:pPr algn="just">
              <a:lnSpc>
                <a:spcPct val="150000"/>
              </a:lnSpc>
            </a:pPr>
            <a:r>
              <a:rPr lang="vi-VN" sz="2400" dirty="0">
                <a:solidFill>
                  <a:schemeClr val="accent4">
                    <a:lumMod val="75000"/>
                    <a:lumOff val="25000"/>
                  </a:schemeClr>
                </a:solidFill>
                <a:latin typeface="Times New Roman" pitchFamily="18" charset="0"/>
                <a:cs typeface="Times New Roman" pitchFamily="18" charset="0"/>
              </a:rPr>
              <a:t>- 100% phòng học theo quy định được trang bị máy chiếu, máy chiếu đa vật thể và hệ thống âm thanh giảng dạy.</a:t>
            </a:r>
            <a:endParaRPr lang="en-US" sz="2400" dirty="0">
              <a:solidFill>
                <a:schemeClr val="accent4">
                  <a:lumMod val="75000"/>
                  <a:lumOff val="25000"/>
                </a:schemeClr>
              </a:solidFill>
              <a:latin typeface="Times New Roman" pitchFamily="18" charset="0"/>
              <a:cs typeface="Times New Roman" pitchFamily="18" charset="0"/>
            </a:endParaRPr>
          </a:p>
          <a:p>
            <a:pPr algn="just">
              <a:lnSpc>
                <a:spcPct val="150000"/>
              </a:lnSpc>
            </a:pPr>
            <a:r>
              <a:rPr lang="vi-VN" sz="2400" dirty="0">
                <a:solidFill>
                  <a:schemeClr val="accent4">
                    <a:lumMod val="75000"/>
                    <a:lumOff val="25000"/>
                  </a:schemeClr>
                </a:solidFill>
                <a:latin typeface="Times New Roman" pitchFamily="18" charset="0"/>
                <a:cs typeface="Times New Roman" pitchFamily="18" charset="0"/>
              </a:rPr>
              <a:t>- Có tối thiểu 02 Bảng tương tác tác thông minh.</a:t>
            </a:r>
            <a:endParaRPr lang="en-US" sz="2400" dirty="0">
              <a:solidFill>
                <a:schemeClr val="accent4">
                  <a:lumMod val="75000"/>
                  <a:lumOff val="25000"/>
                </a:schemeClr>
              </a:solidFill>
              <a:latin typeface="Times New Roman" pitchFamily="18" charset="0"/>
              <a:cs typeface="Times New Roman" pitchFamily="18" charset="0"/>
            </a:endParaRPr>
          </a:p>
          <a:p>
            <a:pPr algn="just">
              <a:lnSpc>
                <a:spcPct val="150000"/>
              </a:lnSpc>
            </a:pPr>
            <a:endParaRPr lang="en-US" sz="2400" dirty="0">
              <a:solidFill>
                <a:schemeClr val="accent4">
                  <a:lumMod val="75000"/>
                  <a:lumOff val="25000"/>
                </a:schemeClr>
              </a:solidFill>
              <a:latin typeface="Times New Roman" pitchFamily="18" charset="0"/>
              <a:cs typeface="Times New Roman" pitchFamily="18" charset="0"/>
            </a:endParaRPr>
          </a:p>
        </p:txBody>
      </p:sp>
      <p:sp>
        <p:nvSpPr>
          <p:cNvPr id="3" name="TextBox 2"/>
          <p:cNvSpPr txBox="1"/>
          <p:nvPr/>
        </p:nvSpPr>
        <p:spPr>
          <a:xfrm>
            <a:off x="1600200" y="228600"/>
            <a:ext cx="6019800" cy="369888"/>
          </a:xfrm>
          <a:prstGeom prst="rect">
            <a:avLst/>
          </a:prstGeom>
          <a:noFill/>
        </p:spPr>
        <p:txBody>
          <a:bodyPr>
            <a:spAutoFit/>
          </a:bodyPr>
          <a:lstStyle/>
          <a:p>
            <a:pPr fontAlgn="auto">
              <a:spcBef>
                <a:spcPts val="0"/>
              </a:spcBef>
              <a:spcAft>
                <a:spcPts val="0"/>
              </a:spcAft>
              <a:defRPr/>
            </a:pPr>
            <a:r>
              <a:rPr lang="en-US" b="1" dirty="0">
                <a:solidFill>
                  <a:schemeClr val="bg1"/>
                </a:solidFill>
                <a:effectLst>
                  <a:outerShdw blurRad="38100" dist="38100" dir="2700000" algn="tl">
                    <a:srgbClr val="000000">
                      <a:alpha val="43137"/>
                    </a:srgbClr>
                  </a:outerShdw>
                </a:effectLst>
                <a:latin typeface="+mn-lt"/>
                <a:cs typeface="Times New Roman" pitchFamily="18" charset="0"/>
              </a:rPr>
              <a:t>QUY ĐỊNH MÔ HÌNH TRƯỜNG HỌC ĐIỆN TỬ</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TextBox 5"/>
          <p:cNvSpPr txBox="1">
            <a:spLocks noChangeArrowheads="1"/>
          </p:cNvSpPr>
          <p:nvPr/>
        </p:nvSpPr>
        <p:spPr bwMode="auto">
          <a:xfrm>
            <a:off x="1143000" y="841712"/>
            <a:ext cx="7315200" cy="5016758"/>
          </a:xfrm>
          <a:prstGeom prst="rect">
            <a:avLst/>
          </a:prstGeom>
          <a:noFill/>
          <a:ln w="9525">
            <a:noFill/>
            <a:miter lim="800000"/>
            <a:headEnd/>
            <a:tailEnd/>
          </a:ln>
        </p:spPr>
        <p:txBody>
          <a:bodyPr wrap="square">
            <a:spAutoFit/>
          </a:bodyPr>
          <a:lstStyle/>
          <a:p>
            <a:pPr>
              <a:lnSpc>
                <a:spcPct val="150000"/>
              </a:lnSpc>
            </a:pPr>
            <a:r>
              <a:rPr lang="vi-VN" sz="2000" b="1" dirty="0">
                <a:solidFill>
                  <a:schemeClr val="accent4">
                    <a:lumMod val="75000"/>
                    <a:lumOff val="25000"/>
                  </a:schemeClr>
                </a:solidFill>
                <a:latin typeface="Times New Roman" pitchFamily="18" charset="0"/>
                <a:cs typeface="Times New Roman" pitchFamily="18" charset="0"/>
              </a:rPr>
              <a:t>2.2. Hạ tầng mạng</a:t>
            </a:r>
            <a:endParaRPr lang="en-US" sz="2000" b="1" dirty="0">
              <a:solidFill>
                <a:schemeClr val="accent4">
                  <a:lumMod val="75000"/>
                  <a:lumOff val="25000"/>
                </a:schemeClr>
              </a:solidFill>
              <a:latin typeface="Times New Roman" pitchFamily="18" charset="0"/>
              <a:cs typeface="Times New Roman" pitchFamily="18" charset="0"/>
            </a:endParaRPr>
          </a:p>
          <a:p>
            <a:pPr>
              <a:lnSpc>
                <a:spcPct val="150000"/>
              </a:lnSpc>
            </a:pPr>
            <a:r>
              <a:rPr lang="vi-VN" sz="2000" dirty="0">
                <a:solidFill>
                  <a:schemeClr val="accent4">
                    <a:lumMod val="75000"/>
                    <a:lumOff val="25000"/>
                  </a:schemeClr>
                </a:solidFill>
                <a:latin typeface="Times New Roman" pitchFamily="18" charset="0"/>
                <a:cs typeface="Times New Roman" pitchFamily="18" charset="0"/>
              </a:rPr>
              <a:t>- Mạng LAN: </a:t>
            </a:r>
            <a:endParaRPr lang="en-US" sz="2000" dirty="0">
              <a:solidFill>
                <a:schemeClr val="accent4">
                  <a:lumMod val="75000"/>
                  <a:lumOff val="25000"/>
                </a:schemeClr>
              </a:solidFill>
              <a:latin typeface="Times New Roman" pitchFamily="18" charset="0"/>
              <a:cs typeface="Times New Roman" pitchFamily="18" charset="0"/>
            </a:endParaRPr>
          </a:p>
          <a:p>
            <a:pPr>
              <a:lnSpc>
                <a:spcPct val="150000"/>
              </a:lnSpc>
            </a:pPr>
            <a:r>
              <a:rPr lang="vi-VN" sz="2000" dirty="0">
                <a:solidFill>
                  <a:schemeClr val="accent4">
                    <a:lumMod val="75000"/>
                    <a:lumOff val="25000"/>
                  </a:schemeClr>
                </a:solidFill>
                <a:latin typeface="Times New Roman" pitchFamily="18" charset="0"/>
                <a:cs typeface="Times New Roman" pitchFamily="18" charset="0"/>
              </a:rPr>
              <a:t>- Hệ thống nối mạng không dây (</a:t>
            </a:r>
            <a:r>
              <a:rPr lang="vi-VN" sz="2000" i="1" dirty="0">
                <a:solidFill>
                  <a:schemeClr val="accent4">
                    <a:lumMod val="75000"/>
                    <a:lumOff val="25000"/>
                  </a:schemeClr>
                </a:solidFill>
                <a:latin typeface="Times New Roman" pitchFamily="18" charset="0"/>
                <a:cs typeface="Times New Roman" pitchFamily="18" charset="0"/>
              </a:rPr>
              <a:t>Wifi</a:t>
            </a:r>
            <a:r>
              <a:rPr lang="vi-VN" sz="2000" dirty="0">
                <a:solidFill>
                  <a:schemeClr val="accent4">
                    <a:lumMod val="75000"/>
                    <a:lumOff val="25000"/>
                  </a:schemeClr>
                </a:solidFill>
                <a:latin typeface="Times New Roman" pitchFamily="18" charset="0"/>
                <a:cs typeface="Times New Roman" pitchFamily="18" charset="0"/>
              </a:rPr>
              <a:t>) </a:t>
            </a:r>
            <a:endParaRPr lang="en-US" sz="2000" dirty="0">
              <a:solidFill>
                <a:schemeClr val="accent4">
                  <a:lumMod val="75000"/>
                  <a:lumOff val="25000"/>
                </a:schemeClr>
              </a:solidFill>
              <a:latin typeface="Times New Roman" pitchFamily="18" charset="0"/>
              <a:cs typeface="Times New Roman" pitchFamily="18" charset="0"/>
            </a:endParaRPr>
          </a:p>
          <a:p>
            <a:pPr>
              <a:lnSpc>
                <a:spcPct val="150000"/>
              </a:lnSpc>
            </a:pPr>
            <a:r>
              <a:rPr lang="vi-VN" sz="2000" dirty="0">
                <a:solidFill>
                  <a:schemeClr val="accent4">
                    <a:lumMod val="75000"/>
                    <a:lumOff val="25000"/>
                  </a:schemeClr>
                </a:solidFill>
                <a:latin typeface="Times New Roman" pitchFamily="18" charset="0"/>
                <a:cs typeface="Times New Roman" pitchFamily="18" charset="0"/>
              </a:rPr>
              <a:t>- Mạng Internet: Đảm bảo 100% máy tính có nhu cầu được kết nối Internet.</a:t>
            </a:r>
            <a:endParaRPr lang="en-US" sz="2000" dirty="0">
              <a:solidFill>
                <a:schemeClr val="accent4">
                  <a:lumMod val="75000"/>
                  <a:lumOff val="25000"/>
                </a:schemeClr>
              </a:solidFill>
              <a:latin typeface="Times New Roman" pitchFamily="18" charset="0"/>
              <a:cs typeface="Times New Roman" pitchFamily="18" charset="0"/>
            </a:endParaRPr>
          </a:p>
          <a:p>
            <a:pPr>
              <a:lnSpc>
                <a:spcPct val="150000"/>
              </a:lnSpc>
            </a:pPr>
            <a:r>
              <a:rPr lang="vi-VN" sz="2000" dirty="0">
                <a:solidFill>
                  <a:schemeClr val="accent4">
                    <a:lumMod val="75000"/>
                    <a:lumOff val="25000"/>
                  </a:schemeClr>
                </a:solidFill>
                <a:latin typeface="Times New Roman" pitchFamily="18" charset="0"/>
                <a:cs typeface="Times New Roman" pitchFamily="18" charset="0"/>
              </a:rPr>
              <a:t>- Hệ thống bảo mật </a:t>
            </a:r>
            <a:endParaRPr lang="en-US" sz="2000" dirty="0">
              <a:solidFill>
                <a:schemeClr val="accent4">
                  <a:lumMod val="75000"/>
                  <a:lumOff val="25000"/>
                </a:schemeClr>
              </a:solidFill>
              <a:latin typeface="Times New Roman" pitchFamily="18" charset="0"/>
              <a:cs typeface="Times New Roman" pitchFamily="18" charset="0"/>
            </a:endParaRPr>
          </a:p>
          <a:p>
            <a:pPr>
              <a:lnSpc>
                <a:spcPct val="150000"/>
              </a:lnSpc>
            </a:pPr>
            <a:r>
              <a:rPr lang="vi-VN" sz="2000" b="1" dirty="0">
                <a:solidFill>
                  <a:schemeClr val="accent4">
                    <a:lumMod val="75000"/>
                    <a:lumOff val="25000"/>
                  </a:schemeClr>
                </a:solidFill>
                <a:latin typeface="Times New Roman" pitchFamily="18" charset="0"/>
                <a:cs typeface="Times New Roman" pitchFamily="18" charset="0"/>
              </a:rPr>
              <a:t>2.3. Hạ tầng khác</a:t>
            </a:r>
            <a:endParaRPr lang="en-US" sz="2000" b="1" dirty="0">
              <a:solidFill>
                <a:schemeClr val="accent4">
                  <a:lumMod val="75000"/>
                  <a:lumOff val="25000"/>
                </a:schemeClr>
              </a:solidFill>
              <a:latin typeface="Times New Roman" pitchFamily="18" charset="0"/>
              <a:cs typeface="Times New Roman" pitchFamily="18" charset="0"/>
            </a:endParaRPr>
          </a:p>
          <a:p>
            <a:pPr>
              <a:lnSpc>
                <a:spcPct val="150000"/>
              </a:lnSpc>
            </a:pPr>
            <a:r>
              <a:rPr lang="en-US" sz="2000" dirty="0" smtClean="0">
                <a:solidFill>
                  <a:schemeClr val="accent4">
                    <a:lumMod val="75000"/>
                    <a:lumOff val="25000"/>
                  </a:schemeClr>
                </a:solidFill>
                <a:latin typeface="Times New Roman" pitchFamily="18" charset="0"/>
                <a:cs typeface="Times New Roman" pitchFamily="18" charset="0"/>
              </a:rPr>
              <a:t>- </a:t>
            </a:r>
            <a:r>
              <a:rPr lang="vi-VN" sz="2000" dirty="0">
                <a:solidFill>
                  <a:schemeClr val="accent4">
                    <a:lumMod val="75000"/>
                    <a:lumOff val="25000"/>
                  </a:schemeClr>
                </a:solidFill>
                <a:latin typeface="Times New Roman" pitchFamily="18" charset="0"/>
                <a:cs typeface="Times New Roman" pitchFamily="18" charset="0"/>
              </a:rPr>
              <a:t>Bố trí phòng lắp đặt các thiết bị quản lý mạng tập trung </a:t>
            </a:r>
            <a:endParaRPr lang="en-US" sz="2000" dirty="0">
              <a:solidFill>
                <a:schemeClr val="accent4">
                  <a:lumMod val="75000"/>
                  <a:lumOff val="25000"/>
                </a:schemeClr>
              </a:solidFill>
              <a:latin typeface="Times New Roman" pitchFamily="18" charset="0"/>
              <a:cs typeface="Times New Roman" pitchFamily="18" charset="0"/>
            </a:endParaRPr>
          </a:p>
          <a:p>
            <a:pPr>
              <a:lnSpc>
                <a:spcPct val="150000"/>
              </a:lnSpc>
            </a:pPr>
            <a:r>
              <a:rPr lang="en-US" sz="2000" dirty="0">
                <a:solidFill>
                  <a:schemeClr val="accent4">
                    <a:lumMod val="75000"/>
                    <a:lumOff val="25000"/>
                  </a:schemeClr>
                </a:solidFill>
                <a:latin typeface="Times New Roman" pitchFamily="18" charset="0"/>
                <a:cs typeface="Times New Roman" pitchFamily="18" charset="0"/>
              </a:rPr>
              <a:t>- </a:t>
            </a:r>
            <a:r>
              <a:rPr lang="vi-VN" sz="2000" dirty="0">
                <a:solidFill>
                  <a:schemeClr val="accent4">
                    <a:lumMod val="75000"/>
                    <a:lumOff val="25000"/>
                  </a:schemeClr>
                </a:solidFill>
                <a:latin typeface="Times New Roman" pitchFamily="18" charset="0"/>
                <a:cs typeface="Times New Roman" pitchFamily="18" charset="0"/>
              </a:rPr>
              <a:t>Hệ thống đường điện phải đảm bảo đáp ứng đủ công suất </a:t>
            </a:r>
            <a:endParaRPr lang="en-US" sz="2000" dirty="0">
              <a:solidFill>
                <a:schemeClr val="accent4">
                  <a:lumMod val="75000"/>
                  <a:lumOff val="25000"/>
                </a:schemeClr>
              </a:solidFill>
              <a:latin typeface="Times New Roman" pitchFamily="18" charset="0"/>
              <a:cs typeface="Times New Roman" pitchFamily="18" charset="0"/>
            </a:endParaRPr>
          </a:p>
          <a:p>
            <a:pPr>
              <a:lnSpc>
                <a:spcPct val="150000"/>
              </a:lnSpc>
            </a:pPr>
            <a:r>
              <a:rPr lang="en-US" sz="2000" dirty="0">
                <a:solidFill>
                  <a:schemeClr val="accent4">
                    <a:lumMod val="75000"/>
                    <a:lumOff val="25000"/>
                  </a:schemeClr>
                </a:solidFill>
                <a:latin typeface="Times New Roman" pitchFamily="18" charset="0"/>
                <a:cs typeface="Times New Roman" pitchFamily="18" charset="0"/>
              </a:rPr>
              <a:t>- </a:t>
            </a:r>
            <a:r>
              <a:rPr lang="vi-VN" sz="2000" dirty="0">
                <a:solidFill>
                  <a:schemeClr val="accent4">
                    <a:lumMod val="75000"/>
                    <a:lumOff val="25000"/>
                  </a:schemeClr>
                </a:solidFill>
                <a:latin typeface="Times New Roman" pitchFamily="18" charset="0"/>
                <a:cs typeface="Times New Roman" pitchFamily="18" charset="0"/>
              </a:rPr>
              <a:t>Hệ thống camera giám sát hoạt động hiệu quả</a:t>
            </a:r>
            <a:endParaRPr lang="en-US" sz="2000" dirty="0">
              <a:solidFill>
                <a:schemeClr val="accent4">
                  <a:lumMod val="75000"/>
                  <a:lumOff val="25000"/>
                </a:schemeClr>
              </a:solidFill>
              <a:latin typeface="Times New Roman" pitchFamily="18" charset="0"/>
              <a:cs typeface="Times New Roman" pitchFamily="18" charset="0"/>
            </a:endParaRPr>
          </a:p>
          <a:p>
            <a:endParaRPr lang="en-US" sz="2000" dirty="0">
              <a:solidFill>
                <a:schemeClr val="accent4">
                  <a:lumMod val="75000"/>
                  <a:lumOff val="25000"/>
                </a:schemeClr>
              </a:solidFill>
              <a:latin typeface="Times New Roman" pitchFamily="18" charset="0"/>
              <a:cs typeface="Times New Roman" pitchFamily="18" charset="0"/>
            </a:endParaRPr>
          </a:p>
        </p:txBody>
      </p:sp>
      <p:sp>
        <p:nvSpPr>
          <p:cNvPr id="3" name="TextBox 2"/>
          <p:cNvSpPr txBox="1"/>
          <p:nvPr/>
        </p:nvSpPr>
        <p:spPr>
          <a:xfrm>
            <a:off x="1600200" y="228600"/>
            <a:ext cx="6019800" cy="369888"/>
          </a:xfrm>
          <a:prstGeom prst="rect">
            <a:avLst/>
          </a:prstGeom>
          <a:noFill/>
        </p:spPr>
        <p:txBody>
          <a:bodyPr>
            <a:spAutoFit/>
          </a:bodyPr>
          <a:lstStyle/>
          <a:p>
            <a:pPr fontAlgn="auto">
              <a:spcBef>
                <a:spcPts val="0"/>
              </a:spcBef>
              <a:spcAft>
                <a:spcPts val="0"/>
              </a:spcAft>
              <a:defRPr/>
            </a:pPr>
            <a:r>
              <a:rPr lang="en-US" b="1" dirty="0">
                <a:solidFill>
                  <a:schemeClr val="bg1"/>
                </a:solidFill>
                <a:effectLst>
                  <a:outerShdw blurRad="38100" dist="38100" dir="2700000" algn="tl">
                    <a:srgbClr val="000000">
                      <a:alpha val="43137"/>
                    </a:srgbClr>
                  </a:outerShdw>
                </a:effectLst>
                <a:latin typeface="+mn-lt"/>
                <a:cs typeface="Times New Roman" pitchFamily="18" charset="0"/>
              </a:rPr>
              <a:t>QUY ĐỊNH MÔ HÌNH TRƯỜNG HỌC ĐIỆN TỬ</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extBox 1"/>
          <p:cNvSpPr txBox="1">
            <a:spLocks noChangeArrowheads="1"/>
          </p:cNvSpPr>
          <p:nvPr/>
        </p:nvSpPr>
        <p:spPr bwMode="auto">
          <a:xfrm>
            <a:off x="533400" y="685800"/>
            <a:ext cx="7924800" cy="5632311"/>
          </a:xfrm>
          <a:prstGeom prst="rect">
            <a:avLst/>
          </a:prstGeom>
          <a:solidFill>
            <a:schemeClr val="bg1"/>
          </a:solidFill>
          <a:ln w="9525">
            <a:noFill/>
            <a:miter lim="800000"/>
            <a:headEnd/>
            <a:tailEnd/>
          </a:ln>
        </p:spPr>
        <p:txBody>
          <a:bodyPr wrap="square">
            <a:spAutoFit/>
          </a:bodyPr>
          <a:lstStyle/>
          <a:p>
            <a:pPr>
              <a:lnSpc>
                <a:spcPct val="150000"/>
              </a:lnSpc>
            </a:pPr>
            <a:r>
              <a:rPr lang="vi-VN" sz="2000" b="1" dirty="0">
                <a:solidFill>
                  <a:schemeClr val="accent4">
                    <a:lumMod val="75000"/>
                    <a:lumOff val="25000"/>
                  </a:schemeClr>
                </a:solidFill>
                <a:latin typeface="Times New Roman" pitchFamily="18" charset="0"/>
                <a:cs typeface="Times New Roman" pitchFamily="18" charset="0"/>
              </a:rPr>
              <a:t>Hệ thống phòng học chung và phòng dành cho giáo viên: </a:t>
            </a:r>
            <a:endParaRPr lang="en-US" sz="2000" b="1" dirty="0" smtClean="0">
              <a:solidFill>
                <a:schemeClr val="accent4">
                  <a:lumMod val="75000"/>
                  <a:lumOff val="25000"/>
                </a:schemeClr>
              </a:solidFill>
              <a:latin typeface="Times New Roman" pitchFamily="18" charset="0"/>
              <a:cs typeface="Times New Roman" pitchFamily="18" charset="0"/>
            </a:endParaRPr>
          </a:p>
          <a:p>
            <a:pPr>
              <a:lnSpc>
                <a:spcPct val="150000"/>
              </a:lnSpc>
            </a:pPr>
            <a:r>
              <a:rPr lang="vi-VN" sz="2000" dirty="0" smtClean="0">
                <a:solidFill>
                  <a:schemeClr val="accent4">
                    <a:lumMod val="75000"/>
                    <a:lumOff val="25000"/>
                  </a:schemeClr>
                </a:solidFill>
                <a:latin typeface="Times New Roman" pitchFamily="18" charset="0"/>
                <a:cs typeface="Times New Roman" pitchFamily="18" charset="0"/>
              </a:rPr>
              <a:t>Có </a:t>
            </a:r>
            <a:r>
              <a:rPr lang="vi-VN" sz="2000" dirty="0">
                <a:solidFill>
                  <a:schemeClr val="accent4">
                    <a:lumMod val="75000"/>
                    <a:lumOff val="25000"/>
                  </a:schemeClr>
                </a:solidFill>
                <a:latin typeface="Times New Roman" pitchFamily="18" charset="0"/>
                <a:cs typeface="Times New Roman" pitchFamily="18" charset="0"/>
              </a:rPr>
              <a:t>đầy đủ máy tính, máy chiếu, máy scan, thiết bị âm thanh…</a:t>
            </a:r>
            <a:endParaRPr lang="en-US" sz="2000" dirty="0">
              <a:solidFill>
                <a:schemeClr val="accent4">
                  <a:lumMod val="75000"/>
                  <a:lumOff val="25000"/>
                </a:schemeClr>
              </a:solidFill>
              <a:latin typeface="Times New Roman" pitchFamily="18" charset="0"/>
              <a:cs typeface="Times New Roman" pitchFamily="18" charset="0"/>
            </a:endParaRPr>
          </a:p>
          <a:p>
            <a:pPr>
              <a:lnSpc>
                <a:spcPct val="150000"/>
              </a:lnSpc>
            </a:pPr>
            <a:r>
              <a:rPr lang="vi-VN" sz="2000" i="1" dirty="0">
                <a:solidFill>
                  <a:schemeClr val="accent4">
                    <a:lumMod val="75000"/>
                    <a:lumOff val="25000"/>
                  </a:schemeClr>
                </a:solidFill>
                <a:latin typeface="Times New Roman" pitchFamily="18" charset="0"/>
                <a:cs typeface="Times New Roman" pitchFamily="18" charset="0"/>
              </a:rPr>
              <a:t>3.1. Phòng học thông thường </a:t>
            </a:r>
            <a:endParaRPr lang="en-US" sz="2000" dirty="0">
              <a:solidFill>
                <a:schemeClr val="accent4">
                  <a:lumMod val="75000"/>
                  <a:lumOff val="25000"/>
                </a:schemeClr>
              </a:solidFill>
              <a:latin typeface="Times New Roman" pitchFamily="18" charset="0"/>
              <a:cs typeface="Times New Roman" pitchFamily="18" charset="0"/>
            </a:endParaRPr>
          </a:p>
          <a:p>
            <a:pPr>
              <a:lnSpc>
                <a:spcPct val="150000"/>
              </a:lnSpc>
            </a:pPr>
            <a:r>
              <a:rPr lang="vi-VN" sz="2000" i="1" dirty="0">
                <a:solidFill>
                  <a:schemeClr val="accent4">
                    <a:lumMod val="75000"/>
                    <a:lumOff val="25000"/>
                  </a:schemeClr>
                </a:solidFill>
                <a:latin typeface="Times New Roman" pitchFamily="18" charset="0"/>
                <a:cs typeface="Times New Roman" pitchFamily="18" charset="0"/>
              </a:rPr>
              <a:t>3.2. Phòng giáo viên</a:t>
            </a:r>
            <a:endParaRPr lang="en-US" sz="2000" dirty="0">
              <a:solidFill>
                <a:schemeClr val="accent4">
                  <a:lumMod val="75000"/>
                  <a:lumOff val="25000"/>
                </a:schemeClr>
              </a:solidFill>
              <a:latin typeface="Times New Roman" pitchFamily="18" charset="0"/>
              <a:cs typeface="Times New Roman" pitchFamily="18" charset="0"/>
            </a:endParaRPr>
          </a:p>
          <a:p>
            <a:pPr>
              <a:lnSpc>
                <a:spcPct val="150000"/>
              </a:lnSpc>
            </a:pPr>
            <a:r>
              <a:rPr lang="vi-VN" sz="2000" i="1" dirty="0">
                <a:solidFill>
                  <a:schemeClr val="accent4">
                    <a:lumMod val="75000"/>
                    <a:lumOff val="25000"/>
                  </a:schemeClr>
                </a:solidFill>
                <a:latin typeface="Times New Roman" pitchFamily="18" charset="0"/>
                <a:cs typeface="Times New Roman" pitchFamily="18" charset="0"/>
              </a:rPr>
              <a:t>3.3. Phòng sinh hoạt chung</a:t>
            </a:r>
            <a:endParaRPr lang="en-US" sz="2000" dirty="0">
              <a:solidFill>
                <a:schemeClr val="accent4">
                  <a:lumMod val="75000"/>
                  <a:lumOff val="25000"/>
                </a:schemeClr>
              </a:solidFill>
              <a:latin typeface="Times New Roman" pitchFamily="18" charset="0"/>
              <a:cs typeface="Times New Roman" pitchFamily="18" charset="0"/>
            </a:endParaRPr>
          </a:p>
          <a:p>
            <a:pPr>
              <a:lnSpc>
                <a:spcPct val="150000"/>
              </a:lnSpc>
            </a:pPr>
            <a:r>
              <a:rPr lang="vi-VN" sz="2000" i="1" dirty="0">
                <a:solidFill>
                  <a:schemeClr val="accent4">
                    <a:lumMod val="75000"/>
                    <a:lumOff val="25000"/>
                  </a:schemeClr>
                </a:solidFill>
                <a:latin typeface="Times New Roman" pitchFamily="18" charset="0"/>
                <a:cs typeface="Times New Roman" pitchFamily="18" charset="0"/>
              </a:rPr>
              <a:t>3.4. Phòng học đặc thù của nhà trường</a:t>
            </a:r>
            <a:r>
              <a:rPr lang="vi-VN" sz="2000" dirty="0">
                <a:solidFill>
                  <a:schemeClr val="accent4">
                    <a:lumMod val="75000"/>
                    <a:lumOff val="25000"/>
                  </a:schemeClr>
                </a:solidFill>
                <a:latin typeface="Times New Roman" pitchFamily="18" charset="0"/>
                <a:cs typeface="Times New Roman" pitchFamily="18" charset="0"/>
              </a:rPr>
              <a:t> (múa, nghệ thuật, robotic,..): </a:t>
            </a:r>
            <a:endParaRPr lang="en-US" sz="2000" dirty="0">
              <a:solidFill>
                <a:schemeClr val="accent4">
                  <a:lumMod val="75000"/>
                  <a:lumOff val="25000"/>
                </a:schemeClr>
              </a:solidFill>
              <a:latin typeface="Times New Roman" pitchFamily="18" charset="0"/>
              <a:cs typeface="Times New Roman" pitchFamily="18" charset="0"/>
            </a:endParaRPr>
          </a:p>
          <a:p>
            <a:pPr>
              <a:lnSpc>
                <a:spcPct val="150000"/>
              </a:lnSpc>
            </a:pPr>
            <a:r>
              <a:rPr lang="vi-VN" sz="2000" b="1" dirty="0">
                <a:solidFill>
                  <a:schemeClr val="accent4">
                    <a:lumMod val="75000"/>
                    <a:lumOff val="25000"/>
                  </a:schemeClr>
                </a:solidFill>
                <a:latin typeface="Times New Roman" pitchFamily="18" charset="0"/>
                <a:cs typeface="Times New Roman" pitchFamily="18" charset="0"/>
              </a:rPr>
              <a:t>4. Hệ thống phòng học bộ môn : </a:t>
            </a:r>
            <a:r>
              <a:rPr lang="vi-VN" sz="2000" dirty="0">
                <a:solidFill>
                  <a:schemeClr val="accent4">
                    <a:lumMod val="75000"/>
                    <a:lumOff val="25000"/>
                  </a:schemeClr>
                </a:solidFill>
                <a:latin typeface="Times New Roman" pitchFamily="18" charset="0"/>
                <a:cs typeface="Times New Roman" pitchFamily="18" charset="0"/>
              </a:rPr>
              <a:t>Có đầy đủ máy tính, máy chiếu, máy chiếu đa vật thể, bảng tương tác thông minh, hệ thống âm thanh giảng dạy….</a:t>
            </a:r>
            <a:endParaRPr lang="en-US" sz="2000" dirty="0">
              <a:solidFill>
                <a:schemeClr val="accent4">
                  <a:lumMod val="75000"/>
                  <a:lumOff val="25000"/>
                </a:schemeClr>
              </a:solidFill>
              <a:latin typeface="Times New Roman" pitchFamily="18" charset="0"/>
              <a:cs typeface="Times New Roman" pitchFamily="18" charset="0"/>
            </a:endParaRPr>
          </a:p>
          <a:p>
            <a:pPr>
              <a:lnSpc>
                <a:spcPct val="150000"/>
              </a:lnSpc>
            </a:pPr>
            <a:r>
              <a:rPr lang="vi-VN" sz="2000" i="1" dirty="0">
                <a:solidFill>
                  <a:schemeClr val="accent4">
                    <a:lumMod val="75000"/>
                    <a:lumOff val="25000"/>
                  </a:schemeClr>
                </a:solidFill>
                <a:latin typeface="Times New Roman" pitchFamily="18" charset="0"/>
                <a:cs typeface="Times New Roman" pitchFamily="18" charset="0"/>
              </a:rPr>
              <a:t>4.1. Phòng Tin học, phòng Ngoại ngữ</a:t>
            </a:r>
            <a:endParaRPr lang="en-US" sz="2000" dirty="0">
              <a:solidFill>
                <a:schemeClr val="accent4">
                  <a:lumMod val="75000"/>
                  <a:lumOff val="25000"/>
                </a:schemeClr>
              </a:solidFill>
              <a:latin typeface="Times New Roman" pitchFamily="18" charset="0"/>
              <a:cs typeface="Times New Roman" pitchFamily="18" charset="0"/>
            </a:endParaRPr>
          </a:p>
          <a:p>
            <a:pPr>
              <a:lnSpc>
                <a:spcPct val="150000"/>
              </a:lnSpc>
            </a:pPr>
            <a:r>
              <a:rPr lang="vi-VN" sz="2000" i="1" dirty="0">
                <a:solidFill>
                  <a:schemeClr val="accent4">
                    <a:lumMod val="75000"/>
                    <a:lumOff val="25000"/>
                  </a:schemeClr>
                </a:solidFill>
                <a:latin typeface="Times New Roman" pitchFamily="18" charset="0"/>
                <a:cs typeface="Times New Roman" pitchFamily="18" charset="0"/>
              </a:rPr>
              <a:t>4.2. Phòng đa năng</a:t>
            </a:r>
            <a:endParaRPr lang="en-US" sz="2000" dirty="0">
              <a:solidFill>
                <a:schemeClr val="accent4">
                  <a:lumMod val="75000"/>
                  <a:lumOff val="25000"/>
                </a:schemeClr>
              </a:solidFill>
              <a:latin typeface="Times New Roman" pitchFamily="18" charset="0"/>
              <a:cs typeface="Times New Roman" pitchFamily="18" charset="0"/>
            </a:endParaRPr>
          </a:p>
          <a:p>
            <a:pPr>
              <a:lnSpc>
                <a:spcPct val="150000"/>
              </a:lnSpc>
            </a:pPr>
            <a:r>
              <a:rPr lang="vi-VN" sz="2000" i="1" dirty="0">
                <a:solidFill>
                  <a:schemeClr val="accent4">
                    <a:lumMod val="75000"/>
                    <a:lumOff val="25000"/>
                  </a:schemeClr>
                </a:solidFill>
                <a:latin typeface="Times New Roman" pitchFamily="18" charset="0"/>
                <a:cs typeface="Times New Roman" pitchFamily="18" charset="0"/>
              </a:rPr>
              <a:t>4.3. Phòng học chức năng (Nhạc, Họa, Hóa, Sinh, Lý</a:t>
            </a:r>
            <a:r>
              <a:rPr lang="vi-VN" sz="2000" i="1" dirty="0" smtClean="0">
                <a:solidFill>
                  <a:schemeClr val="accent4">
                    <a:lumMod val="75000"/>
                    <a:lumOff val="25000"/>
                  </a:schemeClr>
                </a:solidFill>
                <a:latin typeface="Times New Roman" pitchFamily="18" charset="0"/>
                <a:cs typeface="Times New Roman" pitchFamily="18" charset="0"/>
              </a:rPr>
              <a:t>)</a:t>
            </a:r>
            <a:endParaRPr lang="en-US" sz="2000" dirty="0">
              <a:solidFill>
                <a:schemeClr val="accent4">
                  <a:lumMod val="75000"/>
                  <a:lumOff val="25000"/>
                </a:schemeClr>
              </a:solidFill>
              <a:latin typeface="Times New Roman" pitchFamily="18" charset="0"/>
              <a:cs typeface="Times New Roman" pitchFamily="18" charset="0"/>
            </a:endParaRPr>
          </a:p>
        </p:txBody>
      </p:sp>
      <p:sp>
        <p:nvSpPr>
          <p:cNvPr id="3" name="TextBox 2"/>
          <p:cNvSpPr txBox="1"/>
          <p:nvPr/>
        </p:nvSpPr>
        <p:spPr>
          <a:xfrm>
            <a:off x="1600200" y="228600"/>
            <a:ext cx="6019800" cy="369888"/>
          </a:xfrm>
          <a:prstGeom prst="rect">
            <a:avLst/>
          </a:prstGeom>
          <a:noFill/>
        </p:spPr>
        <p:txBody>
          <a:bodyPr>
            <a:spAutoFit/>
          </a:bodyPr>
          <a:lstStyle/>
          <a:p>
            <a:pPr fontAlgn="auto">
              <a:spcBef>
                <a:spcPts val="0"/>
              </a:spcBef>
              <a:spcAft>
                <a:spcPts val="0"/>
              </a:spcAft>
              <a:defRPr/>
            </a:pPr>
            <a:r>
              <a:rPr lang="en-US" b="1" dirty="0">
                <a:solidFill>
                  <a:schemeClr val="bg1"/>
                </a:solidFill>
                <a:effectLst>
                  <a:outerShdw blurRad="38100" dist="38100" dir="2700000" algn="tl">
                    <a:srgbClr val="000000">
                      <a:alpha val="43137"/>
                    </a:srgbClr>
                  </a:outerShdw>
                </a:effectLst>
                <a:latin typeface="+mn-lt"/>
                <a:cs typeface="Times New Roman" pitchFamily="18" charset="0"/>
              </a:rPr>
              <a:t>QUY ĐỊNH MÔ HÌNH TRƯỜNG HỌC ĐIỆN TỬ</a:t>
            </a:r>
          </a:p>
        </p:txBody>
      </p:sp>
      <p:sp>
        <p:nvSpPr>
          <p:cNvPr id="37891" name="Action Button: Home 3">
            <a:hlinkClick r:id="rId2" action="ppaction://hlinksldjump" highlightClick="1"/>
          </p:cNvPr>
          <p:cNvSpPr>
            <a:spLocks noChangeArrowheads="1"/>
          </p:cNvSpPr>
          <p:nvPr/>
        </p:nvSpPr>
        <p:spPr bwMode="auto">
          <a:xfrm>
            <a:off x="8534400" y="6400800"/>
            <a:ext cx="457200" cy="304800"/>
          </a:xfrm>
          <a:prstGeom prst="actionButtonHome">
            <a:avLst/>
          </a:prstGeom>
          <a:solidFill>
            <a:schemeClr val="accent1"/>
          </a:solidFill>
          <a:ln w="9525" algn="ctr">
            <a:solidFill>
              <a:schemeClr val="tx1"/>
            </a:solidFill>
            <a:round/>
            <a:headEnd/>
            <a:tailEnd/>
          </a:ln>
        </p:spPr>
        <p:txBody>
          <a:bodyPr/>
          <a:lstStyle/>
          <a:p>
            <a:pPr defTabSz="957263"/>
            <a:endParaRPr lang="en-US" sz="190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66800" y="228600"/>
            <a:ext cx="6858000" cy="584775"/>
          </a:xfrm>
          <a:prstGeom prst="rect">
            <a:avLst/>
          </a:prstGeom>
          <a:solidFill>
            <a:schemeClr val="bg1"/>
          </a:solidFill>
        </p:spPr>
        <p:txBody>
          <a:bodyPr>
            <a:spAutoFit/>
          </a:bodyPr>
          <a:lstStyle/>
          <a:p>
            <a:pPr fontAlgn="auto">
              <a:spcBef>
                <a:spcPts val="0"/>
              </a:spcBef>
              <a:spcAft>
                <a:spcPts val="0"/>
              </a:spcAft>
              <a:defRPr/>
            </a:pPr>
            <a:r>
              <a:rPr lang="vi-VN" sz="1600" b="1" dirty="0">
                <a:solidFill>
                  <a:schemeClr val="accent4">
                    <a:lumMod val="75000"/>
                    <a:lumOff val="25000"/>
                  </a:schemeClr>
                </a:solidFill>
                <a:effectLst>
                  <a:outerShdw blurRad="38100" dist="38100" dir="2700000" algn="tl">
                    <a:srgbClr val="000000">
                      <a:alpha val="43137"/>
                    </a:srgbClr>
                  </a:outerShdw>
                </a:effectLst>
                <a:latin typeface="Times New Roman" pitchFamily="18" charset="0"/>
                <a:cs typeface="Times New Roman" pitchFamily="18" charset="0"/>
              </a:rPr>
              <a:t>B. Ứng dụng CNTT trong quản lý, giảng dạy và học tập</a:t>
            </a:r>
            <a:endParaRPr lang="en-US" sz="1600" b="1" dirty="0">
              <a:solidFill>
                <a:schemeClr val="accent4">
                  <a:lumMod val="75000"/>
                  <a:lumOff val="25000"/>
                </a:schemeClr>
              </a:solidFill>
              <a:effectLst>
                <a:outerShdw blurRad="38100" dist="38100" dir="2700000" algn="tl">
                  <a:srgbClr val="000000">
                    <a:alpha val="43137"/>
                  </a:srgbClr>
                </a:outerShdw>
              </a:effectLst>
              <a:latin typeface="Times New Roman" pitchFamily="18" charset="0"/>
              <a:cs typeface="Times New Roman" pitchFamily="18" charset="0"/>
            </a:endParaRPr>
          </a:p>
          <a:p>
            <a:pPr fontAlgn="auto">
              <a:spcBef>
                <a:spcPts val="0"/>
              </a:spcBef>
              <a:spcAft>
                <a:spcPts val="0"/>
              </a:spcAft>
              <a:defRPr/>
            </a:pPr>
            <a:r>
              <a:rPr lang="en-US" sz="1600" b="1" dirty="0">
                <a:solidFill>
                  <a:schemeClr val="accent4">
                    <a:lumMod val="75000"/>
                    <a:lumOff val="25000"/>
                  </a:schemeClr>
                </a:solidFill>
                <a:latin typeface="Times New Roman" pitchFamily="18" charset="0"/>
                <a:cs typeface="Times New Roman" pitchFamily="18" charset="0"/>
              </a:rPr>
              <a:t>* </a:t>
            </a:r>
            <a:r>
              <a:rPr lang="vi-VN" sz="1600" b="1" dirty="0">
                <a:solidFill>
                  <a:schemeClr val="accent4">
                    <a:lumMod val="75000"/>
                    <a:lumOff val="25000"/>
                  </a:schemeClr>
                </a:solidFill>
                <a:latin typeface="Times New Roman" pitchFamily="18" charset="0"/>
                <a:cs typeface="Times New Roman" pitchFamily="18" charset="0"/>
              </a:rPr>
              <a:t>Phần mềm ứng dụng phục vụ công tác quản lý, điều hành </a:t>
            </a:r>
            <a:r>
              <a:rPr lang="vi-VN" sz="1600" i="1" dirty="0">
                <a:solidFill>
                  <a:schemeClr val="accent4">
                    <a:lumMod val="75000"/>
                    <a:lumOff val="25000"/>
                  </a:schemeClr>
                </a:solidFill>
                <a:latin typeface="Times New Roman" pitchFamily="18" charset="0"/>
                <a:cs typeface="Times New Roman" pitchFamily="18" charset="0"/>
              </a:rPr>
              <a:t>(09 phần mềm</a:t>
            </a:r>
            <a:r>
              <a:rPr lang="vi-VN" sz="1600" i="1" dirty="0" smtClean="0">
                <a:solidFill>
                  <a:schemeClr val="accent4">
                    <a:lumMod val="75000"/>
                    <a:lumOff val="25000"/>
                  </a:schemeClr>
                </a:solidFill>
                <a:latin typeface="Times New Roman" pitchFamily="18" charset="0"/>
                <a:cs typeface="Times New Roman" pitchFamily="18" charset="0"/>
              </a:rPr>
              <a:t>)</a:t>
            </a:r>
            <a:endParaRPr lang="en-US" sz="1600" dirty="0">
              <a:solidFill>
                <a:schemeClr val="accent4">
                  <a:lumMod val="75000"/>
                  <a:lumOff val="25000"/>
                </a:schemeClr>
              </a:solidFill>
              <a:latin typeface="Times New Roman" pitchFamily="18" charset="0"/>
              <a:cs typeface="Times New Roman" pitchFamily="18" charset="0"/>
            </a:endParaRPr>
          </a:p>
        </p:txBody>
      </p:sp>
      <p:graphicFrame>
        <p:nvGraphicFramePr>
          <p:cNvPr id="5" name="Table 4"/>
          <p:cNvGraphicFramePr>
            <a:graphicFrameLocks noGrp="1"/>
          </p:cNvGraphicFramePr>
          <p:nvPr/>
        </p:nvGraphicFramePr>
        <p:xfrm>
          <a:off x="228600" y="990600"/>
          <a:ext cx="8763000" cy="5610860"/>
        </p:xfrm>
        <a:graphic>
          <a:graphicData uri="http://schemas.openxmlformats.org/drawingml/2006/table">
            <a:tbl>
              <a:tblPr/>
              <a:tblGrid>
                <a:gridCol w="2331441"/>
                <a:gridCol w="6431559"/>
              </a:tblGrid>
              <a:tr h="163513">
                <a:tc>
                  <a:txBody>
                    <a:bodyPr/>
                    <a:lstStyle/>
                    <a:p>
                      <a:pPr marL="0" marR="0" lvl="0" indent="0" algn="ctr" defTabSz="914400" rtl="0" eaLnBrk="1" fontAlgn="base" latinLnBrk="0" hangingPunct="1">
                        <a:lnSpc>
                          <a:spcPct val="100000"/>
                        </a:lnSpc>
                        <a:spcBef>
                          <a:spcPts val="0"/>
                        </a:spcBef>
                        <a:spcAft>
                          <a:spcPct val="0"/>
                        </a:spcAft>
                        <a:buClrTx/>
                        <a:buSzTx/>
                        <a:buFontTx/>
                        <a:buNone/>
                        <a:tabLst/>
                      </a:pPr>
                      <a:r>
                        <a:rPr kumimoji="0" lang="en-US" sz="1600" b="1"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Tên</a:t>
                      </a:r>
                      <a:r>
                        <a:rPr kumimoji="0" lang="en-US" sz="1600" b="1"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1"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phần</a:t>
                      </a:r>
                      <a:r>
                        <a:rPr kumimoji="0" lang="en-US" sz="1600" b="1"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1"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mềm</a:t>
                      </a:r>
                      <a:r>
                        <a:rPr kumimoji="0" lang="en-US" sz="1600" b="1"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1"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phục</a:t>
                      </a:r>
                      <a:r>
                        <a:rPr kumimoji="0" lang="en-US" sz="1600" b="1"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1"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vụ</a:t>
                      </a:r>
                      <a:r>
                        <a:rPr kumimoji="0" lang="en-US" sz="1600" b="1"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1"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công</a:t>
                      </a:r>
                      <a:r>
                        <a:rPr kumimoji="0" lang="en-US" sz="1600" b="1"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1"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tác</a:t>
                      </a:r>
                      <a:r>
                        <a:rPr kumimoji="0" lang="en-US" sz="1600" b="1"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1"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quản</a:t>
                      </a:r>
                      <a:r>
                        <a:rPr kumimoji="0" lang="en-US" sz="1600" b="1"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1"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lý</a:t>
                      </a:r>
                      <a:endPar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Arial" charset="0"/>
                      </a:endParaRPr>
                    </a:p>
                  </a:txBody>
                  <a:tcPr marL="50220" marR="5022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ts val="0"/>
                        </a:spcBef>
                        <a:spcAft>
                          <a:spcPct val="0"/>
                        </a:spcAft>
                        <a:buClrTx/>
                        <a:buSzTx/>
                        <a:buFontTx/>
                        <a:buNone/>
                        <a:tabLst/>
                      </a:pPr>
                      <a:r>
                        <a:rPr kumimoji="0" lang="en-US" sz="1600" b="1"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Yêu</a:t>
                      </a:r>
                      <a:r>
                        <a:rPr kumimoji="0" lang="en-US" sz="1600" b="1"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1"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cầu</a:t>
                      </a:r>
                      <a:endPar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Arial" charset="0"/>
                      </a:endParaRPr>
                    </a:p>
                  </a:txBody>
                  <a:tcPr marL="50220" marR="5022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325438">
                <a:tc>
                  <a:txBody>
                    <a:bodyPr/>
                    <a:lstStyle/>
                    <a:p>
                      <a:pPr marL="0" marR="0" lvl="0" indent="0" algn="l" defTabSz="914400" rtl="0" eaLnBrk="1" fontAlgn="base" latinLnBrk="0" hangingPunct="1">
                        <a:lnSpc>
                          <a:spcPct val="100000"/>
                        </a:lnSpc>
                        <a:spcBef>
                          <a:spcPts val="0"/>
                        </a:spcBef>
                        <a:spcAft>
                          <a:spcPct val="0"/>
                        </a:spcAft>
                        <a:buClrTx/>
                        <a:buSzTx/>
                        <a:buFontTx/>
                        <a:buNone/>
                        <a:tabLst/>
                      </a:pP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Phần</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mềm</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quản</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lý</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tài</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chính</a:t>
                      </a:r>
                      <a:r>
                        <a:rPr kumimoji="0" lang="vi-VN"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 kế toán</a:t>
                      </a:r>
                      <a:endPar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Arial" charset="0"/>
                      </a:endParaRPr>
                    </a:p>
                  </a:txBody>
                  <a:tcPr marL="50220" marR="5022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ts val="0"/>
                        </a:spcBef>
                        <a:spcAft>
                          <a:spcPct val="0"/>
                        </a:spcAft>
                        <a:buClrTx/>
                        <a:buSzTx/>
                        <a:buFontTx/>
                        <a:buNone/>
                        <a:tabLst/>
                      </a:pPr>
                      <a:r>
                        <a:rPr kumimoji="0" lang="vi-VN" sz="1600" b="0" i="0" u="none" strike="noStrike" cap="none" normalizeH="0" baseline="0" smtClean="0">
                          <a:ln>
                            <a:noFill/>
                          </a:ln>
                          <a:solidFill>
                            <a:schemeClr val="accent4">
                              <a:lumMod val="75000"/>
                              <a:lumOff val="25000"/>
                            </a:schemeClr>
                          </a:solidFill>
                          <a:effectLst/>
                          <a:latin typeface="Times New Roman" pitchFamily="18" charset="0"/>
                          <a:cs typeface="Arial" charset="0"/>
                        </a:rPr>
                        <a:t>Cập nhật đầy đủ kịp thời các chứng từ, chiết xuất được các báo cáo </a:t>
                      </a:r>
                      <a:endPar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endParaRPr>
                    </a:p>
                  </a:txBody>
                  <a:tcPr marL="50220" marR="5022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650875">
                <a:tc>
                  <a:txBody>
                    <a:bodyPr/>
                    <a:lstStyle/>
                    <a:p>
                      <a:pPr marL="0" marR="0" lvl="0" indent="0" algn="l" defTabSz="914400" rtl="0" eaLnBrk="1" fontAlgn="base" latinLnBrk="0" hangingPunct="1">
                        <a:lnSpc>
                          <a:spcPct val="100000"/>
                        </a:lnSpc>
                        <a:spcBef>
                          <a:spcPts val="0"/>
                        </a:spcBef>
                        <a:spcAft>
                          <a:spcPct val="0"/>
                        </a:spcAft>
                        <a:buClrTx/>
                        <a:buSzTx/>
                        <a:buFontTx/>
                        <a:buNone/>
                        <a:tabLst/>
                      </a:pPr>
                      <a:r>
                        <a:rPr kumimoji="0" lang="vi-VN"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Phần mềm quản lý tài sản công</a:t>
                      </a:r>
                      <a:endPar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Arial" charset="0"/>
                      </a:endParaRPr>
                    </a:p>
                  </a:txBody>
                  <a:tcPr marL="50220" marR="5022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ts val="0"/>
                        </a:spcBef>
                        <a:spcAft>
                          <a:spcPct val="0"/>
                        </a:spcAft>
                        <a:buClrTx/>
                        <a:buSzTx/>
                        <a:buFontTx/>
                        <a:buNone/>
                        <a:tabLst/>
                      </a:pPr>
                      <a:r>
                        <a:rPr kumimoji="0" lang="vi-VN" sz="1600" b="0" i="0" u="none" strike="noStrike" cap="none" normalizeH="0" baseline="0" dirty="0" smtClean="0">
                          <a:ln>
                            <a:noFill/>
                          </a:ln>
                          <a:solidFill>
                            <a:schemeClr val="accent4">
                              <a:lumMod val="75000"/>
                              <a:lumOff val="25000"/>
                            </a:schemeClr>
                          </a:solidFill>
                          <a:effectLst/>
                          <a:latin typeface="Times New Roman" pitchFamily="18" charset="0"/>
                          <a:cs typeface="Arial" charset="0"/>
                        </a:rPr>
                        <a:t>Cập nhật đầy đủ, kịp thời toàn bộ tài sản của đơn vị bao gồm tài sản phát sinh mới và có biến động về thay thế sửa chữa, theo dõi tính khấu hao tài sản, chiết xuất được các báo cáo phục vụ công tác quản lý</a:t>
                      </a:r>
                      <a:endPar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Arial" charset="0"/>
                      </a:endParaRPr>
                    </a:p>
                  </a:txBody>
                  <a:tcPr marL="50220" marR="5022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379413">
                <a:tc>
                  <a:txBody>
                    <a:bodyPr/>
                    <a:lstStyle/>
                    <a:p>
                      <a:pPr marL="0" marR="0" lvl="0" indent="0" algn="l" defTabSz="914400" rtl="0" eaLnBrk="1" fontAlgn="base" latinLnBrk="0" hangingPunct="1">
                        <a:lnSpc>
                          <a:spcPct val="100000"/>
                        </a:lnSpc>
                        <a:spcBef>
                          <a:spcPts val="0"/>
                        </a:spcBef>
                        <a:spcAft>
                          <a:spcPct val="0"/>
                        </a:spcAft>
                        <a:buClrTx/>
                        <a:buSzTx/>
                        <a:buFontTx/>
                        <a:buNone/>
                        <a:tabLst/>
                      </a:pPr>
                      <a:r>
                        <a:rPr kumimoji="0" lang="vi-VN"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Phần mềm quản lý nhân sự (PMIS)</a:t>
                      </a:r>
                      <a:endPar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Arial" charset="0"/>
                      </a:endParaRPr>
                    </a:p>
                  </a:txBody>
                  <a:tcPr marL="50220" marR="5022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ts val="0"/>
                        </a:spcBef>
                        <a:spcAft>
                          <a:spcPct val="0"/>
                        </a:spcAft>
                        <a:buClrTx/>
                        <a:buSzTx/>
                        <a:buFontTx/>
                        <a:buNone/>
                        <a:tabLst/>
                      </a:pPr>
                      <a:r>
                        <a:rPr kumimoji="0" lang="vi-VN" sz="16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Cập nhật, theo dõi danh sách cán bộ, giáo viên, nhân sự trong biên chế, chiết suất được các biểu </a:t>
                      </a:r>
                      <a:endPar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endParaRPr>
                    </a:p>
                  </a:txBody>
                  <a:tcPr marL="50220" marR="5022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488950">
                <a:tc>
                  <a:txBody>
                    <a:bodyPr/>
                    <a:lstStyle/>
                    <a:p>
                      <a:pPr marL="0" marR="0" lvl="0" indent="0" algn="l" defTabSz="914400" rtl="0" eaLnBrk="1" fontAlgn="base" latinLnBrk="0" hangingPunct="1">
                        <a:lnSpc>
                          <a:spcPct val="100000"/>
                        </a:lnSpc>
                        <a:spcBef>
                          <a:spcPts val="0"/>
                        </a:spcBef>
                        <a:spcAft>
                          <a:spcPct val="0"/>
                        </a:spcAft>
                        <a:buClrTx/>
                        <a:buSzTx/>
                        <a:buFontTx/>
                        <a:buNone/>
                        <a:tabLst/>
                      </a:pP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Phần</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mềm</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netop</a:t>
                      </a:r>
                      <a:endPar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Arial" charset="0"/>
                      </a:endParaRPr>
                    </a:p>
                  </a:txBody>
                  <a:tcPr marL="50220" marR="5022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ts val="0"/>
                        </a:spcBef>
                        <a:spcAft>
                          <a:spcPct val="0"/>
                        </a:spcAft>
                        <a:buClrTx/>
                        <a:buSzTx/>
                        <a:buFontTx/>
                        <a:buNone/>
                        <a:tabLst/>
                      </a:pPr>
                      <a:r>
                        <a:rPr kumimoji="0" lang="vi-VN" sz="16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Tất cả các máy tính phòng tin học, ngoại ngữ được cài đặt phần mềm Netop School phục vụ việc theo dõi, quản l‎í chia sẽ dữ liệu giữa các máy</a:t>
                      </a:r>
                      <a:endPar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endParaRPr>
                    </a:p>
                  </a:txBody>
                  <a:tcPr marL="50220" marR="5022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488950">
                <a:tc>
                  <a:txBody>
                    <a:bodyPr/>
                    <a:lstStyle/>
                    <a:p>
                      <a:pPr marL="0" marR="0" lvl="0" indent="0" algn="l" defTabSz="914400" rtl="0" eaLnBrk="1" fontAlgn="base" latinLnBrk="0" hangingPunct="1">
                        <a:lnSpc>
                          <a:spcPct val="100000"/>
                        </a:lnSpc>
                        <a:spcBef>
                          <a:spcPts val="0"/>
                        </a:spcBef>
                        <a:spcAft>
                          <a:spcPct val="0"/>
                        </a:spcAft>
                        <a:buClrTx/>
                        <a:buSzTx/>
                        <a:buFontTx/>
                        <a:buNone/>
                        <a:tabLst/>
                      </a:pP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Phần</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mềm</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quản</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lý</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học</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sinh</a:t>
                      </a:r>
                      <a:endPar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Arial" charset="0"/>
                      </a:endParaRPr>
                    </a:p>
                  </a:txBody>
                  <a:tcPr marL="50220" marR="5022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ts val="0"/>
                        </a:spcBef>
                        <a:spcAft>
                          <a:spcPct val="0"/>
                        </a:spcAft>
                        <a:buClrTx/>
                        <a:buSzTx/>
                        <a:buFontTx/>
                        <a:buNone/>
                        <a:tabLst/>
                      </a:pPr>
                      <a:r>
                        <a:rPr kumimoji="0" lang="vi-VN"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Cập nhật, theo dõi danh sách học sinh, điểm thành phần các bộ môn, chiết suất được các biểu theo dõi học tập của học sinh</a:t>
                      </a:r>
                      <a:endPar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Arial" charset="0"/>
                      </a:endParaRPr>
                    </a:p>
                  </a:txBody>
                  <a:tcPr marL="50220" marR="5022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325438">
                <a:tc>
                  <a:txBody>
                    <a:bodyPr/>
                    <a:lstStyle/>
                    <a:p>
                      <a:pPr marL="0" marR="0" lvl="0" indent="0" algn="l" defTabSz="914400" rtl="0" eaLnBrk="1" fontAlgn="base" latinLnBrk="0" hangingPunct="1">
                        <a:lnSpc>
                          <a:spcPct val="100000"/>
                        </a:lnSpc>
                        <a:spcBef>
                          <a:spcPts val="0"/>
                        </a:spcBef>
                        <a:spcAft>
                          <a:spcPct val="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Phần mềm Phổ cập giáo dục</a:t>
                      </a:r>
                      <a:endPar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endParaRPr>
                    </a:p>
                  </a:txBody>
                  <a:tcPr marL="50220" marR="5022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ts val="0"/>
                        </a:spcBef>
                        <a:spcAft>
                          <a:spcPct val="0"/>
                        </a:spcAft>
                        <a:buClrTx/>
                        <a:buSzTx/>
                        <a:buFontTx/>
                        <a:buNone/>
                        <a:tabLst/>
                      </a:pPr>
                      <a:r>
                        <a:rPr kumimoji="0" lang="vi-VN"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Cập nhật được số trẻ trong khu vực, theo dõi được số lượng trẻ trong khu vực đang tham gia học tập tại các trường</a:t>
                      </a:r>
                      <a:endPar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Arial" charset="0"/>
                      </a:endParaRPr>
                    </a:p>
                  </a:txBody>
                  <a:tcPr marL="50220" marR="5022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325438">
                <a:tc>
                  <a:txBody>
                    <a:bodyPr/>
                    <a:lstStyle/>
                    <a:p>
                      <a:pPr marL="0" marR="0" lvl="0" indent="0" algn="l" defTabSz="914400" rtl="0" eaLnBrk="1" fontAlgn="base" latinLnBrk="0" hangingPunct="1">
                        <a:lnSpc>
                          <a:spcPct val="100000"/>
                        </a:lnSpc>
                        <a:spcBef>
                          <a:spcPts val="0"/>
                        </a:spcBef>
                        <a:spcAft>
                          <a:spcPct val="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Phần mềm EMIS</a:t>
                      </a:r>
                      <a:endPar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endParaRPr>
                    </a:p>
                  </a:txBody>
                  <a:tcPr marL="50220" marR="5022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ts val="0"/>
                        </a:spcBef>
                        <a:spcAft>
                          <a:spcPct val="0"/>
                        </a:spcAft>
                        <a:buClrTx/>
                        <a:buSzTx/>
                        <a:buFontTx/>
                        <a:buNone/>
                        <a:tabLst/>
                      </a:pPr>
                      <a:r>
                        <a:rPr kumimoji="0" lang="vi-VN"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Cập nhật đầy đủ thông tin về số lượng học sinh, số giáo viên, chất lượng học sinh </a:t>
                      </a:r>
                      <a:endPar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Arial" charset="0"/>
                      </a:endParaRPr>
                    </a:p>
                  </a:txBody>
                  <a:tcPr marL="50220" marR="5022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650875">
                <a:tc>
                  <a:txBody>
                    <a:bodyPr/>
                    <a:lstStyle/>
                    <a:p>
                      <a:pPr marL="0" marR="0" lvl="0" indent="0" algn="l" defTabSz="914400" rtl="0" eaLnBrk="1" fontAlgn="base" latinLnBrk="0" hangingPunct="1">
                        <a:lnSpc>
                          <a:spcPct val="100000"/>
                        </a:lnSpc>
                        <a:spcBef>
                          <a:spcPts val="0"/>
                        </a:spcBef>
                        <a:spcAft>
                          <a:spcPct val="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Phần mềm thư viện</a:t>
                      </a:r>
                      <a:endPar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endParaRPr>
                    </a:p>
                  </a:txBody>
                  <a:tcPr marL="50220" marR="5022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ts val="0"/>
                        </a:spcBef>
                        <a:spcAft>
                          <a:spcPct val="0"/>
                        </a:spcAft>
                        <a:buClrTx/>
                        <a:buSzTx/>
                        <a:buFontTx/>
                        <a:buNone/>
                        <a:tabLst/>
                      </a:pPr>
                      <a:r>
                        <a:rPr kumimoji="0" lang="vi-VN"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Đảm bảo cập nhật đầy đủ các đầu mục sách giáo khoa, sách tham khảo, các loại sách báo, tạp chí theo quy định của ngành. Có thể tìm kiếm nhanh đầu sách bằng công cụ tra cứu của phần mềm</a:t>
                      </a:r>
                      <a:endPar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Arial" charset="0"/>
                      </a:endParaRPr>
                    </a:p>
                  </a:txBody>
                  <a:tcPr marL="50220" marR="5022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488950">
                <a:tc>
                  <a:txBody>
                    <a:bodyPr/>
                    <a:lstStyle/>
                    <a:p>
                      <a:pPr marL="0" marR="0" lvl="0" indent="0" algn="l" defTabSz="914400" rtl="0" eaLnBrk="1" fontAlgn="base" latinLnBrk="0" hangingPunct="1">
                        <a:lnSpc>
                          <a:spcPct val="100000"/>
                        </a:lnSpc>
                        <a:spcBef>
                          <a:spcPts val="0"/>
                        </a:spcBef>
                        <a:spcAft>
                          <a:spcPct val="0"/>
                        </a:spcAft>
                        <a:buClrTx/>
                        <a:buSzTx/>
                        <a:buFontTx/>
                        <a:buNone/>
                        <a:tabLst/>
                      </a:pPr>
                      <a:r>
                        <a:rPr kumimoji="0" lang="vi-VN" sz="16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Phần mềm xếp thời khóa biểu</a:t>
                      </a:r>
                      <a:endPar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Arial" charset="0"/>
                      </a:endParaRPr>
                    </a:p>
                  </a:txBody>
                  <a:tcPr marL="50220" marR="5022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ts val="0"/>
                        </a:spcBef>
                        <a:spcAft>
                          <a:spcPct val="0"/>
                        </a:spcAft>
                        <a:buClrTx/>
                        <a:buSzTx/>
                        <a:buFontTx/>
                        <a:buNone/>
                        <a:tabLst/>
                      </a:pPr>
                      <a:r>
                        <a:rPr kumimoji="0" lang="vi-VN"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Cập nhật thông tin về phân công chuyên môn, lịch giảng dạy của tất cả giáo viên trong nhà trường. Chiết suất được thông tin theo dõi giáo viên dạy các môn trong ngày</a:t>
                      </a:r>
                      <a:endPar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Arial" charset="0"/>
                      </a:endParaRPr>
                    </a:p>
                  </a:txBody>
                  <a:tcPr marL="50220" marR="5022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bl>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152401" y="1524000"/>
          <a:ext cx="8458199" cy="4312921"/>
        </p:xfrm>
        <a:graphic>
          <a:graphicData uri="http://schemas.openxmlformats.org/drawingml/2006/table">
            <a:tbl>
              <a:tblPr/>
              <a:tblGrid>
                <a:gridCol w="2138045"/>
                <a:gridCol w="756875"/>
                <a:gridCol w="773656"/>
                <a:gridCol w="773657"/>
                <a:gridCol w="4015966"/>
              </a:tblGrid>
              <a:tr h="522288">
                <a:tc rowSpan="2">
                  <a:txBody>
                    <a:bodyPr/>
                    <a:lstStyle/>
                    <a:p>
                      <a:pPr marL="0" marR="0" lvl="0" indent="0" algn="ctr" defTabSz="914400" rtl="0" eaLnBrk="1" fontAlgn="base" latinLnBrk="0" hangingPunct="1">
                        <a:lnSpc>
                          <a:spcPct val="100000"/>
                        </a:lnSpc>
                        <a:spcBef>
                          <a:spcPts val="0"/>
                        </a:spcBef>
                        <a:spcAft>
                          <a:spcPct val="0"/>
                        </a:spcAft>
                        <a:buClrTx/>
                        <a:buSzTx/>
                        <a:buFontTx/>
                        <a:buNone/>
                        <a:tabLst/>
                      </a:pPr>
                      <a:r>
                        <a:rPr kumimoji="0" lang="en-US" sz="1800" b="1"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Tên</a:t>
                      </a:r>
                      <a:r>
                        <a:rPr kumimoji="0" lang="en-US" sz="1800" b="1"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1"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phần</a:t>
                      </a:r>
                      <a:r>
                        <a:rPr kumimoji="0" lang="en-US" sz="1800" b="1"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1"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mềm</a:t>
                      </a:r>
                      <a:endPar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Arial"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ctr" defTabSz="914400" rtl="0" eaLnBrk="1" fontAlgn="base" latinLnBrk="0" hangingPunct="1">
                        <a:lnSpc>
                          <a:spcPct val="100000"/>
                        </a:lnSpc>
                        <a:spcBef>
                          <a:spcPts val="0"/>
                        </a:spcBef>
                        <a:spcAft>
                          <a:spcPct val="0"/>
                        </a:spcAft>
                        <a:buClrTx/>
                        <a:buSzTx/>
                        <a:buFontTx/>
                        <a:buNone/>
                        <a:tabLst/>
                      </a:pPr>
                      <a:r>
                        <a:rPr kumimoji="0" lang="en-US" sz="1800" b="1"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Cấp học sử dụng</a:t>
                      </a:r>
                      <a:endParaRPr kumimoji="0" lang="en-US" sz="1800" b="0" i="0" u="none" strike="noStrike" cap="none" normalizeH="0" baseline="0" smtClean="0">
                        <a:ln>
                          <a:noFill/>
                        </a:ln>
                        <a:solidFill>
                          <a:schemeClr val="accent4">
                            <a:lumMod val="75000"/>
                            <a:lumOff val="25000"/>
                          </a:schemeClr>
                        </a:solidFill>
                        <a:effectLst/>
                        <a:latin typeface="Times New Roman" pitchFamily="18" charset="0"/>
                        <a:cs typeface="Arial"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rowSpan="2">
                  <a:txBody>
                    <a:bodyPr/>
                    <a:lstStyle/>
                    <a:p>
                      <a:pPr marL="0" marR="0" lvl="0" indent="0" algn="ctr" defTabSz="914400" rtl="0" eaLnBrk="1" fontAlgn="base" latinLnBrk="0" hangingPunct="1">
                        <a:lnSpc>
                          <a:spcPct val="100000"/>
                        </a:lnSpc>
                        <a:spcBef>
                          <a:spcPts val="0"/>
                        </a:spcBef>
                        <a:spcAft>
                          <a:spcPct val="0"/>
                        </a:spcAft>
                        <a:buClrTx/>
                        <a:buSzTx/>
                        <a:buFontTx/>
                        <a:buNone/>
                        <a:tabLst/>
                      </a:pPr>
                      <a:r>
                        <a:rPr kumimoji="0" lang="en-US" sz="1800" b="1"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Yêu cầu</a:t>
                      </a:r>
                      <a:endParaRPr kumimoji="0" lang="en-US" sz="1800" b="0" i="0" u="none" strike="noStrike" cap="none" normalizeH="0" baseline="0" smtClean="0">
                        <a:ln>
                          <a:noFill/>
                        </a:ln>
                        <a:solidFill>
                          <a:schemeClr val="accent4">
                            <a:lumMod val="75000"/>
                            <a:lumOff val="25000"/>
                          </a:schemeClr>
                        </a:solidFill>
                        <a:effectLst/>
                        <a:latin typeface="Times New Roman" pitchFamily="18" charset="0"/>
                        <a:cs typeface="Arial"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773113">
                <a:tc vMerge="1">
                  <a:txBody>
                    <a:bodyPr/>
                    <a:lstStyle/>
                    <a:p>
                      <a:endParaRPr lang="en-US"/>
                    </a:p>
                  </a:txBody>
                  <a:tcPr/>
                </a:tc>
                <a:tc>
                  <a:txBody>
                    <a:bodyPr/>
                    <a:lstStyle/>
                    <a:p>
                      <a:pPr marL="0" marR="0" lvl="0" indent="0" algn="ctr" defTabSz="914400" rtl="0" eaLnBrk="1" fontAlgn="base" latinLnBrk="0" hangingPunct="1">
                        <a:lnSpc>
                          <a:spcPct val="100000"/>
                        </a:lnSpc>
                        <a:spcBef>
                          <a:spcPts val="0"/>
                        </a:spcBef>
                        <a:spcAft>
                          <a:spcPct val="0"/>
                        </a:spcAft>
                        <a:buClrTx/>
                        <a:buSzTx/>
                        <a:buFontTx/>
                        <a:buNone/>
                        <a:tabLst/>
                      </a:pPr>
                      <a:r>
                        <a:rPr kumimoji="0" lang="en-US" sz="1800" b="1"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MN</a:t>
                      </a:r>
                      <a:endPar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Arial"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ts val="0"/>
                        </a:spcBef>
                        <a:spcAft>
                          <a:spcPct val="0"/>
                        </a:spcAft>
                        <a:buClrTx/>
                        <a:buSzTx/>
                        <a:buFontTx/>
                        <a:buNone/>
                        <a:tabLst/>
                      </a:pPr>
                      <a:r>
                        <a:rPr kumimoji="0" lang="en-US" sz="1800" b="1"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TH</a:t>
                      </a:r>
                      <a:endPar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Arial"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ts val="0"/>
                        </a:spcBef>
                        <a:spcAft>
                          <a:spcPct val="0"/>
                        </a:spcAft>
                        <a:buClrTx/>
                        <a:buSzTx/>
                        <a:buFontTx/>
                        <a:buNone/>
                        <a:tabLst/>
                      </a:pPr>
                      <a:r>
                        <a:rPr kumimoji="0" lang="en-US" sz="1800" b="1"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THCS</a:t>
                      </a:r>
                      <a:endPar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Arial"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en-US"/>
                    </a:p>
                  </a:txBody>
                  <a:tcPr/>
                </a:tc>
              </a:tr>
              <a:tr h="0">
                <a:tc gridSpan="5">
                  <a:txBody>
                    <a:bodyPr/>
                    <a:lstStyle/>
                    <a:p>
                      <a:pPr marL="0" marR="0" lvl="0" indent="0" algn="l" defTabSz="914400" rtl="0" eaLnBrk="1" fontAlgn="base" latinLnBrk="0" hangingPunct="1">
                        <a:lnSpc>
                          <a:spcPct val="100000"/>
                        </a:lnSpc>
                        <a:spcBef>
                          <a:spcPts val="0"/>
                        </a:spcBef>
                        <a:spcAft>
                          <a:spcPct val="0"/>
                        </a:spcAft>
                        <a:buClrTx/>
                        <a:buSzTx/>
                        <a:buFontTx/>
                        <a:buNone/>
                        <a:tabLst/>
                      </a:pPr>
                      <a:endPar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Arial"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784225">
                <a:tc>
                  <a:txBody>
                    <a:bodyPr/>
                    <a:lstStyle/>
                    <a:p>
                      <a:pPr marL="0" marR="0" lvl="0" indent="0" algn="l" defTabSz="914400" rtl="0" eaLnBrk="1" fontAlgn="base" latinLnBrk="0" hangingPunct="1">
                        <a:lnSpc>
                          <a:spcPct val="100000"/>
                        </a:lnSpc>
                        <a:spcBef>
                          <a:spcPts val="0"/>
                        </a:spcBef>
                        <a:spcAft>
                          <a:spcPct val="0"/>
                        </a:spcAft>
                        <a:buClrTx/>
                        <a:buSzTx/>
                        <a:buFontTx/>
                        <a:buNone/>
                        <a:tabLst/>
                      </a:pP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PM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kidsmart</a:t>
                      </a:r>
                      <a:endPar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Arial"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ts val="0"/>
                        </a:spcBef>
                        <a:spcAft>
                          <a:spcPct val="0"/>
                        </a:spcAft>
                        <a:buClrTx/>
                        <a:buSzTx/>
                        <a:buFontTx/>
                        <a:buNone/>
                        <a:tabLst/>
                      </a:pPr>
                      <a:r>
                        <a:rPr kumimoji="0" lang="en-US" sz="18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x</a:t>
                      </a:r>
                      <a:endParaRPr kumimoji="0" lang="en-US" sz="1800" b="0" i="0" u="none" strike="noStrike" cap="none" normalizeH="0" baseline="0" smtClean="0">
                        <a:ln>
                          <a:noFill/>
                        </a:ln>
                        <a:solidFill>
                          <a:schemeClr val="accent4">
                            <a:lumMod val="75000"/>
                            <a:lumOff val="25000"/>
                          </a:schemeClr>
                        </a:solidFill>
                        <a:effectLst/>
                        <a:latin typeface="Times New Roman" pitchFamily="18" charset="0"/>
                        <a:cs typeface="Arial"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ts val="0"/>
                        </a:spcBef>
                        <a:spcAft>
                          <a:spcPct val="0"/>
                        </a:spcAft>
                        <a:buClrTx/>
                        <a:buSzTx/>
                        <a:buFontTx/>
                        <a:buNone/>
                        <a:tabLst/>
                      </a:pP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endPar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Arial"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ts val="0"/>
                        </a:spcBef>
                        <a:spcAft>
                          <a:spcPct val="0"/>
                        </a:spcAft>
                        <a:buClrTx/>
                        <a:buSzTx/>
                        <a:buFontTx/>
                        <a:buNone/>
                        <a:tabLst/>
                      </a:pP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endPar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Arial"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ts val="0"/>
                        </a:spcBef>
                        <a:spcAft>
                          <a:spcPct val="0"/>
                        </a:spcAft>
                        <a:buClrTx/>
                        <a:buSzTx/>
                        <a:buFontTx/>
                        <a:buNone/>
                        <a:tabLst/>
                      </a:pPr>
                      <a:r>
                        <a:rPr kumimoji="0" lang="vi-VN"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Được triển khai cài đặt trên tất cả các máy tính phòng tin học và sử dụng thường xuyên trong các giờ dạy tin học</a:t>
                      </a:r>
                      <a:endPar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Arial"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044575">
                <a:tc>
                  <a:txBody>
                    <a:bodyPr/>
                    <a:lstStyle/>
                    <a:p>
                      <a:pPr marL="0" marR="0" lvl="0" indent="0" algn="l" defTabSz="914400" rtl="0" eaLnBrk="1" fontAlgn="base" latinLnBrk="0" hangingPunct="1">
                        <a:lnSpc>
                          <a:spcPct val="100000"/>
                        </a:lnSpc>
                        <a:spcBef>
                          <a:spcPts val="0"/>
                        </a:spcBef>
                        <a:spcAft>
                          <a:spcPct val="0"/>
                        </a:spcAft>
                        <a:buClrTx/>
                        <a:buSzTx/>
                        <a:buFontTx/>
                        <a:buNone/>
                        <a:tabLst/>
                      </a:pP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PM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tạo</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thí</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nghiệm</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ảo</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nếu</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có</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a:t>
                      </a:r>
                      <a:endPar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Arial"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ts val="0"/>
                        </a:spcBef>
                        <a:spcAft>
                          <a:spcPct val="0"/>
                        </a:spcAft>
                        <a:buClrTx/>
                        <a:buSzTx/>
                        <a:buFontTx/>
                        <a:buNone/>
                        <a:tabLst/>
                      </a:pP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endPar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Arial"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ts val="0"/>
                        </a:spcBef>
                        <a:spcAft>
                          <a:spcPct val="0"/>
                        </a:spcAft>
                        <a:buClrTx/>
                        <a:buSzTx/>
                        <a:buFontTx/>
                        <a:buNone/>
                        <a:tabLst/>
                      </a:pP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endPar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Arial"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ts val="0"/>
                        </a:spcBef>
                        <a:spcAft>
                          <a:spcPct val="0"/>
                        </a:spcAft>
                        <a:buClrTx/>
                        <a:buSzTx/>
                        <a:buFontTx/>
                        <a:buNone/>
                        <a:tabLst/>
                      </a:pP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x</a:t>
                      </a:r>
                      <a:endPar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Arial"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ts val="0"/>
                        </a:spcBef>
                        <a:spcAft>
                          <a:spcPct val="0"/>
                        </a:spcAft>
                        <a:buClrTx/>
                        <a:buSzTx/>
                        <a:buFontTx/>
                        <a:buNone/>
                        <a:tabLst/>
                      </a:pPr>
                      <a:r>
                        <a:rPr kumimoji="0" lang="vi-VN"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Các phòng học chức năng hóa học, vật l‎í được cài đặt phần mềm này. Những thí nghiệm khó thành công, khó thực hiện được xây dựng và mô tả qua phần mềm</a:t>
                      </a:r>
                      <a:endPar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Arial"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noFill/>
                  </a:tcPr>
                </a:tc>
              </a:tr>
              <a:tr h="522288">
                <a:tc>
                  <a:txBody>
                    <a:bodyPr/>
                    <a:lstStyle/>
                    <a:p>
                      <a:pPr marL="0" marR="0" lvl="0" indent="0" algn="l" defTabSz="914400" rtl="0" eaLnBrk="1" fontAlgn="base" latinLnBrk="0" hangingPunct="1">
                        <a:lnSpc>
                          <a:spcPct val="100000"/>
                        </a:lnSpc>
                        <a:spcBef>
                          <a:spcPts val="0"/>
                        </a:spcBef>
                        <a:spcAft>
                          <a:spcPct val="0"/>
                        </a:spcAft>
                        <a:buClrTx/>
                        <a:buSzTx/>
                        <a:buFontTx/>
                        <a:buNone/>
                        <a:tabLst/>
                      </a:pP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PM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hỗ</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trợ</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soạn</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giảng</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E-</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learing</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Hỗ</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trợ</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hoc TA,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Toán</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Tiếng</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việt</a:t>
                      </a:r>
                      <a:endPar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Arial"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ts val="0"/>
                        </a:spcBef>
                        <a:spcAft>
                          <a:spcPct val="0"/>
                        </a:spcAft>
                        <a:buClrTx/>
                        <a:buSzTx/>
                        <a:buFontTx/>
                        <a:buNone/>
                        <a:tabLst/>
                      </a:pPr>
                      <a:r>
                        <a:rPr kumimoji="0" lang="en-US" sz="18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x</a:t>
                      </a:r>
                      <a:endParaRPr kumimoji="0" lang="en-US" sz="1800" b="0" i="0" u="none" strike="noStrike" cap="none" normalizeH="0" baseline="0" smtClean="0">
                        <a:ln>
                          <a:noFill/>
                        </a:ln>
                        <a:solidFill>
                          <a:schemeClr val="accent4">
                            <a:lumMod val="75000"/>
                            <a:lumOff val="25000"/>
                          </a:schemeClr>
                        </a:solidFill>
                        <a:effectLst/>
                        <a:latin typeface="Times New Roman" pitchFamily="18" charset="0"/>
                        <a:cs typeface="Arial"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ts val="0"/>
                        </a:spcBef>
                        <a:spcAft>
                          <a:spcPct val="0"/>
                        </a:spcAft>
                        <a:buClrTx/>
                        <a:buSzTx/>
                        <a:buFontTx/>
                        <a:buNone/>
                        <a:tabLst/>
                      </a:pP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X </a:t>
                      </a:r>
                      <a:endPar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Arial"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ts val="0"/>
                        </a:spcBef>
                        <a:spcAft>
                          <a:spcPct val="0"/>
                        </a:spcAft>
                        <a:buClrTx/>
                        <a:buSzTx/>
                        <a:buFontTx/>
                        <a:buNone/>
                        <a:tabLst/>
                      </a:pP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x</a:t>
                      </a:r>
                      <a:endPar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Arial"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ts val="0"/>
                        </a:spcBef>
                        <a:spcAft>
                          <a:spcPct val="0"/>
                        </a:spcAft>
                        <a:buClrTx/>
                        <a:buSzTx/>
                        <a:buFontTx/>
                        <a:buNone/>
                        <a:tabLst/>
                      </a:pP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Các</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phòng</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học</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bộ</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môn</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và</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phòng</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học</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thông</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thường</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endPar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Arial" charset="0"/>
                      </a:endParaRPr>
                    </a:p>
                  </a:txBody>
                  <a:tcPr marL="68580" marR="6858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39976" name="TextBox 2"/>
          <p:cNvSpPr txBox="1">
            <a:spLocks noChangeArrowheads="1"/>
          </p:cNvSpPr>
          <p:nvPr/>
        </p:nvSpPr>
        <p:spPr bwMode="auto">
          <a:xfrm>
            <a:off x="609600" y="990600"/>
            <a:ext cx="7772400" cy="369332"/>
          </a:xfrm>
          <a:prstGeom prst="rect">
            <a:avLst/>
          </a:prstGeom>
          <a:solidFill>
            <a:schemeClr val="bg1"/>
          </a:solidFill>
          <a:ln w="9525">
            <a:noFill/>
            <a:miter lim="800000"/>
            <a:headEnd/>
            <a:tailEnd/>
          </a:ln>
        </p:spPr>
        <p:txBody>
          <a:bodyPr>
            <a:spAutoFit/>
          </a:bodyPr>
          <a:lstStyle/>
          <a:p>
            <a:r>
              <a:rPr lang="en-US" b="1" dirty="0">
                <a:solidFill>
                  <a:schemeClr val="accent4">
                    <a:lumMod val="75000"/>
                    <a:lumOff val="25000"/>
                  </a:schemeClr>
                </a:solidFill>
                <a:latin typeface="Times New Roman" pitchFamily="18" charset="0"/>
                <a:cs typeface="Times New Roman" pitchFamily="18" charset="0"/>
              </a:rPr>
              <a:t>* </a:t>
            </a:r>
            <a:r>
              <a:rPr lang="vi-VN" b="1" dirty="0">
                <a:solidFill>
                  <a:schemeClr val="accent4">
                    <a:lumMod val="75000"/>
                    <a:lumOff val="25000"/>
                  </a:schemeClr>
                </a:solidFill>
                <a:latin typeface="Times New Roman" pitchFamily="18" charset="0"/>
                <a:cs typeface="Times New Roman" pitchFamily="18" charset="0"/>
              </a:rPr>
              <a:t>Phần mềm ứng dụng phục vụ công tác </a:t>
            </a:r>
            <a:r>
              <a:rPr lang="en-US" b="1" dirty="0">
                <a:solidFill>
                  <a:schemeClr val="accent4">
                    <a:lumMod val="75000"/>
                    <a:lumOff val="25000"/>
                  </a:schemeClr>
                </a:solidFill>
                <a:latin typeface="Times New Roman" pitchFamily="18" charset="0"/>
                <a:cs typeface="Times New Roman" pitchFamily="18" charset="0"/>
              </a:rPr>
              <a:t> </a:t>
            </a:r>
            <a:r>
              <a:rPr lang="en-US" b="1" dirty="0" err="1">
                <a:solidFill>
                  <a:schemeClr val="accent4">
                    <a:lumMod val="75000"/>
                    <a:lumOff val="25000"/>
                  </a:schemeClr>
                </a:solidFill>
                <a:latin typeface="Times New Roman" pitchFamily="18" charset="0"/>
                <a:cs typeface="Times New Roman" pitchFamily="18" charset="0"/>
              </a:rPr>
              <a:t>giảng</a:t>
            </a:r>
            <a:r>
              <a:rPr lang="en-US" b="1" dirty="0">
                <a:solidFill>
                  <a:schemeClr val="accent4">
                    <a:lumMod val="75000"/>
                    <a:lumOff val="25000"/>
                  </a:schemeClr>
                </a:solidFill>
                <a:latin typeface="Times New Roman" pitchFamily="18" charset="0"/>
                <a:cs typeface="Times New Roman" pitchFamily="18" charset="0"/>
              </a:rPr>
              <a:t> </a:t>
            </a:r>
            <a:r>
              <a:rPr lang="en-US" b="1" dirty="0" err="1">
                <a:solidFill>
                  <a:schemeClr val="accent4">
                    <a:lumMod val="75000"/>
                    <a:lumOff val="25000"/>
                  </a:schemeClr>
                </a:solidFill>
                <a:latin typeface="Times New Roman" pitchFamily="18" charset="0"/>
                <a:cs typeface="Times New Roman" pitchFamily="18" charset="0"/>
              </a:rPr>
              <a:t>dạy</a:t>
            </a:r>
            <a:r>
              <a:rPr lang="en-US" b="1" dirty="0">
                <a:solidFill>
                  <a:schemeClr val="accent4">
                    <a:lumMod val="75000"/>
                    <a:lumOff val="25000"/>
                  </a:schemeClr>
                </a:solidFill>
                <a:latin typeface="Times New Roman" pitchFamily="18" charset="0"/>
                <a:cs typeface="Times New Roman" pitchFamily="18" charset="0"/>
              </a:rPr>
              <a:t> </a:t>
            </a:r>
            <a:r>
              <a:rPr lang="en-US" b="1" dirty="0" err="1">
                <a:solidFill>
                  <a:schemeClr val="accent4">
                    <a:lumMod val="75000"/>
                    <a:lumOff val="25000"/>
                  </a:schemeClr>
                </a:solidFill>
                <a:latin typeface="Times New Roman" pitchFamily="18" charset="0"/>
                <a:cs typeface="Times New Roman" pitchFamily="18" charset="0"/>
              </a:rPr>
              <a:t>và</a:t>
            </a:r>
            <a:r>
              <a:rPr lang="en-US" b="1" dirty="0">
                <a:solidFill>
                  <a:schemeClr val="accent4">
                    <a:lumMod val="75000"/>
                    <a:lumOff val="25000"/>
                  </a:schemeClr>
                </a:solidFill>
                <a:latin typeface="Times New Roman" pitchFamily="18" charset="0"/>
                <a:cs typeface="Times New Roman" pitchFamily="18" charset="0"/>
              </a:rPr>
              <a:t> </a:t>
            </a:r>
            <a:r>
              <a:rPr lang="en-US" b="1" dirty="0" err="1">
                <a:solidFill>
                  <a:schemeClr val="accent4">
                    <a:lumMod val="75000"/>
                    <a:lumOff val="25000"/>
                  </a:schemeClr>
                </a:solidFill>
                <a:latin typeface="Times New Roman" pitchFamily="18" charset="0"/>
                <a:cs typeface="Times New Roman" pitchFamily="18" charset="0"/>
              </a:rPr>
              <a:t>học</a:t>
            </a:r>
            <a:r>
              <a:rPr lang="en-US" b="1" dirty="0">
                <a:solidFill>
                  <a:schemeClr val="accent4">
                    <a:lumMod val="75000"/>
                    <a:lumOff val="25000"/>
                  </a:schemeClr>
                </a:solidFill>
                <a:latin typeface="Times New Roman" pitchFamily="18" charset="0"/>
                <a:cs typeface="Times New Roman" pitchFamily="18" charset="0"/>
              </a:rPr>
              <a:t> </a:t>
            </a:r>
            <a:r>
              <a:rPr lang="en-US" b="1" dirty="0" err="1">
                <a:solidFill>
                  <a:schemeClr val="accent4">
                    <a:lumMod val="75000"/>
                    <a:lumOff val="25000"/>
                  </a:schemeClr>
                </a:solidFill>
                <a:latin typeface="Times New Roman" pitchFamily="18" charset="0"/>
                <a:cs typeface="Times New Roman" pitchFamily="18" charset="0"/>
              </a:rPr>
              <a:t>tập</a:t>
            </a:r>
            <a:r>
              <a:rPr lang="vi-VN" i="1" dirty="0" smtClean="0">
                <a:solidFill>
                  <a:schemeClr val="accent4">
                    <a:lumMod val="75000"/>
                    <a:lumOff val="25000"/>
                  </a:schemeClr>
                </a:solidFill>
                <a:latin typeface="Times New Roman" pitchFamily="18" charset="0"/>
                <a:cs typeface="Times New Roman" pitchFamily="18" charset="0"/>
              </a:rPr>
              <a:t>(0</a:t>
            </a:r>
            <a:r>
              <a:rPr lang="en-US" i="1" dirty="0" smtClean="0">
                <a:solidFill>
                  <a:schemeClr val="accent4">
                    <a:lumMod val="75000"/>
                    <a:lumOff val="25000"/>
                  </a:schemeClr>
                </a:solidFill>
                <a:latin typeface="Times New Roman" pitchFamily="18" charset="0"/>
                <a:cs typeface="Times New Roman" pitchFamily="18" charset="0"/>
              </a:rPr>
              <a:t>6</a:t>
            </a:r>
            <a:r>
              <a:rPr lang="vi-VN" i="1" dirty="0" smtClean="0">
                <a:solidFill>
                  <a:schemeClr val="accent4">
                    <a:lumMod val="75000"/>
                    <a:lumOff val="25000"/>
                  </a:schemeClr>
                </a:solidFill>
                <a:latin typeface="Times New Roman" pitchFamily="18" charset="0"/>
                <a:cs typeface="Times New Roman" pitchFamily="18" charset="0"/>
              </a:rPr>
              <a:t> </a:t>
            </a:r>
            <a:r>
              <a:rPr lang="vi-VN" i="1" dirty="0">
                <a:solidFill>
                  <a:schemeClr val="accent4">
                    <a:lumMod val="75000"/>
                    <a:lumOff val="25000"/>
                  </a:schemeClr>
                </a:solidFill>
                <a:latin typeface="Times New Roman" pitchFamily="18" charset="0"/>
                <a:cs typeface="Times New Roman" pitchFamily="18" charset="0"/>
              </a:rPr>
              <a:t>phần mềm</a:t>
            </a:r>
            <a:r>
              <a:rPr lang="vi-VN" i="1" dirty="0" smtClean="0">
                <a:solidFill>
                  <a:schemeClr val="accent4">
                    <a:lumMod val="75000"/>
                    <a:lumOff val="25000"/>
                  </a:schemeClr>
                </a:solidFill>
                <a:latin typeface="Times New Roman" pitchFamily="18" charset="0"/>
                <a:cs typeface="Times New Roman" pitchFamily="18" charset="0"/>
              </a:rPr>
              <a:t>)</a:t>
            </a:r>
            <a:endParaRPr lang="en-US" dirty="0">
              <a:solidFill>
                <a:schemeClr val="accent4">
                  <a:lumMod val="75000"/>
                  <a:lumOff val="25000"/>
                </a:schemeClr>
              </a:solidFill>
              <a:latin typeface="Verdana" pitchFamily="34" charset="0"/>
            </a:endParaRPr>
          </a:p>
        </p:txBody>
      </p:sp>
      <p:sp>
        <p:nvSpPr>
          <p:cNvPr id="4" name="TextBox 3"/>
          <p:cNvSpPr txBox="1"/>
          <p:nvPr/>
        </p:nvSpPr>
        <p:spPr>
          <a:xfrm>
            <a:off x="1600200" y="228600"/>
            <a:ext cx="6019800" cy="369888"/>
          </a:xfrm>
          <a:prstGeom prst="rect">
            <a:avLst/>
          </a:prstGeom>
          <a:noFill/>
        </p:spPr>
        <p:txBody>
          <a:bodyPr>
            <a:spAutoFit/>
          </a:bodyPr>
          <a:lstStyle/>
          <a:p>
            <a:pPr fontAlgn="auto">
              <a:spcBef>
                <a:spcPts val="0"/>
              </a:spcBef>
              <a:spcAft>
                <a:spcPts val="0"/>
              </a:spcAft>
              <a:defRPr/>
            </a:pPr>
            <a:r>
              <a:rPr lang="en-US" b="1" dirty="0">
                <a:solidFill>
                  <a:schemeClr val="bg1"/>
                </a:solidFill>
                <a:effectLst>
                  <a:outerShdw blurRad="38100" dist="38100" dir="2700000" algn="tl">
                    <a:srgbClr val="000000">
                      <a:alpha val="43137"/>
                    </a:srgbClr>
                  </a:outerShdw>
                </a:effectLst>
                <a:latin typeface="+mn-lt"/>
                <a:cs typeface="Times New Roman" pitchFamily="18" charset="0"/>
              </a:rPr>
              <a:t>QUY ĐỊNH MÔ HÌNH TRƯỜNG HỌC ĐIỆN TỬ</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85800" y="865287"/>
            <a:ext cx="8153400" cy="3970318"/>
          </a:xfrm>
          <a:prstGeom prst="rect">
            <a:avLst/>
          </a:prstGeom>
          <a:solidFill>
            <a:schemeClr val="bg1"/>
          </a:solidFill>
        </p:spPr>
        <p:txBody>
          <a:bodyPr wrap="square">
            <a:spAutoFit/>
          </a:bodyPr>
          <a:lstStyle/>
          <a:p>
            <a:pPr fontAlgn="auto">
              <a:lnSpc>
                <a:spcPct val="150000"/>
              </a:lnSpc>
              <a:spcBef>
                <a:spcPts val="0"/>
              </a:spcBef>
              <a:spcAft>
                <a:spcPts val="0"/>
              </a:spcAft>
              <a:defRPr/>
            </a:pPr>
            <a:r>
              <a:rPr lang="vi-VN" sz="2400" b="1" dirty="0">
                <a:solidFill>
                  <a:schemeClr val="accent4">
                    <a:lumMod val="75000"/>
                    <a:lumOff val="25000"/>
                  </a:schemeClr>
                </a:solidFill>
                <a:effectLst>
                  <a:outerShdw blurRad="38100" dist="38100" dir="2700000" algn="tl">
                    <a:srgbClr val="000000">
                      <a:alpha val="43137"/>
                    </a:srgbClr>
                  </a:outerShdw>
                </a:effectLst>
                <a:latin typeface="Times New Roman" pitchFamily="18" charset="0"/>
                <a:cs typeface="Times New Roman" pitchFamily="18" charset="0"/>
              </a:rPr>
              <a:t>3. Trang thông tin điện tử</a:t>
            </a:r>
            <a:endParaRPr lang="en-US" sz="2400" dirty="0">
              <a:solidFill>
                <a:schemeClr val="accent4">
                  <a:lumMod val="75000"/>
                  <a:lumOff val="25000"/>
                </a:schemeClr>
              </a:solidFill>
              <a:effectLst>
                <a:outerShdw blurRad="38100" dist="38100" dir="2700000" algn="tl">
                  <a:srgbClr val="000000">
                    <a:alpha val="43137"/>
                  </a:srgbClr>
                </a:outerShdw>
              </a:effectLst>
              <a:latin typeface="Times New Roman" pitchFamily="18" charset="0"/>
              <a:cs typeface="Times New Roman" pitchFamily="18" charset="0"/>
            </a:endParaRPr>
          </a:p>
          <a:p>
            <a:pPr fontAlgn="auto">
              <a:lnSpc>
                <a:spcPct val="150000"/>
              </a:lnSpc>
              <a:spcBef>
                <a:spcPts val="0"/>
              </a:spcBef>
              <a:spcAft>
                <a:spcPts val="0"/>
              </a:spcAft>
              <a:defRPr/>
            </a:pPr>
            <a:r>
              <a:rPr lang="vi-VN" sz="2400" dirty="0">
                <a:solidFill>
                  <a:schemeClr val="accent4">
                    <a:lumMod val="75000"/>
                    <a:lumOff val="25000"/>
                  </a:schemeClr>
                </a:solidFill>
                <a:latin typeface="Times New Roman" pitchFamily="18" charset="0"/>
                <a:cs typeface="Times New Roman" pitchFamily="18" charset="0"/>
              </a:rPr>
              <a:t>- Nâng cấp, hoàn thiện Trang thông tin điện </a:t>
            </a:r>
            <a:r>
              <a:rPr lang="vi-VN" sz="2400" dirty="0" smtClean="0">
                <a:solidFill>
                  <a:schemeClr val="accent4">
                    <a:lumMod val="75000"/>
                    <a:lumOff val="25000"/>
                  </a:schemeClr>
                </a:solidFill>
                <a:latin typeface="Times New Roman" pitchFamily="18" charset="0"/>
                <a:cs typeface="Times New Roman" pitchFamily="18" charset="0"/>
              </a:rPr>
              <a:t>tử</a:t>
            </a:r>
            <a:endParaRPr lang="en-US" sz="2400" dirty="0">
              <a:solidFill>
                <a:schemeClr val="accent4">
                  <a:lumMod val="75000"/>
                  <a:lumOff val="25000"/>
                </a:schemeClr>
              </a:solidFill>
              <a:latin typeface="Times New Roman" pitchFamily="18" charset="0"/>
              <a:cs typeface="Times New Roman" pitchFamily="18" charset="0"/>
            </a:endParaRPr>
          </a:p>
          <a:p>
            <a:pPr fontAlgn="auto">
              <a:lnSpc>
                <a:spcPct val="150000"/>
              </a:lnSpc>
              <a:spcBef>
                <a:spcPts val="0"/>
              </a:spcBef>
              <a:spcAft>
                <a:spcPts val="0"/>
              </a:spcAft>
              <a:defRPr/>
            </a:pPr>
            <a:r>
              <a:rPr lang="en-US" sz="2400" dirty="0">
                <a:solidFill>
                  <a:schemeClr val="accent4">
                    <a:lumMod val="75000"/>
                    <a:lumOff val="25000"/>
                  </a:schemeClr>
                </a:solidFill>
                <a:latin typeface="Times New Roman" pitchFamily="18" charset="0"/>
                <a:cs typeface="Times New Roman" pitchFamily="18" charset="0"/>
              </a:rPr>
              <a:t>- </a:t>
            </a:r>
            <a:r>
              <a:rPr lang="vi-VN" sz="2400" dirty="0" smtClean="0">
                <a:solidFill>
                  <a:schemeClr val="accent4">
                    <a:lumMod val="75000"/>
                    <a:lumOff val="25000"/>
                  </a:schemeClr>
                </a:solidFill>
                <a:latin typeface="Times New Roman" pitchFamily="18" charset="0"/>
                <a:cs typeface="Times New Roman" pitchFamily="18" charset="0"/>
              </a:rPr>
              <a:t>Trang </a:t>
            </a:r>
            <a:r>
              <a:rPr lang="vi-VN" sz="2400" dirty="0">
                <a:solidFill>
                  <a:schemeClr val="accent4">
                    <a:lumMod val="75000"/>
                    <a:lumOff val="25000"/>
                  </a:schemeClr>
                </a:solidFill>
                <a:latin typeface="Times New Roman" pitchFamily="18" charset="0"/>
                <a:cs typeface="Times New Roman" pitchFamily="18" charset="0"/>
              </a:rPr>
              <a:t>thông tin điện tử </a:t>
            </a:r>
            <a:r>
              <a:rPr lang="vi-VN" sz="2400" dirty="0" smtClean="0">
                <a:solidFill>
                  <a:schemeClr val="accent4">
                    <a:lumMod val="75000"/>
                    <a:lumOff val="25000"/>
                  </a:schemeClr>
                </a:solidFill>
                <a:latin typeface="Times New Roman" pitchFamily="18" charset="0"/>
                <a:cs typeface="Times New Roman" pitchFamily="18" charset="0"/>
              </a:rPr>
              <a:t>đảm </a:t>
            </a:r>
            <a:r>
              <a:rPr lang="vi-VN" sz="2400" dirty="0">
                <a:solidFill>
                  <a:schemeClr val="accent4">
                    <a:lumMod val="75000"/>
                    <a:lumOff val="25000"/>
                  </a:schemeClr>
                </a:solidFill>
                <a:latin typeface="Times New Roman" pitchFamily="18" charset="0"/>
                <a:cs typeface="Times New Roman" pitchFamily="18" charset="0"/>
              </a:rPr>
              <a:t>bảo đầy đủ thông tin theo Nghị định 43/2011/NĐ-CP, thông tư số 53/2012/TT-BGDĐT và các thông tin khác theo quy định của ngành Giáo dục.</a:t>
            </a:r>
            <a:endParaRPr lang="en-US" sz="2400" dirty="0">
              <a:solidFill>
                <a:schemeClr val="accent4">
                  <a:lumMod val="75000"/>
                  <a:lumOff val="25000"/>
                </a:schemeClr>
              </a:solidFill>
              <a:latin typeface="Times New Roman" pitchFamily="18" charset="0"/>
              <a:cs typeface="Times New Roman" pitchFamily="18" charset="0"/>
            </a:endParaRPr>
          </a:p>
          <a:p>
            <a:pPr fontAlgn="auto">
              <a:lnSpc>
                <a:spcPct val="150000"/>
              </a:lnSpc>
              <a:spcBef>
                <a:spcPts val="0"/>
              </a:spcBef>
              <a:spcAft>
                <a:spcPts val="0"/>
              </a:spcAft>
              <a:defRPr/>
            </a:pPr>
            <a:r>
              <a:rPr lang="en-US" sz="2400" dirty="0">
                <a:solidFill>
                  <a:schemeClr val="accent4">
                    <a:lumMod val="75000"/>
                    <a:lumOff val="25000"/>
                  </a:schemeClr>
                </a:solidFill>
                <a:latin typeface="Times New Roman" pitchFamily="18" charset="0"/>
                <a:cs typeface="Times New Roman" pitchFamily="18" charset="0"/>
              </a:rPr>
              <a:t>- </a:t>
            </a:r>
            <a:r>
              <a:rPr lang="vi-VN" sz="2400" dirty="0">
                <a:solidFill>
                  <a:schemeClr val="accent4">
                    <a:lumMod val="75000"/>
                    <a:lumOff val="25000"/>
                  </a:schemeClr>
                </a:solidFill>
                <a:latin typeface="Times New Roman" pitchFamily="18" charset="0"/>
                <a:cs typeface="Times New Roman" pitchFamily="18" charset="0"/>
              </a:rPr>
              <a:t>Có Ban biên tập để biên soạn và quản lý các nội dung đăng tải trên Trang thông tin điện tử trường</a:t>
            </a:r>
            <a:r>
              <a:rPr lang="vi-VN" sz="2400" dirty="0" smtClean="0">
                <a:solidFill>
                  <a:schemeClr val="accent4">
                    <a:lumMod val="75000"/>
                    <a:lumOff val="25000"/>
                  </a:schemeClr>
                </a:solidFill>
                <a:latin typeface="Times New Roman" pitchFamily="18" charset="0"/>
                <a:cs typeface="Times New Roman" pitchFamily="18" charset="0"/>
              </a:rPr>
              <a:t>.</a:t>
            </a:r>
            <a:endParaRPr lang="en-US" sz="2400" dirty="0">
              <a:solidFill>
                <a:schemeClr val="accent4">
                  <a:lumMod val="75000"/>
                  <a:lumOff val="25000"/>
                </a:schemeClr>
              </a:solidFill>
              <a:latin typeface="Times New Roman" pitchFamily="18" charset="0"/>
              <a:cs typeface="Times New Roman" pitchFamily="18" charset="0"/>
            </a:endParaRPr>
          </a:p>
        </p:txBody>
      </p:sp>
      <p:sp>
        <p:nvSpPr>
          <p:cNvPr id="4" name="TextBox 3"/>
          <p:cNvSpPr txBox="1"/>
          <p:nvPr/>
        </p:nvSpPr>
        <p:spPr>
          <a:xfrm>
            <a:off x="2133600" y="228600"/>
            <a:ext cx="5181600" cy="369888"/>
          </a:xfrm>
          <a:prstGeom prst="rect">
            <a:avLst/>
          </a:prstGeom>
          <a:noFill/>
        </p:spPr>
        <p:txBody>
          <a:bodyPr>
            <a:spAutoFit/>
          </a:bodyPr>
          <a:lstStyle/>
          <a:p>
            <a:pPr fontAlgn="auto">
              <a:spcBef>
                <a:spcPts val="0"/>
              </a:spcBef>
              <a:spcAft>
                <a:spcPts val="0"/>
              </a:spcAft>
              <a:defRPr/>
            </a:pPr>
            <a:r>
              <a:rPr lang="en-US"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QUY ĐỊNH MÔ HÌNH TRƯỜNG HỌC ĐIỆN TỬ</a:t>
            </a:r>
          </a:p>
        </p:txBody>
      </p:sp>
      <p:sp>
        <p:nvSpPr>
          <p:cNvPr id="40963" name="Action Button: Home 4">
            <a:hlinkClick r:id="rId2" action="ppaction://hlinksldjump" highlightClick="1"/>
          </p:cNvPr>
          <p:cNvSpPr>
            <a:spLocks noChangeArrowheads="1"/>
          </p:cNvSpPr>
          <p:nvPr/>
        </p:nvSpPr>
        <p:spPr bwMode="auto">
          <a:xfrm>
            <a:off x="8382000" y="6096000"/>
            <a:ext cx="457200" cy="304800"/>
          </a:xfrm>
          <a:prstGeom prst="actionButtonHome">
            <a:avLst/>
          </a:prstGeom>
          <a:solidFill>
            <a:schemeClr val="accent1"/>
          </a:solidFill>
          <a:ln w="9525" algn="ctr">
            <a:solidFill>
              <a:schemeClr val="tx1"/>
            </a:solidFill>
            <a:round/>
            <a:headEnd/>
            <a:tailEnd/>
          </a:ln>
        </p:spPr>
        <p:txBody>
          <a:bodyPr/>
          <a:lstStyle/>
          <a:p>
            <a:pPr defTabSz="957263"/>
            <a:endParaRPr lang="en-US" sz="190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1066800"/>
            <a:ext cx="8305800" cy="4247317"/>
          </a:xfrm>
          <a:prstGeom prst="rect">
            <a:avLst/>
          </a:prstGeom>
          <a:solidFill>
            <a:schemeClr val="bg1"/>
          </a:solidFill>
        </p:spPr>
        <p:txBody>
          <a:bodyPr wrap="square">
            <a:spAutoFit/>
          </a:bodyPr>
          <a:lstStyle/>
          <a:p>
            <a:pPr fontAlgn="auto">
              <a:lnSpc>
                <a:spcPct val="150000"/>
              </a:lnSpc>
              <a:spcBef>
                <a:spcPts val="0"/>
              </a:spcBef>
              <a:spcAft>
                <a:spcPts val="0"/>
              </a:spcAft>
              <a:defRPr/>
            </a:pPr>
            <a:r>
              <a:rPr lang="vi-VN" sz="2000" b="1" dirty="0">
                <a:solidFill>
                  <a:schemeClr val="accent4">
                    <a:lumMod val="75000"/>
                    <a:lumOff val="25000"/>
                  </a:schemeClr>
                </a:solidFill>
                <a:effectLst>
                  <a:outerShdw blurRad="38100" dist="38100" dir="2700000" algn="tl">
                    <a:srgbClr val="000000">
                      <a:alpha val="43137"/>
                    </a:srgbClr>
                  </a:outerShdw>
                </a:effectLst>
                <a:latin typeface="Times New Roman" pitchFamily="18" charset="0"/>
                <a:cs typeface="Times New Roman" pitchFamily="18" charset="0"/>
              </a:rPr>
              <a:t>C. Môi trường chính sách và các điều kiện đảm bảo</a:t>
            </a:r>
            <a:endParaRPr lang="en-US" sz="2000" dirty="0">
              <a:solidFill>
                <a:schemeClr val="accent4">
                  <a:lumMod val="75000"/>
                  <a:lumOff val="25000"/>
                </a:schemeClr>
              </a:solidFill>
              <a:effectLst>
                <a:outerShdw blurRad="38100" dist="38100" dir="2700000" algn="tl">
                  <a:srgbClr val="000000">
                    <a:alpha val="43137"/>
                  </a:srgbClr>
                </a:outerShdw>
              </a:effectLst>
              <a:latin typeface="Times New Roman" pitchFamily="18" charset="0"/>
              <a:cs typeface="Times New Roman" pitchFamily="18" charset="0"/>
            </a:endParaRPr>
          </a:p>
          <a:p>
            <a:pPr fontAlgn="auto">
              <a:lnSpc>
                <a:spcPct val="150000"/>
              </a:lnSpc>
              <a:spcBef>
                <a:spcPts val="0"/>
              </a:spcBef>
              <a:spcAft>
                <a:spcPts val="0"/>
              </a:spcAft>
              <a:defRPr/>
            </a:pPr>
            <a:r>
              <a:rPr lang="en-US" sz="2000" b="1" dirty="0">
                <a:solidFill>
                  <a:schemeClr val="accent4">
                    <a:lumMod val="75000"/>
                    <a:lumOff val="25000"/>
                  </a:schemeClr>
                </a:solidFill>
                <a:effectLst>
                  <a:outerShdw blurRad="38100" dist="38100" dir="2700000" algn="tl">
                    <a:srgbClr val="000000">
                      <a:alpha val="43137"/>
                    </a:srgbClr>
                  </a:outerShdw>
                </a:effectLst>
                <a:latin typeface="Times New Roman" pitchFamily="18" charset="0"/>
                <a:cs typeface="Times New Roman" pitchFamily="18" charset="0"/>
              </a:rPr>
              <a:t>1- </a:t>
            </a:r>
            <a:r>
              <a:rPr lang="vi-VN" sz="2000" b="1" dirty="0">
                <a:solidFill>
                  <a:schemeClr val="accent4">
                    <a:lumMod val="75000"/>
                    <a:lumOff val="25000"/>
                  </a:schemeClr>
                </a:solidFill>
                <a:effectLst>
                  <a:outerShdw blurRad="38100" dist="38100" dir="2700000" algn="tl">
                    <a:srgbClr val="000000">
                      <a:alpha val="43137"/>
                    </a:srgbClr>
                  </a:outerShdw>
                </a:effectLst>
                <a:latin typeface="Times New Roman" pitchFamily="18" charset="0"/>
                <a:cs typeface="Times New Roman" pitchFamily="18" charset="0"/>
              </a:rPr>
              <a:t>Môi trường chính sách</a:t>
            </a:r>
            <a:endParaRPr lang="en-US" sz="2000" dirty="0">
              <a:solidFill>
                <a:schemeClr val="accent4">
                  <a:lumMod val="75000"/>
                  <a:lumOff val="25000"/>
                </a:schemeClr>
              </a:solidFill>
              <a:effectLst>
                <a:outerShdw blurRad="38100" dist="38100" dir="2700000" algn="tl">
                  <a:srgbClr val="000000">
                    <a:alpha val="43137"/>
                  </a:srgbClr>
                </a:outerShdw>
              </a:effectLst>
              <a:latin typeface="Times New Roman" pitchFamily="18" charset="0"/>
              <a:cs typeface="Times New Roman" pitchFamily="18" charset="0"/>
            </a:endParaRPr>
          </a:p>
          <a:p>
            <a:pPr fontAlgn="auto">
              <a:lnSpc>
                <a:spcPct val="150000"/>
              </a:lnSpc>
              <a:spcBef>
                <a:spcPts val="0"/>
              </a:spcBef>
              <a:spcAft>
                <a:spcPts val="0"/>
              </a:spcAft>
              <a:defRPr/>
            </a:pPr>
            <a:r>
              <a:rPr lang="en-US" sz="2000" dirty="0">
                <a:solidFill>
                  <a:schemeClr val="accent4">
                    <a:lumMod val="75000"/>
                    <a:lumOff val="25000"/>
                  </a:schemeClr>
                </a:solidFill>
                <a:latin typeface="Times New Roman" pitchFamily="18" charset="0"/>
                <a:cs typeface="Times New Roman" pitchFamily="18" charset="0"/>
              </a:rPr>
              <a:t>- </a:t>
            </a:r>
            <a:r>
              <a:rPr lang="vi-VN" sz="2000" dirty="0">
                <a:solidFill>
                  <a:schemeClr val="accent4">
                    <a:lumMod val="75000"/>
                    <a:lumOff val="25000"/>
                  </a:schemeClr>
                </a:solidFill>
                <a:latin typeface="Times New Roman" pitchFamily="18" charset="0"/>
                <a:cs typeface="Times New Roman" pitchFamily="18" charset="0"/>
              </a:rPr>
              <a:t>Có quyết định thành lập, kiện toàn, phân công nhiệm vụ Ban chỉ đạo ứng dụng CNTT nhà trường</a:t>
            </a:r>
            <a:endParaRPr lang="en-US" sz="2000" dirty="0">
              <a:solidFill>
                <a:schemeClr val="accent4">
                  <a:lumMod val="75000"/>
                  <a:lumOff val="25000"/>
                </a:schemeClr>
              </a:solidFill>
              <a:latin typeface="Times New Roman" pitchFamily="18" charset="0"/>
              <a:cs typeface="Times New Roman" pitchFamily="18" charset="0"/>
            </a:endParaRPr>
          </a:p>
          <a:p>
            <a:pPr fontAlgn="auto">
              <a:lnSpc>
                <a:spcPct val="150000"/>
              </a:lnSpc>
              <a:spcBef>
                <a:spcPts val="0"/>
              </a:spcBef>
              <a:spcAft>
                <a:spcPts val="0"/>
              </a:spcAft>
              <a:buFontTx/>
              <a:buChar char="-"/>
              <a:defRPr/>
            </a:pPr>
            <a:r>
              <a:rPr lang="vi-VN" sz="2000" dirty="0">
                <a:solidFill>
                  <a:schemeClr val="accent4">
                    <a:lumMod val="75000"/>
                    <a:lumOff val="25000"/>
                  </a:schemeClr>
                </a:solidFill>
                <a:latin typeface="Times New Roman" pitchFamily="18" charset="0"/>
                <a:cs typeface="Times New Roman" pitchFamily="18" charset="0"/>
              </a:rPr>
              <a:t>Xây dựng và triển khai đầy đủ hệ thống các văn bản về công tác ứng dụng CNTT </a:t>
            </a:r>
            <a:endParaRPr lang="en-US" sz="2000" dirty="0">
              <a:solidFill>
                <a:schemeClr val="accent4">
                  <a:lumMod val="75000"/>
                  <a:lumOff val="25000"/>
                </a:schemeClr>
              </a:solidFill>
              <a:latin typeface="Times New Roman" pitchFamily="18" charset="0"/>
              <a:cs typeface="Times New Roman" pitchFamily="18" charset="0"/>
            </a:endParaRPr>
          </a:p>
          <a:p>
            <a:pPr fontAlgn="auto">
              <a:lnSpc>
                <a:spcPct val="150000"/>
              </a:lnSpc>
              <a:spcBef>
                <a:spcPts val="0"/>
              </a:spcBef>
              <a:spcAft>
                <a:spcPts val="0"/>
              </a:spcAft>
              <a:defRPr/>
            </a:pPr>
            <a:r>
              <a:rPr lang="en-US" sz="2000" dirty="0">
                <a:solidFill>
                  <a:schemeClr val="accent4">
                    <a:lumMod val="75000"/>
                    <a:lumOff val="25000"/>
                  </a:schemeClr>
                </a:solidFill>
                <a:latin typeface="Times New Roman" pitchFamily="18" charset="0"/>
                <a:cs typeface="Times New Roman" pitchFamily="18" charset="0"/>
              </a:rPr>
              <a:t>- </a:t>
            </a:r>
            <a:r>
              <a:rPr lang="vi-VN" sz="2000" dirty="0">
                <a:solidFill>
                  <a:schemeClr val="accent4">
                    <a:lumMod val="75000"/>
                    <a:lumOff val="25000"/>
                  </a:schemeClr>
                </a:solidFill>
                <a:latin typeface="Times New Roman" pitchFamily="18" charset="0"/>
                <a:cs typeface="Times New Roman" pitchFamily="18" charset="0"/>
              </a:rPr>
              <a:t>Định kỳ có báo cáo đánh giá, kiểm soát kết quả ứng dụng CNTT </a:t>
            </a:r>
            <a:r>
              <a:rPr lang="vi-VN" sz="2000" dirty="0" smtClean="0">
                <a:solidFill>
                  <a:schemeClr val="accent4">
                    <a:lumMod val="75000"/>
                    <a:lumOff val="25000"/>
                  </a:schemeClr>
                </a:solidFill>
                <a:latin typeface="Times New Roman" pitchFamily="18" charset="0"/>
                <a:cs typeface="Times New Roman" pitchFamily="18" charset="0"/>
              </a:rPr>
              <a:t>.</a:t>
            </a:r>
            <a:endParaRPr lang="en-US" sz="2000" dirty="0">
              <a:solidFill>
                <a:schemeClr val="accent4">
                  <a:lumMod val="75000"/>
                  <a:lumOff val="25000"/>
                </a:schemeClr>
              </a:solidFill>
              <a:latin typeface="Times New Roman" pitchFamily="18" charset="0"/>
              <a:cs typeface="Times New Roman" pitchFamily="18" charset="0"/>
            </a:endParaRPr>
          </a:p>
          <a:p>
            <a:pPr fontAlgn="auto">
              <a:lnSpc>
                <a:spcPct val="150000"/>
              </a:lnSpc>
              <a:spcBef>
                <a:spcPts val="0"/>
              </a:spcBef>
              <a:spcAft>
                <a:spcPts val="0"/>
              </a:spcAft>
              <a:defRPr/>
            </a:pPr>
            <a:r>
              <a:rPr lang="en-US" sz="2000" dirty="0" smtClean="0">
                <a:solidFill>
                  <a:schemeClr val="accent4">
                    <a:lumMod val="75000"/>
                    <a:lumOff val="25000"/>
                  </a:schemeClr>
                </a:solidFill>
                <a:latin typeface="Times New Roman" pitchFamily="18" charset="0"/>
                <a:cs typeface="Times New Roman" pitchFamily="18" charset="0"/>
              </a:rPr>
              <a:t>- </a:t>
            </a:r>
            <a:r>
              <a:rPr lang="vi-VN" sz="2000" dirty="0" smtClean="0">
                <a:solidFill>
                  <a:schemeClr val="accent4">
                    <a:lumMod val="75000"/>
                    <a:lumOff val="25000"/>
                  </a:schemeClr>
                </a:solidFill>
                <a:latin typeface="Times New Roman" pitchFamily="18" charset="0"/>
                <a:cs typeface="Times New Roman" pitchFamily="18" charset="0"/>
              </a:rPr>
              <a:t>Có </a:t>
            </a:r>
            <a:r>
              <a:rPr lang="vi-VN" sz="2000" dirty="0">
                <a:solidFill>
                  <a:schemeClr val="accent4">
                    <a:lumMod val="75000"/>
                    <a:lumOff val="25000"/>
                  </a:schemeClr>
                </a:solidFill>
                <a:latin typeface="Times New Roman" pitchFamily="18" charset="0"/>
                <a:cs typeface="Times New Roman" pitchFamily="18" charset="0"/>
              </a:rPr>
              <a:t>cơ chế đánh giá gắn kết quả ứng dụng CNTT với thi đua khen thưởng kỷ luật tại đơn vị</a:t>
            </a:r>
            <a:r>
              <a:rPr lang="vi-VN" sz="2000" dirty="0" smtClean="0">
                <a:solidFill>
                  <a:schemeClr val="accent4">
                    <a:lumMod val="75000"/>
                    <a:lumOff val="25000"/>
                  </a:schemeClr>
                </a:solidFill>
                <a:latin typeface="Times New Roman" pitchFamily="18" charset="0"/>
                <a:cs typeface="Times New Roman" pitchFamily="18" charset="0"/>
              </a:rPr>
              <a:t>.</a:t>
            </a:r>
            <a:endParaRPr lang="en-US" sz="2000" dirty="0">
              <a:solidFill>
                <a:schemeClr val="accent4">
                  <a:lumMod val="75000"/>
                  <a:lumOff val="25000"/>
                </a:schemeClr>
              </a:solidFill>
              <a:latin typeface="Times New Roman" pitchFamily="18" charset="0"/>
              <a:cs typeface="Times New Roman" pitchFamily="18" charset="0"/>
            </a:endParaRPr>
          </a:p>
        </p:txBody>
      </p:sp>
      <p:sp>
        <p:nvSpPr>
          <p:cNvPr id="3" name="TextBox 2"/>
          <p:cNvSpPr txBox="1"/>
          <p:nvPr/>
        </p:nvSpPr>
        <p:spPr>
          <a:xfrm>
            <a:off x="2133600" y="228600"/>
            <a:ext cx="5181600" cy="369888"/>
          </a:xfrm>
          <a:prstGeom prst="rect">
            <a:avLst/>
          </a:prstGeom>
          <a:noFill/>
        </p:spPr>
        <p:txBody>
          <a:bodyPr>
            <a:spAutoFit/>
          </a:bodyPr>
          <a:lstStyle/>
          <a:p>
            <a:pPr fontAlgn="auto">
              <a:spcBef>
                <a:spcPts val="0"/>
              </a:spcBef>
              <a:spcAft>
                <a:spcPts val="0"/>
              </a:spcAft>
              <a:defRPr/>
            </a:pPr>
            <a:r>
              <a:rPr lang="en-US"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QUY ĐỊNH MÔ HÌNH TRƯỜNG HỌC ĐIỆN TỬ</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extBox 4"/>
          <p:cNvSpPr txBox="1">
            <a:spLocks noChangeArrowheads="1"/>
          </p:cNvSpPr>
          <p:nvPr/>
        </p:nvSpPr>
        <p:spPr bwMode="auto">
          <a:xfrm>
            <a:off x="609600" y="3177080"/>
            <a:ext cx="8382000" cy="1938992"/>
          </a:xfrm>
          <a:prstGeom prst="rect">
            <a:avLst/>
          </a:prstGeom>
          <a:solidFill>
            <a:schemeClr val="bg1"/>
          </a:solidFill>
          <a:ln w="9525">
            <a:noFill/>
            <a:miter lim="800000"/>
            <a:headEnd/>
            <a:tailEnd/>
          </a:ln>
        </p:spPr>
        <p:txBody>
          <a:bodyPr wrap="square">
            <a:spAutoFit/>
          </a:bodyPr>
          <a:lstStyle/>
          <a:p>
            <a:pPr>
              <a:lnSpc>
                <a:spcPct val="150000"/>
              </a:lnSpc>
            </a:pPr>
            <a:r>
              <a:rPr lang="en-US" sz="2000" dirty="0" smtClean="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Kế</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hoạch</a:t>
            </a:r>
            <a:r>
              <a:rPr lang="en-US" sz="2000" dirty="0">
                <a:solidFill>
                  <a:schemeClr val="accent4">
                    <a:lumMod val="75000"/>
                    <a:lumOff val="25000"/>
                  </a:schemeClr>
                </a:solidFill>
                <a:latin typeface="Times New Roman" pitchFamily="18" charset="0"/>
                <a:cs typeface="Times New Roman" pitchFamily="18" charset="0"/>
              </a:rPr>
              <a:t> 183-KH/QU </a:t>
            </a:r>
            <a:r>
              <a:rPr lang="en-US" sz="2000" dirty="0" err="1">
                <a:solidFill>
                  <a:schemeClr val="accent4">
                    <a:lumMod val="75000"/>
                    <a:lumOff val="25000"/>
                  </a:schemeClr>
                </a:solidFill>
                <a:latin typeface="Times New Roman" pitchFamily="18" charset="0"/>
                <a:cs typeface="Times New Roman" pitchFamily="18" charset="0"/>
              </a:rPr>
              <a:t>ngày</a:t>
            </a:r>
            <a:r>
              <a:rPr lang="en-US" sz="2000" dirty="0">
                <a:solidFill>
                  <a:schemeClr val="accent4">
                    <a:lumMod val="75000"/>
                    <a:lumOff val="25000"/>
                  </a:schemeClr>
                </a:solidFill>
                <a:latin typeface="Times New Roman" pitchFamily="18" charset="0"/>
                <a:cs typeface="Times New Roman" pitchFamily="18" charset="0"/>
              </a:rPr>
              <a:t> 28/3/2014 </a:t>
            </a:r>
            <a:r>
              <a:rPr lang="en-US" sz="2000" dirty="0" err="1">
                <a:solidFill>
                  <a:schemeClr val="accent4">
                    <a:lumMod val="75000"/>
                    <a:lumOff val="25000"/>
                  </a:schemeClr>
                </a:solidFill>
                <a:latin typeface="Times New Roman" pitchFamily="18" charset="0"/>
                <a:cs typeface="Times New Roman" pitchFamily="18" charset="0"/>
              </a:rPr>
              <a:t>của</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Quận</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ủy</a:t>
            </a:r>
            <a:r>
              <a:rPr lang="en-US" sz="2000" dirty="0">
                <a:solidFill>
                  <a:schemeClr val="accent4">
                    <a:lumMod val="75000"/>
                    <a:lumOff val="25000"/>
                  </a:schemeClr>
                </a:solidFill>
                <a:latin typeface="Times New Roman" pitchFamily="18" charset="0"/>
                <a:cs typeface="Times New Roman" pitchFamily="18" charset="0"/>
              </a:rPr>
              <a:t> </a:t>
            </a:r>
            <a:r>
              <a:rPr lang="en-US" sz="2000" dirty="0" smtClean="0">
                <a:solidFill>
                  <a:schemeClr val="accent4">
                    <a:lumMod val="75000"/>
                    <a:lumOff val="25000"/>
                  </a:schemeClr>
                </a:solidFill>
                <a:latin typeface="Times New Roman" pitchFamily="18" charset="0"/>
                <a:cs typeface="Times New Roman" pitchFamily="18" charset="0"/>
              </a:rPr>
              <a:t>Long </a:t>
            </a:r>
            <a:r>
              <a:rPr lang="en-US" sz="2000" dirty="0" err="1">
                <a:solidFill>
                  <a:schemeClr val="accent4">
                    <a:lumMod val="75000"/>
                    <a:lumOff val="25000"/>
                  </a:schemeClr>
                </a:solidFill>
                <a:latin typeface="Times New Roman" pitchFamily="18" charset="0"/>
                <a:cs typeface="Times New Roman" pitchFamily="18" charset="0"/>
              </a:rPr>
              <a:t>Biên</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về</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t</a:t>
            </a:r>
            <a:r>
              <a:rPr lang="en-US" sz="2000" dirty="0" err="1" smtClean="0">
                <a:solidFill>
                  <a:schemeClr val="accent4">
                    <a:lumMod val="75000"/>
                    <a:lumOff val="25000"/>
                  </a:schemeClr>
                </a:solidFill>
                <a:latin typeface="Times New Roman" pitchFamily="18" charset="0"/>
                <a:cs typeface="Times New Roman" pitchFamily="18" charset="0"/>
              </a:rPr>
              <a:t>hực</a:t>
            </a:r>
            <a:r>
              <a:rPr lang="en-US" sz="2000" dirty="0" smtClean="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hiện</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chương</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trình</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hành</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động</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số</a:t>
            </a:r>
            <a:r>
              <a:rPr lang="en-US" sz="2000" dirty="0">
                <a:solidFill>
                  <a:schemeClr val="accent4">
                    <a:lumMod val="75000"/>
                    <a:lumOff val="25000"/>
                  </a:schemeClr>
                </a:solidFill>
                <a:latin typeface="Times New Roman" pitchFamily="18" charset="0"/>
                <a:cs typeface="Times New Roman" pitchFamily="18" charset="0"/>
              </a:rPr>
              <a:t> 27-CTr/TU </a:t>
            </a:r>
            <a:r>
              <a:rPr lang="en-US" sz="2000" dirty="0" err="1">
                <a:solidFill>
                  <a:schemeClr val="accent4">
                    <a:lumMod val="75000"/>
                    <a:lumOff val="25000"/>
                  </a:schemeClr>
                </a:solidFill>
                <a:latin typeface="Times New Roman" pitchFamily="18" charset="0"/>
                <a:cs typeface="Times New Roman" pitchFamily="18" charset="0"/>
              </a:rPr>
              <a:t>của</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Thành</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ủy</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về</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Đổi</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mới</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căn</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bản</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toàn</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diện</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giáo</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dục</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và</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đào</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tạo</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đáp</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ứng</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yêu</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cầu</a:t>
            </a:r>
            <a:r>
              <a:rPr lang="en-US" sz="2000" dirty="0">
                <a:solidFill>
                  <a:schemeClr val="accent4">
                    <a:lumMod val="75000"/>
                    <a:lumOff val="25000"/>
                  </a:schemeClr>
                </a:solidFill>
                <a:latin typeface="Times New Roman" pitchFamily="18" charset="0"/>
                <a:cs typeface="Times New Roman" pitchFamily="18" charset="0"/>
              </a:rPr>
              <a:t> CNH, HĐH </a:t>
            </a:r>
            <a:r>
              <a:rPr lang="en-US" sz="2000" dirty="0" err="1">
                <a:solidFill>
                  <a:schemeClr val="accent4">
                    <a:lumMod val="75000"/>
                    <a:lumOff val="25000"/>
                  </a:schemeClr>
                </a:solidFill>
                <a:latin typeface="Times New Roman" pitchFamily="18" charset="0"/>
                <a:cs typeface="Times New Roman" pitchFamily="18" charset="0"/>
              </a:rPr>
              <a:t>trong</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điều</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kiện</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kinh</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tế</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thị</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trường</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định</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hướng</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xã</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hội</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chủ</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nghĩa</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và</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hội</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nhập</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quốc</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tế</a:t>
            </a:r>
            <a:r>
              <a:rPr lang="en-US" sz="2000" dirty="0" smtClean="0">
                <a:solidFill>
                  <a:schemeClr val="accent4">
                    <a:lumMod val="75000"/>
                    <a:lumOff val="25000"/>
                  </a:schemeClr>
                </a:solidFill>
                <a:latin typeface="Times New Roman" pitchFamily="18" charset="0"/>
                <a:cs typeface="Times New Roman" pitchFamily="18" charset="0"/>
              </a:rPr>
              <a:t>”</a:t>
            </a:r>
            <a:endParaRPr lang="en-US" sz="2000" dirty="0">
              <a:solidFill>
                <a:schemeClr val="accent4">
                  <a:lumMod val="75000"/>
                  <a:lumOff val="25000"/>
                </a:schemeClr>
              </a:solidFill>
              <a:latin typeface="Times New Roman" pitchFamily="18" charset="0"/>
              <a:cs typeface="Times New Roman" pitchFamily="18" charset="0"/>
            </a:endParaRPr>
          </a:p>
        </p:txBody>
      </p:sp>
      <p:sp>
        <p:nvSpPr>
          <p:cNvPr id="16386" name="TextBox 5"/>
          <p:cNvSpPr txBox="1">
            <a:spLocks noChangeArrowheads="1"/>
          </p:cNvSpPr>
          <p:nvPr/>
        </p:nvSpPr>
        <p:spPr bwMode="auto">
          <a:xfrm>
            <a:off x="609600" y="5050065"/>
            <a:ext cx="8305800" cy="1015663"/>
          </a:xfrm>
          <a:prstGeom prst="rect">
            <a:avLst/>
          </a:prstGeom>
          <a:solidFill>
            <a:schemeClr val="bg1"/>
          </a:solidFill>
          <a:ln w="9525">
            <a:noFill/>
            <a:miter lim="800000"/>
            <a:headEnd/>
            <a:tailEnd/>
          </a:ln>
        </p:spPr>
        <p:txBody>
          <a:bodyPr wrap="square">
            <a:spAutoFit/>
          </a:bodyPr>
          <a:lstStyle/>
          <a:p>
            <a:pPr>
              <a:lnSpc>
                <a:spcPct val="150000"/>
              </a:lnSpc>
            </a:pP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Kết</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luận</a:t>
            </a:r>
            <a:r>
              <a:rPr lang="en-US" sz="2000" dirty="0">
                <a:solidFill>
                  <a:schemeClr val="accent4">
                    <a:lumMod val="75000"/>
                    <a:lumOff val="25000"/>
                  </a:schemeClr>
                </a:solidFill>
                <a:latin typeface="Times New Roman" pitchFamily="18" charset="0"/>
                <a:cs typeface="Times New Roman" pitchFamily="18" charset="0"/>
              </a:rPr>
              <a:t> 929TB/QU </a:t>
            </a:r>
            <a:r>
              <a:rPr lang="en-US" sz="2000" dirty="0" err="1">
                <a:solidFill>
                  <a:schemeClr val="accent4">
                    <a:lumMod val="75000"/>
                    <a:lumOff val="25000"/>
                  </a:schemeClr>
                </a:solidFill>
                <a:latin typeface="Times New Roman" pitchFamily="18" charset="0"/>
                <a:cs typeface="Times New Roman" pitchFamily="18" charset="0"/>
              </a:rPr>
              <a:t>về</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một</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số</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nhiệm</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vụ</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trọng</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tâm</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của</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Ngành</a:t>
            </a:r>
            <a:r>
              <a:rPr lang="en-US" sz="2000" dirty="0">
                <a:solidFill>
                  <a:schemeClr val="accent4">
                    <a:lumMod val="75000"/>
                    <a:lumOff val="25000"/>
                  </a:schemeClr>
                </a:solidFill>
                <a:latin typeface="Times New Roman" pitchFamily="18" charset="0"/>
                <a:cs typeface="Times New Roman" pitchFamily="18" charset="0"/>
              </a:rPr>
              <a:t> GD&amp;ĐT </a:t>
            </a:r>
            <a:r>
              <a:rPr lang="en-US" sz="2000" dirty="0" err="1">
                <a:solidFill>
                  <a:schemeClr val="accent4">
                    <a:lumMod val="75000"/>
                    <a:lumOff val="25000"/>
                  </a:schemeClr>
                </a:solidFill>
                <a:latin typeface="Times New Roman" pitchFamily="18" charset="0"/>
                <a:cs typeface="Times New Roman" pitchFamily="18" charset="0"/>
              </a:rPr>
              <a:t>quận</a:t>
            </a:r>
            <a:r>
              <a:rPr lang="en-US" sz="2000" dirty="0">
                <a:solidFill>
                  <a:schemeClr val="accent4">
                    <a:lumMod val="75000"/>
                    <a:lumOff val="25000"/>
                  </a:schemeClr>
                </a:solidFill>
                <a:latin typeface="Times New Roman" pitchFamily="18" charset="0"/>
                <a:cs typeface="Times New Roman" pitchFamily="18" charset="0"/>
              </a:rPr>
              <a:t> Long </a:t>
            </a:r>
            <a:r>
              <a:rPr lang="en-US" sz="2000" dirty="0" err="1">
                <a:solidFill>
                  <a:schemeClr val="accent4">
                    <a:lumMod val="75000"/>
                    <a:lumOff val="25000"/>
                  </a:schemeClr>
                </a:solidFill>
                <a:latin typeface="Times New Roman" pitchFamily="18" charset="0"/>
                <a:cs typeface="Times New Roman" pitchFamily="18" charset="0"/>
              </a:rPr>
              <a:t>Biên</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năm</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học</a:t>
            </a:r>
            <a:r>
              <a:rPr lang="en-US" sz="2000" dirty="0">
                <a:solidFill>
                  <a:schemeClr val="accent4">
                    <a:lumMod val="75000"/>
                    <a:lumOff val="25000"/>
                  </a:schemeClr>
                </a:solidFill>
                <a:latin typeface="Times New Roman" pitchFamily="18" charset="0"/>
                <a:cs typeface="Times New Roman" pitchFamily="18" charset="0"/>
              </a:rPr>
              <a:t> 2013-2014</a:t>
            </a:r>
          </a:p>
        </p:txBody>
      </p:sp>
      <p:sp>
        <p:nvSpPr>
          <p:cNvPr id="4" name="TextBox 3"/>
          <p:cNvSpPr txBox="1"/>
          <p:nvPr/>
        </p:nvSpPr>
        <p:spPr>
          <a:xfrm>
            <a:off x="609600" y="1371600"/>
            <a:ext cx="8305800" cy="400110"/>
          </a:xfrm>
          <a:prstGeom prst="rect">
            <a:avLst/>
          </a:prstGeom>
          <a:noFill/>
        </p:spPr>
        <p:txBody>
          <a:bodyPr wrap="square" rtlCol="0">
            <a:spAutoFit/>
          </a:bodyPr>
          <a:lstStyle/>
          <a:p>
            <a:r>
              <a:rPr lang="en-US" sz="2000" b="1" dirty="0" err="1" smtClean="0">
                <a:solidFill>
                  <a:schemeClr val="accent4">
                    <a:lumMod val="75000"/>
                    <a:lumOff val="25000"/>
                  </a:schemeClr>
                </a:solidFill>
                <a:effectLst>
                  <a:outerShdw blurRad="38100" dist="38100" dir="2700000" algn="tl">
                    <a:srgbClr val="000000">
                      <a:alpha val="43137"/>
                    </a:srgbClr>
                  </a:outerShdw>
                </a:effectLst>
              </a:rPr>
              <a:t>Một</a:t>
            </a:r>
            <a:r>
              <a:rPr lang="en-US" sz="2000" b="1" dirty="0" smtClean="0">
                <a:solidFill>
                  <a:schemeClr val="accent4">
                    <a:lumMod val="75000"/>
                    <a:lumOff val="25000"/>
                  </a:schemeClr>
                </a:solidFill>
                <a:effectLst>
                  <a:outerShdw blurRad="38100" dist="38100" dir="2700000" algn="tl">
                    <a:srgbClr val="000000">
                      <a:alpha val="43137"/>
                    </a:srgbClr>
                  </a:outerShdw>
                </a:effectLst>
              </a:rPr>
              <a:t> </a:t>
            </a:r>
            <a:r>
              <a:rPr lang="en-US" sz="2000" b="1" dirty="0" err="1" smtClean="0">
                <a:solidFill>
                  <a:schemeClr val="accent4">
                    <a:lumMod val="75000"/>
                    <a:lumOff val="25000"/>
                  </a:schemeClr>
                </a:solidFill>
                <a:effectLst>
                  <a:outerShdw blurRad="38100" dist="38100" dir="2700000" algn="tl">
                    <a:srgbClr val="000000">
                      <a:alpha val="43137"/>
                    </a:srgbClr>
                  </a:outerShdw>
                </a:effectLst>
              </a:rPr>
              <a:t>số</a:t>
            </a:r>
            <a:r>
              <a:rPr lang="en-US" sz="2000" b="1" dirty="0" smtClean="0">
                <a:solidFill>
                  <a:schemeClr val="accent4">
                    <a:lumMod val="75000"/>
                    <a:lumOff val="25000"/>
                  </a:schemeClr>
                </a:solidFill>
                <a:effectLst>
                  <a:outerShdw blurRad="38100" dist="38100" dir="2700000" algn="tl">
                    <a:srgbClr val="000000">
                      <a:alpha val="43137"/>
                    </a:srgbClr>
                  </a:outerShdw>
                </a:effectLst>
              </a:rPr>
              <a:t> c</a:t>
            </a:r>
            <a:r>
              <a:rPr lang="vi-VN" sz="2000" b="1" dirty="0" smtClean="0">
                <a:solidFill>
                  <a:schemeClr val="accent4">
                    <a:lumMod val="75000"/>
                    <a:lumOff val="25000"/>
                  </a:schemeClr>
                </a:solidFill>
                <a:effectLst>
                  <a:outerShdw blurRad="38100" dist="38100" dir="2700000" algn="tl">
                    <a:srgbClr val="000000">
                      <a:alpha val="43137"/>
                    </a:srgbClr>
                  </a:outerShdw>
                </a:effectLst>
              </a:rPr>
              <a:t>ă</a:t>
            </a:r>
            <a:r>
              <a:rPr lang="en-US" sz="2000" b="1" dirty="0" smtClean="0">
                <a:solidFill>
                  <a:schemeClr val="accent4">
                    <a:lumMod val="75000"/>
                    <a:lumOff val="25000"/>
                  </a:schemeClr>
                </a:solidFill>
                <a:effectLst>
                  <a:outerShdw blurRad="38100" dist="38100" dir="2700000" algn="tl">
                    <a:srgbClr val="000000">
                      <a:alpha val="43137"/>
                    </a:srgbClr>
                  </a:outerShdw>
                </a:effectLst>
              </a:rPr>
              <a:t>n </a:t>
            </a:r>
            <a:r>
              <a:rPr lang="en-US" sz="2000" b="1" dirty="0" err="1" smtClean="0">
                <a:solidFill>
                  <a:schemeClr val="accent4">
                    <a:lumMod val="75000"/>
                    <a:lumOff val="25000"/>
                  </a:schemeClr>
                </a:solidFill>
                <a:effectLst>
                  <a:outerShdw blurRad="38100" dist="38100" dir="2700000" algn="tl">
                    <a:srgbClr val="000000">
                      <a:alpha val="43137"/>
                    </a:srgbClr>
                  </a:outerShdw>
                </a:effectLst>
              </a:rPr>
              <a:t>cứ</a:t>
            </a:r>
            <a:r>
              <a:rPr lang="en-US" sz="2000" b="1" dirty="0" smtClean="0">
                <a:solidFill>
                  <a:schemeClr val="accent4">
                    <a:lumMod val="75000"/>
                    <a:lumOff val="25000"/>
                  </a:schemeClr>
                </a:solidFill>
                <a:effectLst>
                  <a:outerShdw blurRad="38100" dist="38100" dir="2700000" algn="tl">
                    <a:srgbClr val="000000">
                      <a:alpha val="43137"/>
                    </a:srgbClr>
                  </a:outerShdw>
                </a:effectLst>
              </a:rPr>
              <a:t> </a:t>
            </a:r>
            <a:r>
              <a:rPr lang="en-US" sz="2000" b="1" dirty="0" err="1" smtClean="0">
                <a:solidFill>
                  <a:schemeClr val="accent4">
                    <a:lumMod val="75000"/>
                    <a:lumOff val="25000"/>
                  </a:schemeClr>
                </a:solidFill>
                <a:effectLst>
                  <a:outerShdw blurRad="38100" dist="38100" dir="2700000" algn="tl">
                    <a:srgbClr val="000000">
                      <a:alpha val="43137"/>
                    </a:srgbClr>
                  </a:outerShdw>
                </a:effectLst>
              </a:rPr>
              <a:t>pháp</a:t>
            </a:r>
            <a:r>
              <a:rPr lang="en-US" sz="2000" b="1" dirty="0" smtClean="0">
                <a:solidFill>
                  <a:schemeClr val="accent4">
                    <a:lumMod val="75000"/>
                    <a:lumOff val="25000"/>
                  </a:schemeClr>
                </a:solidFill>
                <a:effectLst>
                  <a:outerShdw blurRad="38100" dist="38100" dir="2700000" algn="tl">
                    <a:srgbClr val="000000">
                      <a:alpha val="43137"/>
                    </a:srgbClr>
                  </a:outerShdw>
                </a:effectLst>
              </a:rPr>
              <a:t> </a:t>
            </a:r>
            <a:r>
              <a:rPr lang="en-US" sz="2000" b="1" dirty="0" err="1" smtClean="0">
                <a:solidFill>
                  <a:schemeClr val="accent4">
                    <a:lumMod val="75000"/>
                    <a:lumOff val="25000"/>
                  </a:schemeClr>
                </a:solidFill>
                <a:effectLst>
                  <a:outerShdw blurRad="38100" dist="38100" dir="2700000" algn="tl">
                    <a:srgbClr val="000000">
                      <a:alpha val="43137"/>
                    </a:srgbClr>
                  </a:outerShdw>
                </a:effectLst>
              </a:rPr>
              <a:t>lý</a:t>
            </a:r>
            <a:r>
              <a:rPr lang="en-US" sz="2000" b="1" dirty="0" smtClean="0">
                <a:solidFill>
                  <a:schemeClr val="accent4">
                    <a:lumMod val="75000"/>
                    <a:lumOff val="25000"/>
                  </a:schemeClr>
                </a:solidFill>
                <a:effectLst>
                  <a:outerShdw blurRad="38100" dist="38100" dir="2700000" algn="tl">
                    <a:srgbClr val="000000">
                      <a:alpha val="43137"/>
                    </a:srgbClr>
                  </a:outerShdw>
                </a:effectLst>
              </a:rPr>
              <a:t> </a:t>
            </a:r>
            <a:r>
              <a:rPr lang="en-US" sz="2000" b="1" dirty="0" err="1" smtClean="0">
                <a:solidFill>
                  <a:schemeClr val="accent4">
                    <a:lumMod val="75000"/>
                    <a:lumOff val="25000"/>
                  </a:schemeClr>
                </a:solidFill>
                <a:effectLst>
                  <a:outerShdw blurRad="38100" dist="38100" dir="2700000" algn="tl">
                    <a:srgbClr val="000000">
                      <a:alpha val="43137"/>
                    </a:srgbClr>
                  </a:outerShdw>
                </a:effectLst>
              </a:rPr>
              <a:t>xây</a:t>
            </a:r>
            <a:r>
              <a:rPr lang="en-US" sz="2000" b="1" dirty="0" smtClean="0">
                <a:solidFill>
                  <a:schemeClr val="accent4">
                    <a:lumMod val="75000"/>
                    <a:lumOff val="25000"/>
                  </a:schemeClr>
                </a:solidFill>
                <a:effectLst>
                  <a:outerShdw blurRad="38100" dist="38100" dir="2700000" algn="tl">
                    <a:srgbClr val="000000">
                      <a:alpha val="43137"/>
                    </a:srgbClr>
                  </a:outerShdw>
                </a:effectLst>
              </a:rPr>
              <a:t> </a:t>
            </a:r>
            <a:r>
              <a:rPr lang="en-US" sz="2000" b="1" dirty="0" err="1" smtClean="0">
                <a:solidFill>
                  <a:schemeClr val="accent4">
                    <a:lumMod val="75000"/>
                    <a:lumOff val="25000"/>
                  </a:schemeClr>
                </a:solidFill>
                <a:effectLst>
                  <a:outerShdw blurRad="38100" dist="38100" dir="2700000" algn="tl">
                    <a:srgbClr val="000000">
                      <a:alpha val="43137"/>
                    </a:srgbClr>
                  </a:outerShdw>
                </a:effectLst>
              </a:rPr>
              <a:t>dựng</a:t>
            </a:r>
            <a:r>
              <a:rPr lang="en-US" sz="2000" b="1" dirty="0" smtClean="0">
                <a:solidFill>
                  <a:schemeClr val="accent4">
                    <a:lumMod val="75000"/>
                    <a:lumOff val="25000"/>
                  </a:schemeClr>
                </a:solidFill>
                <a:effectLst>
                  <a:outerShdw blurRad="38100" dist="38100" dir="2700000" algn="tl">
                    <a:srgbClr val="000000">
                      <a:alpha val="43137"/>
                    </a:srgbClr>
                  </a:outerShdw>
                </a:effectLst>
              </a:rPr>
              <a:t> </a:t>
            </a:r>
            <a:r>
              <a:rPr lang="en-US" sz="2000" b="1" dirty="0" err="1" smtClean="0">
                <a:solidFill>
                  <a:schemeClr val="accent4">
                    <a:lumMod val="75000"/>
                    <a:lumOff val="25000"/>
                  </a:schemeClr>
                </a:solidFill>
                <a:effectLst>
                  <a:outerShdw blurRad="38100" dist="38100" dir="2700000" algn="tl">
                    <a:srgbClr val="000000">
                      <a:alpha val="43137"/>
                    </a:srgbClr>
                  </a:outerShdw>
                </a:effectLst>
              </a:rPr>
              <a:t>mô</a:t>
            </a:r>
            <a:r>
              <a:rPr lang="en-US" sz="2000" b="1" dirty="0" smtClean="0">
                <a:solidFill>
                  <a:schemeClr val="accent4">
                    <a:lumMod val="75000"/>
                    <a:lumOff val="25000"/>
                  </a:schemeClr>
                </a:solidFill>
                <a:effectLst>
                  <a:outerShdw blurRad="38100" dist="38100" dir="2700000" algn="tl">
                    <a:srgbClr val="000000">
                      <a:alpha val="43137"/>
                    </a:srgbClr>
                  </a:outerShdw>
                </a:effectLst>
              </a:rPr>
              <a:t> </a:t>
            </a:r>
            <a:r>
              <a:rPr lang="en-US" sz="2000" b="1" dirty="0" err="1" smtClean="0">
                <a:solidFill>
                  <a:schemeClr val="accent4">
                    <a:lumMod val="75000"/>
                    <a:lumOff val="25000"/>
                  </a:schemeClr>
                </a:solidFill>
                <a:effectLst>
                  <a:outerShdw blurRad="38100" dist="38100" dir="2700000" algn="tl">
                    <a:srgbClr val="000000">
                      <a:alpha val="43137"/>
                    </a:srgbClr>
                  </a:outerShdw>
                </a:effectLst>
              </a:rPr>
              <a:t>hình</a:t>
            </a:r>
            <a:r>
              <a:rPr lang="en-US" sz="2000" b="1" dirty="0" smtClean="0">
                <a:solidFill>
                  <a:schemeClr val="accent4">
                    <a:lumMod val="75000"/>
                    <a:lumOff val="25000"/>
                  </a:schemeClr>
                </a:solidFill>
                <a:effectLst>
                  <a:outerShdw blurRad="38100" dist="38100" dir="2700000" algn="tl">
                    <a:srgbClr val="000000">
                      <a:alpha val="43137"/>
                    </a:srgbClr>
                  </a:outerShdw>
                </a:effectLst>
              </a:rPr>
              <a:t> “</a:t>
            </a:r>
            <a:r>
              <a:rPr lang="en-US" sz="2000" b="1" dirty="0" err="1" smtClean="0">
                <a:solidFill>
                  <a:schemeClr val="accent4">
                    <a:lumMod val="75000"/>
                    <a:lumOff val="25000"/>
                  </a:schemeClr>
                </a:solidFill>
                <a:effectLst>
                  <a:outerShdw blurRad="38100" dist="38100" dir="2700000" algn="tl">
                    <a:srgbClr val="000000">
                      <a:alpha val="43137"/>
                    </a:srgbClr>
                  </a:outerShdw>
                </a:effectLst>
              </a:rPr>
              <a:t>Tr</a:t>
            </a:r>
            <a:r>
              <a:rPr lang="vi-VN" sz="2000" b="1" dirty="0" smtClean="0">
                <a:solidFill>
                  <a:schemeClr val="accent4">
                    <a:lumMod val="75000"/>
                    <a:lumOff val="25000"/>
                  </a:schemeClr>
                </a:solidFill>
                <a:effectLst>
                  <a:outerShdw blurRad="38100" dist="38100" dir="2700000" algn="tl">
                    <a:srgbClr val="000000">
                      <a:alpha val="43137"/>
                    </a:srgbClr>
                  </a:outerShdw>
                </a:effectLst>
              </a:rPr>
              <a:t>ường</a:t>
            </a:r>
            <a:r>
              <a:rPr lang="en-US" sz="2000" b="1" dirty="0" smtClean="0">
                <a:solidFill>
                  <a:schemeClr val="accent4">
                    <a:lumMod val="75000"/>
                    <a:lumOff val="25000"/>
                  </a:schemeClr>
                </a:solidFill>
                <a:effectLst>
                  <a:outerShdw blurRad="38100" dist="38100" dir="2700000" algn="tl">
                    <a:srgbClr val="000000">
                      <a:alpha val="43137"/>
                    </a:srgbClr>
                  </a:outerShdw>
                </a:effectLst>
              </a:rPr>
              <a:t> </a:t>
            </a:r>
            <a:r>
              <a:rPr lang="en-US" sz="2000" b="1" dirty="0" err="1" smtClean="0">
                <a:solidFill>
                  <a:schemeClr val="accent4">
                    <a:lumMod val="75000"/>
                    <a:lumOff val="25000"/>
                  </a:schemeClr>
                </a:solidFill>
                <a:effectLst>
                  <a:outerShdw blurRad="38100" dist="38100" dir="2700000" algn="tl">
                    <a:srgbClr val="000000">
                      <a:alpha val="43137"/>
                    </a:srgbClr>
                  </a:outerShdw>
                </a:effectLst>
              </a:rPr>
              <a:t>học</a:t>
            </a:r>
            <a:r>
              <a:rPr lang="en-US" sz="2000" b="1" dirty="0" smtClean="0">
                <a:solidFill>
                  <a:schemeClr val="accent4">
                    <a:lumMod val="75000"/>
                    <a:lumOff val="25000"/>
                  </a:schemeClr>
                </a:solidFill>
                <a:effectLst>
                  <a:outerShdw blurRad="38100" dist="38100" dir="2700000" algn="tl">
                    <a:srgbClr val="000000">
                      <a:alpha val="43137"/>
                    </a:srgbClr>
                  </a:outerShdw>
                </a:effectLst>
              </a:rPr>
              <a:t> </a:t>
            </a:r>
            <a:r>
              <a:rPr lang="vi-VN" sz="2000" b="1" dirty="0" smtClean="0">
                <a:solidFill>
                  <a:schemeClr val="accent4">
                    <a:lumMod val="75000"/>
                    <a:lumOff val="25000"/>
                  </a:schemeClr>
                </a:solidFill>
                <a:effectLst>
                  <a:outerShdw blurRad="38100" dist="38100" dir="2700000" algn="tl">
                    <a:srgbClr val="000000">
                      <a:alpha val="43137"/>
                    </a:srgbClr>
                  </a:outerShdw>
                </a:effectLst>
              </a:rPr>
              <a:t>đ</a:t>
            </a:r>
            <a:r>
              <a:rPr lang="en-US" sz="2000" b="1" dirty="0" err="1" smtClean="0">
                <a:solidFill>
                  <a:schemeClr val="accent4">
                    <a:lumMod val="75000"/>
                    <a:lumOff val="25000"/>
                  </a:schemeClr>
                </a:solidFill>
                <a:effectLst>
                  <a:outerShdw blurRad="38100" dist="38100" dir="2700000" algn="tl">
                    <a:srgbClr val="000000">
                      <a:alpha val="43137"/>
                    </a:srgbClr>
                  </a:outerShdw>
                </a:effectLst>
              </a:rPr>
              <a:t>iện</a:t>
            </a:r>
            <a:r>
              <a:rPr lang="en-US" sz="2000" b="1" dirty="0" smtClean="0">
                <a:solidFill>
                  <a:schemeClr val="accent4">
                    <a:lumMod val="75000"/>
                    <a:lumOff val="25000"/>
                  </a:schemeClr>
                </a:solidFill>
                <a:effectLst>
                  <a:outerShdw blurRad="38100" dist="38100" dir="2700000" algn="tl">
                    <a:srgbClr val="000000">
                      <a:alpha val="43137"/>
                    </a:srgbClr>
                  </a:outerShdw>
                </a:effectLst>
              </a:rPr>
              <a:t> </a:t>
            </a:r>
            <a:r>
              <a:rPr lang="en-US" sz="2000" b="1" dirty="0" err="1" smtClean="0">
                <a:solidFill>
                  <a:schemeClr val="accent4">
                    <a:lumMod val="75000"/>
                    <a:lumOff val="25000"/>
                  </a:schemeClr>
                </a:solidFill>
                <a:effectLst>
                  <a:outerShdw blurRad="38100" dist="38100" dir="2700000" algn="tl">
                    <a:srgbClr val="000000">
                      <a:alpha val="43137"/>
                    </a:srgbClr>
                  </a:outerShdw>
                </a:effectLst>
              </a:rPr>
              <a:t>tử</a:t>
            </a:r>
            <a:r>
              <a:rPr lang="en-US" sz="2000" b="1" dirty="0" smtClean="0">
                <a:solidFill>
                  <a:schemeClr val="accent4">
                    <a:lumMod val="75000"/>
                    <a:lumOff val="25000"/>
                  </a:schemeClr>
                </a:solidFill>
                <a:effectLst>
                  <a:outerShdw blurRad="38100" dist="38100" dir="2700000" algn="tl">
                    <a:srgbClr val="000000">
                      <a:alpha val="43137"/>
                    </a:srgbClr>
                  </a:outerShdw>
                </a:effectLst>
              </a:rPr>
              <a:t>”</a:t>
            </a:r>
            <a:endParaRPr lang="en-US" sz="2000" b="1" dirty="0">
              <a:solidFill>
                <a:schemeClr val="accent4">
                  <a:lumMod val="75000"/>
                  <a:lumOff val="25000"/>
                </a:schemeClr>
              </a:solidFill>
              <a:effectLst>
                <a:outerShdw blurRad="38100" dist="38100" dir="2700000" algn="tl">
                  <a:srgbClr val="000000">
                    <a:alpha val="43137"/>
                  </a:srgbClr>
                </a:outerShdw>
              </a:effectLst>
            </a:endParaRPr>
          </a:p>
        </p:txBody>
      </p:sp>
      <p:sp>
        <p:nvSpPr>
          <p:cNvPr id="5" name="Rectangle 4"/>
          <p:cNvSpPr/>
          <p:nvPr/>
        </p:nvSpPr>
        <p:spPr>
          <a:xfrm>
            <a:off x="609600" y="2209800"/>
            <a:ext cx="8305800" cy="1015663"/>
          </a:xfrm>
          <a:prstGeom prst="rect">
            <a:avLst/>
          </a:prstGeom>
          <a:solidFill>
            <a:schemeClr val="bg1"/>
          </a:solidFill>
        </p:spPr>
        <p:txBody>
          <a:bodyPr wrap="square">
            <a:spAutoFit/>
          </a:bodyPr>
          <a:lstStyle/>
          <a:p>
            <a:pPr>
              <a:lnSpc>
                <a:spcPct val="150000"/>
              </a:lnSpc>
            </a:pPr>
            <a:r>
              <a:rPr lang="en-US" sz="2000" dirty="0" smtClean="0">
                <a:solidFill>
                  <a:schemeClr val="accent4">
                    <a:lumMod val="75000"/>
                    <a:lumOff val="25000"/>
                  </a:schemeClr>
                </a:solidFill>
                <a:latin typeface="Times New Roman" pitchFamily="18" charset="0"/>
                <a:cs typeface="Times New Roman" pitchFamily="18" charset="0"/>
              </a:rPr>
              <a:t>* </a:t>
            </a:r>
            <a:r>
              <a:rPr lang="en-US" sz="2000" dirty="0" err="1" smtClean="0">
                <a:solidFill>
                  <a:schemeClr val="accent4">
                    <a:lumMod val="75000"/>
                    <a:lumOff val="25000"/>
                  </a:schemeClr>
                </a:solidFill>
                <a:latin typeface="Times New Roman" pitchFamily="18" charset="0"/>
                <a:cs typeface="Times New Roman" pitchFamily="18" charset="0"/>
              </a:rPr>
              <a:t>Kế</a:t>
            </a:r>
            <a:r>
              <a:rPr lang="en-US" sz="2000" dirty="0" smtClean="0">
                <a:solidFill>
                  <a:schemeClr val="accent4">
                    <a:lumMod val="75000"/>
                    <a:lumOff val="25000"/>
                  </a:schemeClr>
                </a:solidFill>
                <a:latin typeface="Times New Roman" pitchFamily="18" charset="0"/>
                <a:cs typeface="Times New Roman" pitchFamily="18" charset="0"/>
              </a:rPr>
              <a:t> </a:t>
            </a:r>
            <a:r>
              <a:rPr lang="en-US" sz="2000" dirty="0" err="1" smtClean="0">
                <a:solidFill>
                  <a:schemeClr val="accent4">
                    <a:lumMod val="75000"/>
                    <a:lumOff val="25000"/>
                  </a:schemeClr>
                </a:solidFill>
                <a:latin typeface="Times New Roman" pitchFamily="18" charset="0"/>
                <a:cs typeface="Times New Roman" pitchFamily="18" charset="0"/>
              </a:rPr>
              <a:t>hoạch</a:t>
            </a:r>
            <a:r>
              <a:rPr lang="en-US" sz="2000" dirty="0" smtClean="0">
                <a:solidFill>
                  <a:schemeClr val="accent4">
                    <a:lumMod val="75000"/>
                    <a:lumOff val="25000"/>
                  </a:schemeClr>
                </a:solidFill>
                <a:latin typeface="Times New Roman" pitchFamily="18" charset="0"/>
                <a:cs typeface="Times New Roman" pitchFamily="18" charset="0"/>
              </a:rPr>
              <a:t> 83/KH-UBND </a:t>
            </a:r>
            <a:r>
              <a:rPr lang="en-US" sz="2000" dirty="0" err="1" smtClean="0">
                <a:solidFill>
                  <a:schemeClr val="accent4">
                    <a:lumMod val="75000"/>
                    <a:lumOff val="25000"/>
                  </a:schemeClr>
                </a:solidFill>
                <a:latin typeface="Times New Roman" pitchFamily="18" charset="0"/>
                <a:cs typeface="Times New Roman" pitchFamily="18" charset="0"/>
              </a:rPr>
              <a:t>ngày</a:t>
            </a:r>
            <a:r>
              <a:rPr lang="en-US" sz="2000" dirty="0" smtClean="0">
                <a:solidFill>
                  <a:schemeClr val="accent4">
                    <a:lumMod val="75000"/>
                    <a:lumOff val="25000"/>
                  </a:schemeClr>
                </a:solidFill>
                <a:latin typeface="Times New Roman" pitchFamily="18" charset="0"/>
                <a:cs typeface="Times New Roman" pitchFamily="18" charset="0"/>
              </a:rPr>
              <a:t> 11/6/2012 </a:t>
            </a:r>
            <a:r>
              <a:rPr lang="en-US" sz="2000" dirty="0" err="1" smtClean="0">
                <a:solidFill>
                  <a:schemeClr val="accent4">
                    <a:lumMod val="75000"/>
                    <a:lumOff val="25000"/>
                  </a:schemeClr>
                </a:solidFill>
                <a:latin typeface="Times New Roman" pitchFamily="18" charset="0"/>
                <a:cs typeface="Times New Roman" pitchFamily="18" charset="0"/>
              </a:rPr>
              <a:t>của</a:t>
            </a:r>
            <a:r>
              <a:rPr lang="en-US" sz="2000" dirty="0" smtClean="0">
                <a:solidFill>
                  <a:schemeClr val="accent4">
                    <a:lumMod val="75000"/>
                    <a:lumOff val="25000"/>
                  </a:schemeClr>
                </a:solidFill>
                <a:latin typeface="Times New Roman" pitchFamily="18" charset="0"/>
                <a:cs typeface="Times New Roman" pitchFamily="18" charset="0"/>
              </a:rPr>
              <a:t> UBND </a:t>
            </a:r>
            <a:r>
              <a:rPr lang="en-US" sz="2000" dirty="0" err="1" smtClean="0">
                <a:solidFill>
                  <a:schemeClr val="accent4">
                    <a:lumMod val="75000"/>
                    <a:lumOff val="25000"/>
                  </a:schemeClr>
                </a:solidFill>
                <a:latin typeface="Times New Roman" pitchFamily="18" charset="0"/>
                <a:cs typeface="Times New Roman" pitchFamily="18" charset="0"/>
              </a:rPr>
              <a:t>Thành</a:t>
            </a:r>
            <a:r>
              <a:rPr lang="en-US" sz="2000" dirty="0" smtClean="0">
                <a:solidFill>
                  <a:schemeClr val="accent4">
                    <a:lumMod val="75000"/>
                    <a:lumOff val="25000"/>
                  </a:schemeClr>
                </a:solidFill>
                <a:latin typeface="Times New Roman" pitchFamily="18" charset="0"/>
                <a:cs typeface="Times New Roman" pitchFamily="18" charset="0"/>
              </a:rPr>
              <a:t> </a:t>
            </a:r>
            <a:r>
              <a:rPr lang="en-US" sz="2000" dirty="0" err="1" smtClean="0">
                <a:solidFill>
                  <a:schemeClr val="accent4">
                    <a:lumMod val="75000"/>
                    <a:lumOff val="25000"/>
                  </a:schemeClr>
                </a:solidFill>
                <a:latin typeface="Times New Roman" pitchFamily="18" charset="0"/>
                <a:cs typeface="Times New Roman" pitchFamily="18" charset="0"/>
              </a:rPr>
              <a:t>phố</a:t>
            </a:r>
            <a:r>
              <a:rPr lang="en-US" sz="2000" dirty="0" smtClean="0">
                <a:solidFill>
                  <a:schemeClr val="accent4">
                    <a:lumMod val="75000"/>
                    <a:lumOff val="25000"/>
                  </a:schemeClr>
                </a:solidFill>
                <a:latin typeface="Times New Roman" pitchFamily="18" charset="0"/>
                <a:cs typeface="Times New Roman" pitchFamily="18" charset="0"/>
              </a:rPr>
              <a:t> </a:t>
            </a:r>
            <a:r>
              <a:rPr lang="en-US" sz="2000" dirty="0" err="1" smtClean="0">
                <a:solidFill>
                  <a:schemeClr val="accent4">
                    <a:lumMod val="75000"/>
                    <a:lumOff val="25000"/>
                  </a:schemeClr>
                </a:solidFill>
                <a:latin typeface="Times New Roman" pitchFamily="18" charset="0"/>
                <a:cs typeface="Times New Roman" pitchFamily="18" charset="0"/>
              </a:rPr>
              <a:t>Hà</a:t>
            </a:r>
            <a:r>
              <a:rPr lang="en-US" sz="2000" dirty="0" smtClean="0">
                <a:solidFill>
                  <a:schemeClr val="accent4">
                    <a:lumMod val="75000"/>
                    <a:lumOff val="25000"/>
                  </a:schemeClr>
                </a:solidFill>
                <a:latin typeface="Times New Roman" pitchFamily="18" charset="0"/>
                <a:cs typeface="Times New Roman" pitchFamily="18" charset="0"/>
              </a:rPr>
              <a:t> </a:t>
            </a:r>
            <a:r>
              <a:rPr lang="en-US" sz="2000" dirty="0" err="1" smtClean="0">
                <a:solidFill>
                  <a:schemeClr val="accent4">
                    <a:lumMod val="75000"/>
                    <a:lumOff val="25000"/>
                  </a:schemeClr>
                </a:solidFill>
                <a:latin typeface="Times New Roman" pitchFamily="18" charset="0"/>
                <a:cs typeface="Times New Roman" pitchFamily="18" charset="0"/>
              </a:rPr>
              <a:t>Nội</a:t>
            </a:r>
            <a:r>
              <a:rPr lang="en-US" sz="2000" dirty="0" smtClean="0">
                <a:solidFill>
                  <a:schemeClr val="accent4">
                    <a:lumMod val="75000"/>
                    <a:lumOff val="25000"/>
                  </a:schemeClr>
                </a:solidFill>
                <a:latin typeface="Times New Roman" pitchFamily="18" charset="0"/>
                <a:cs typeface="Times New Roman" pitchFamily="18" charset="0"/>
              </a:rPr>
              <a:t> </a:t>
            </a:r>
            <a:r>
              <a:rPr lang="en-US" sz="2000" dirty="0" err="1" smtClean="0">
                <a:solidFill>
                  <a:schemeClr val="accent4">
                    <a:lumMod val="75000"/>
                    <a:lumOff val="25000"/>
                  </a:schemeClr>
                </a:solidFill>
                <a:latin typeface="Times New Roman" pitchFamily="18" charset="0"/>
                <a:cs typeface="Times New Roman" pitchFamily="18" charset="0"/>
              </a:rPr>
              <a:t>về</a:t>
            </a:r>
            <a:r>
              <a:rPr lang="en-US" sz="2000" dirty="0" smtClean="0">
                <a:solidFill>
                  <a:schemeClr val="accent4">
                    <a:lumMod val="75000"/>
                    <a:lumOff val="25000"/>
                  </a:schemeClr>
                </a:solidFill>
                <a:latin typeface="Times New Roman" pitchFamily="18" charset="0"/>
                <a:cs typeface="Times New Roman" pitchFamily="18" charset="0"/>
              </a:rPr>
              <a:t> </a:t>
            </a:r>
            <a:r>
              <a:rPr lang="en-US" sz="2000" dirty="0" err="1" smtClean="0">
                <a:solidFill>
                  <a:schemeClr val="accent4">
                    <a:lumMod val="75000"/>
                    <a:lumOff val="25000"/>
                  </a:schemeClr>
                </a:solidFill>
                <a:latin typeface="Times New Roman" pitchFamily="18" charset="0"/>
                <a:cs typeface="Times New Roman" pitchFamily="18" charset="0"/>
              </a:rPr>
              <a:t>việc</a:t>
            </a:r>
            <a:r>
              <a:rPr lang="en-US" sz="2000" dirty="0" smtClean="0">
                <a:solidFill>
                  <a:schemeClr val="accent4">
                    <a:lumMod val="75000"/>
                    <a:lumOff val="25000"/>
                  </a:schemeClr>
                </a:solidFill>
                <a:latin typeface="Times New Roman" pitchFamily="18" charset="0"/>
                <a:cs typeface="Times New Roman" pitchFamily="18" charset="0"/>
              </a:rPr>
              <a:t> </a:t>
            </a:r>
            <a:r>
              <a:rPr lang="vi-VN" sz="2000" dirty="0" smtClean="0">
                <a:solidFill>
                  <a:schemeClr val="accent4">
                    <a:lumMod val="75000"/>
                    <a:lumOff val="25000"/>
                  </a:schemeClr>
                </a:solidFill>
                <a:latin typeface="Times New Roman" pitchFamily="18" charset="0"/>
                <a:cs typeface="Times New Roman" pitchFamily="18" charset="0"/>
              </a:rPr>
              <a:t>đẩy</a:t>
            </a:r>
            <a:r>
              <a:rPr lang="en-US" sz="2000" dirty="0" smtClean="0">
                <a:solidFill>
                  <a:schemeClr val="accent4">
                    <a:lumMod val="75000"/>
                    <a:lumOff val="25000"/>
                  </a:schemeClr>
                </a:solidFill>
                <a:latin typeface="Times New Roman" pitchFamily="18" charset="0"/>
                <a:cs typeface="Times New Roman" pitchFamily="18" charset="0"/>
              </a:rPr>
              <a:t> </a:t>
            </a:r>
            <a:r>
              <a:rPr lang="en-US" sz="2000" dirty="0" err="1" smtClean="0">
                <a:solidFill>
                  <a:schemeClr val="accent4">
                    <a:lumMod val="75000"/>
                    <a:lumOff val="25000"/>
                  </a:schemeClr>
                </a:solidFill>
                <a:latin typeface="Times New Roman" pitchFamily="18" charset="0"/>
                <a:cs typeface="Times New Roman" pitchFamily="18" charset="0"/>
              </a:rPr>
              <a:t>mạnh</a:t>
            </a:r>
            <a:r>
              <a:rPr lang="en-US" sz="2000" dirty="0" smtClean="0">
                <a:solidFill>
                  <a:schemeClr val="accent4">
                    <a:lumMod val="75000"/>
                    <a:lumOff val="25000"/>
                  </a:schemeClr>
                </a:solidFill>
                <a:latin typeface="Times New Roman" pitchFamily="18" charset="0"/>
                <a:cs typeface="Times New Roman" pitchFamily="18" charset="0"/>
              </a:rPr>
              <a:t> </a:t>
            </a:r>
            <a:r>
              <a:rPr lang="vi-VN" sz="2000" dirty="0" smtClean="0">
                <a:solidFill>
                  <a:schemeClr val="accent4">
                    <a:lumMod val="75000"/>
                    <a:lumOff val="25000"/>
                  </a:schemeClr>
                </a:solidFill>
                <a:latin typeface="Times New Roman" pitchFamily="18" charset="0"/>
                <a:cs typeface="Times New Roman" pitchFamily="18" charset="0"/>
              </a:rPr>
              <a:t>Ư</a:t>
            </a:r>
            <a:r>
              <a:rPr lang="en-US" sz="2000" dirty="0" smtClean="0">
                <a:solidFill>
                  <a:schemeClr val="accent4">
                    <a:lumMod val="75000"/>
                    <a:lumOff val="25000"/>
                  </a:schemeClr>
                </a:solidFill>
                <a:latin typeface="Times New Roman" pitchFamily="18" charset="0"/>
                <a:cs typeface="Times New Roman" pitchFamily="18" charset="0"/>
              </a:rPr>
              <a:t>DCNTT </a:t>
            </a:r>
            <a:r>
              <a:rPr lang="en-US" sz="2000" dirty="0" err="1" smtClean="0">
                <a:solidFill>
                  <a:schemeClr val="accent4">
                    <a:lumMod val="75000"/>
                    <a:lumOff val="25000"/>
                  </a:schemeClr>
                </a:solidFill>
                <a:latin typeface="Times New Roman" pitchFamily="18" charset="0"/>
                <a:cs typeface="Times New Roman" pitchFamily="18" charset="0"/>
              </a:rPr>
              <a:t>trong</a:t>
            </a:r>
            <a:r>
              <a:rPr lang="en-US" sz="2000" dirty="0" smtClean="0">
                <a:solidFill>
                  <a:schemeClr val="accent4">
                    <a:lumMod val="75000"/>
                    <a:lumOff val="25000"/>
                  </a:schemeClr>
                </a:solidFill>
                <a:latin typeface="Times New Roman" pitchFamily="18" charset="0"/>
                <a:cs typeface="Times New Roman" pitchFamily="18" charset="0"/>
              </a:rPr>
              <a:t> </a:t>
            </a:r>
            <a:r>
              <a:rPr lang="en-US" sz="2000" dirty="0" err="1" smtClean="0">
                <a:solidFill>
                  <a:schemeClr val="accent4">
                    <a:lumMod val="75000"/>
                    <a:lumOff val="25000"/>
                  </a:schemeClr>
                </a:solidFill>
                <a:latin typeface="Times New Roman" pitchFamily="18" charset="0"/>
                <a:cs typeface="Times New Roman" pitchFamily="18" charset="0"/>
              </a:rPr>
              <a:t>Ngành</a:t>
            </a:r>
            <a:r>
              <a:rPr lang="en-US" sz="2000" dirty="0" smtClean="0">
                <a:solidFill>
                  <a:schemeClr val="accent4">
                    <a:lumMod val="75000"/>
                    <a:lumOff val="25000"/>
                  </a:schemeClr>
                </a:solidFill>
                <a:latin typeface="Times New Roman" pitchFamily="18" charset="0"/>
                <a:cs typeface="Times New Roman" pitchFamily="18" charset="0"/>
              </a:rPr>
              <a:t> GD&amp; ĐT </a:t>
            </a:r>
            <a:r>
              <a:rPr lang="en-US" sz="2000" dirty="0" err="1" smtClean="0">
                <a:solidFill>
                  <a:schemeClr val="accent4">
                    <a:lumMod val="75000"/>
                    <a:lumOff val="25000"/>
                  </a:schemeClr>
                </a:solidFill>
                <a:latin typeface="Times New Roman" pitchFamily="18" charset="0"/>
                <a:cs typeface="Times New Roman" pitchFamily="18" charset="0"/>
              </a:rPr>
              <a:t>Hà</a:t>
            </a:r>
            <a:r>
              <a:rPr lang="en-US" sz="2000" dirty="0" smtClean="0">
                <a:solidFill>
                  <a:schemeClr val="accent4">
                    <a:lumMod val="75000"/>
                    <a:lumOff val="25000"/>
                  </a:schemeClr>
                </a:solidFill>
                <a:latin typeface="Times New Roman" pitchFamily="18" charset="0"/>
                <a:cs typeface="Times New Roman" pitchFamily="18" charset="0"/>
              </a:rPr>
              <a:t> </a:t>
            </a:r>
            <a:r>
              <a:rPr lang="en-US" sz="2000" dirty="0" err="1" smtClean="0">
                <a:solidFill>
                  <a:schemeClr val="accent4">
                    <a:lumMod val="75000"/>
                    <a:lumOff val="25000"/>
                  </a:schemeClr>
                </a:solidFill>
                <a:latin typeface="Times New Roman" pitchFamily="18" charset="0"/>
                <a:cs typeface="Times New Roman" pitchFamily="18" charset="0"/>
              </a:rPr>
              <a:t>Nội</a:t>
            </a:r>
            <a:r>
              <a:rPr lang="en-US" sz="2000" dirty="0" smtClean="0">
                <a:solidFill>
                  <a:schemeClr val="accent4">
                    <a:lumMod val="75000"/>
                    <a:lumOff val="25000"/>
                  </a:schemeClr>
                </a:solidFill>
                <a:latin typeface="Times New Roman" pitchFamily="18" charset="0"/>
                <a:cs typeface="Times New Roman" pitchFamily="18" charset="0"/>
              </a:rPr>
              <a:t> </a:t>
            </a:r>
            <a:r>
              <a:rPr lang="vi-VN" sz="2000" dirty="0" smtClean="0">
                <a:solidFill>
                  <a:schemeClr val="accent4">
                    <a:lumMod val="75000"/>
                    <a:lumOff val="25000"/>
                  </a:schemeClr>
                </a:solidFill>
                <a:latin typeface="Times New Roman" pitchFamily="18" charset="0"/>
                <a:cs typeface="Times New Roman" pitchFamily="18" charset="0"/>
              </a:rPr>
              <a:t>đến</a:t>
            </a:r>
            <a:r>
              <a:rPr lang="en-US" sz="2000" dirty="0" smtClean="0">
                <a:solidFill>
                  <a:schemeClr val="accent4">
                    <a:lumMod val="75000"/>
                    <a:lumOff val="25000"/>
                  </a:schemeClr>
                </a:solidFill>
                <a:latin typeface="Times New Roman" pitchFamily="18" charset="0"/>
                <a:cs typeface="Times New Roman" pitchFamily="18" charset="0"/>
              </a:rPr>
              <a:t> 2015 </a:t>
            </a:r>
          </a:p>
        </p:txBody>
      </p:sp>
    </p:spTree>
  </p:cSld>
  <p:clrMapOvr>
    <a:masterClrMapping/>
  </p:clrMapOvr>
  <p:transition spd="slow">
    <p:dissolve/>
    <p:sndAc>
      <p:stSnd>
        <p:snd r:embed="rId2" name="chimes.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ox(i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16385"/>
                                        </p:tgtEl>
                                        <p:attrNameLst>
                                          <p:attrName>style.visibility</p:attrName>
                                        </p:attrNameLst>
                                      </p:cBhvr>
                                      <p:to>
                                        <p:strVal val="visible"/>
                                      </p:to>
                                    </p:set>
                                    <p:animEffect transition="in" filter="slide(fromBottom)">
                                      <p:cBhvr>
                                        <p:cTn id="12" dur="500"/>
                                        <p:tgtEl>
                                          <p:spTgt spid="16385"/>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6386"/>
                                        </p:tgtEl>
                                        <p:attrNameLst>
                                          <p:attrName>style.visibility</p:attrName>
                                        </p:attrNameLst>
                                      </p:cBhvr>
                                      <p:to>
                                        <p:strVal val="visible"/>
                                      </p:to>
                                    </p:set>
                                    <p:animEffect transition="in" filter="blinds(horizontal)">
                                      <p:cBhvr>
                                        <p:cTn id="17" dur="500"/>
                                        <p:tgtEl>
                                          <p:spTgt spid="16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5" grpId="0" animBg="1"/>
      <p:bldP spid="16386" grpId="0" animBg="1"/>
      <p:bldP spid="5"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1295400"/>
            <a:ext cx="8458200" cy="4339650"/>
          </a:xfrm>
          <a:prstGeom prst="rect">
            <a:avLst/>
          </a:prstGeom>
          <a:solidFill>
            <a:schemeClr val="bg1"/>
          </a:solidFill>
        </p:spPr>
        <p:txBody>
          <a:bodyPr wrap="square">
            <a:spAutoFit/>
          </a:bodyPr>
          <a:lstStyle/>
          <a:p>
            <a:pPr algn="just" fontAlgn="auto">
              <a:lnSpc>
                <a:spcPct val="150000"/>
              </a:lnSpc>
              <a:spcBef>
                <a:spcPts val="0"/>
              </a:spcBef>
              <a:spcAft>
                <a:spcPts val="0"/>
              </a:spcAft>
              <a:defRPr/>
            </a:pPr>
            <a:r>
              <a:rPr lang="en-US" sz="2400" b="1" dirty="0" smtClean="0">
                <a:solidFill>
                  <a:schemeClr val="accent4">
                    <a:lumMod val="75000"/>
                    <a:lumOff val="25000"/>
                  </a:schemeClr>
                </a:solidFill>
                <a:effectLst>
                  <a:outerShdw blurRad="38100" dist="38100" dir="2700000" algn="tl">
                    <a:srgbClr val="000000">
                      <a:alpha val="43137"/>
                    </a:srgbClr>
                  </a:outerShdw>
                </a:effectLst>
                <a:latin typeface="Times New Roman" pitchFamily="18" charset="0"/>
                <a:cs typeface="Times New Roman" pitchFamily="18" charset="0"/>
              </a:rPr>
              <a:t>2. </a:t>
            </a:r>
            <a:r>
              <a:rPr lang="vi-VN" sz="2400" b="1" dirty="0" smtClean="0">
                <a:solidFill>
                  <a:schemeClr val="accent4">
                    <a:lumMod val="75000"/>
                    <a:lumOff val="25000"/>
                  </a:schemeClr>
                </a:solidFill>
                <a:effectLst>
                  <a:outerShdw blurRad="38100" dist="38100" dir="2700000" algn="tl">
                    <a:srgbClr val="000000">
                      <a:alpha val="43137"/>
                    </a:srgbClr>
                  </a:outerShdw>
                </a:effectLst>
                <a:latin typeface="Times New Roman" pitchFamily="18" charset="0"/>
                <a:cs typeface="Times New Roman" pitchFamily="18" charset="0"/>
              </a:rPr>
              <a:t>Các điều kiện đảm bảo</a:t>
            </a:r>
            <a:endParaRPr lang="en-US" sz="2400" dirty="0" smtClean="0">
              <a:solidFill>
                <a:schemeClr val="accent4">
                  <a:lumMod val="75000"/>
                  <a:lumOff val="25000"/>
                </a:schemeClr>
              </a:solidFill>
              <a:effectLst>
                <a:outerShdw blurRad="38100" dist="38100" dir="2700000" algn="tl">
                  <a:srgbClr val="000000">
                    <a:alpha val="43137"/>
                  </a:srgbClr>
                </a:outerShdw>
              </a:effectLst>
              <a:latin typeface="Times New Roman" pitchFamily="18" charset="0"/>
              <a:cs typeface="Times New Roman" pitchFamily="18" charset="0"/>
            </a:endParaRPr>
          </a:p>
          <a:p>
            <a:pPr algn="just" fontAlgn="auto">
              <a:lnSpc>
                <a:spcPct val="150000"/>
              </a:lnSpc>
              <a:spcBef>
                <a:spcPts val="0"/>
              </a:spcBef>
              <a:spcAft>
                <a:spcPts val="0"/>
              </a:spcAft>
              <a:defRPr/>
            </a:pPr>
            <a:r>
              <a:rPr lang="vi-VN" sz="2400" dirty="0" smtClean="0">
                <a:solidFill>
                  <a:schemeClr val="accent4">
                    <a:lumMod val="75000"/>
                    <a:lumOff val="25000"/>
                  </a:schemeClr>
                </a:solidFill>
                <a:latin typeface="Times New Roman" pitchFamily="18" charset="0"/>
                <a:cs typeface="Times New Roman" pitchFamily="18" charset="0"/>
              </a:rPr>
              <a:t>- Có cơ chế chính sách đãi ngộ thu hút công chức, viên chức phụ trách công nghệ thông tin có trình độ, năng lực cao.</a:t>
            </a:r>
            <a:endParaRPr lang="en-US" sz="2400" dirty="0" smtClean="0">
              <a:solidFill>
                <a:schemeClr val="accent4">
                  <a:lumMod val="75000"/>
                  <a:lumOff val="25000"/>
                </a:schemeClr>
              </a:solidFill>
              <a:latin typeface="Times New Roman" pitchFamily="18" charset="0"/>
              <a:cs typeface="Times New Roman" pitchFamily="18" charset="0"/>
            </a:endParaRPr>
          </a:p>
          <a:p>
            <a:pPr algn="just" fontAlgn="auto">
              <a:lnSpc>
                <a:spcPct val="150000"/>
              </a:lnSpc>
              <a:spcBef>
                <a:spcPts val="0"/>
              </a:spcBef>
              <a:spcAft>
                <a:spcPts val="0"/>
              </a:spcAft>
              <a:defRPr/>
            </a:pPr>
            <a:r>
              <a:rPr lang="en-US" sz="2400" dirty="0" smtClean="0">
                <a:solidFill>
                  <a:schemeClr val="accent4">
                    <a:lumMod val="75000"/>
                    <a:lumOff val="25000"/>
                  </a:schemeClr>
                </a:solidFill>
                <a:latin typeface="Times New Roman" pitchFamily="18" charset="0"/>
                <a:cs typeface="Times New Roman" pitchFamily="18" charset="0"/>
              </a:rPr>
              <a:t>- </a:t>
            </a:r>
            <a:r>
              <a:rPr lang="vi-VN" sz="2400" dirty="0" smtClean="0">
                <a:solidFill>
                  <a:schemeClr val="accent4">
                    <a:lumMod val="75000"/>
                    <a:lumOff val="25000"/>
                  </a:schemeClr>
                </a:solidFill>
                <a:latin typeface="Times New Roman" pitchFamily="18" charset="0"/>
                <a:cs typeface="Times New Roman" pitchFamily="18" charset="0"/>
              </a:rPr>
              <a:t>Có cơ chế hợp đồng duy trì, bảo dưỡng, đảm bảo cho hệ thống vận hành thông suốt; giảm thiểu các sự cố.</a:t>
            </a:r>
            <a:endParaRPr lang="en-US" sz="2400" dirty="0" smtClean="0">
              <a:solidFill>
                <a:schemeClr val="accent4">
                  <a:lumMod val="75000"/>
                  <a:lumOff val="25000"/>
                </a:schemeClr>
              </a:solidFill>
              <a:latin typeface="Times New Roman" pitchFamily="18" charset="0"/>
              <a:cs typeface="Times New Roman" pitchFamily="18" charset="0"/>
            </a:endParaRPr>
          </a:p>
          <a:p>
            <a:pPr algn="just" fontAlgn="auto">
              <a:lnSpc>
                <a:spcPct val="150000"/>
              </a:lnSpc>
              <a:spcBef>
                <a:spcPts val="0"/>
              </a:spcBef>
              <a:spcAft>
                <a:spcPts val="0"/>
              </a:spcAft>
              <a:defRPr/>
            </a:pPr>
            <a:r>
              <a:rPr lang="en-US" sz="2400" dirty="0" smtClean="0">
                <a:solidFill>
                  <a:schemeClr val="accent4">
                    <a:lumMod val="75000"/>
                    <a:lumOff val="25000"/>
                  </a:schemeClr>
                </a:solidFill>
                <a:latin typeface="Times New Roman" pitchFamily="18" charset="0"/>
                <a:cs typeface="Times New Roman" pitchFamily="18" charset="0"/>
              </a:rPr>
              <a:t>- </a:t>
            </a:r>
            <a:r>
              <a:rPr lang="vi-VN" sz="2400" dirty="0" smtClean="0">
                <a:solidFill>
                  <a:schemeClr val="accent4">
                    <a:lumMod val="75000"/>
                    <a:lumOff val="25000"/>
                  </a:schemeClr>
                </a:solidFill>
                <a:latin typeface="Times New Roman" pitchFamily="18" charset="0"/>
                <a:cs typeface="Times New Roman" pitchFamily="18" charset="0"/>
              </a:rPr>
              <a:t>Bố trí ngân sách đảm bảo cho việc xây dựng và duy trì mô hình trường học điện tử.</a:t>
            </a:r>
            <a:endParaRPr lang="en-US" sz="2400" dirty="0" smtClean="0">
              <a:solidFill>
                <a:schemeClr val="accent4">
                  <a:lumMod val="75000"/>
                  <a:lumOff val="25000"/>
                </a:schemeClr>
              </a:solidFill>
              <a:latin typeface="Times New Roman" pitchFamily="18" charset="0"/>
              <a:cs typeface="Times New Roman" pitchFamily="18" charset="0"/>
            </a:endParaRPr>
          </a:p>
          <a:p>
            <a:pPr fontAlgn="auto">
              <a:spcBef>
                <a:spcPts val="0"/>
              </a:spcBef>
              <a:spcAft>
                <a:spcPts val="0"/>
              </a:spcAft>
              <a:defRPr/>
            </a:pPr>
            <a:endParaRPr lang="en-US" sz="2400" dirty="0">
              <a:solidFill>
                <a:schemeClr val="accent4">
                  <a:lumMod val="75000"/>
                  <a:lumOff val="25000"/>
                </a:schemeClr>
              </a:solidFill>
              <a:latin typeface="Times New Roman" pitchFamily="18" charset="0"/>
              <a:cs typeface="Times New Roman" pitchFamily="18" charset="0"/>
            </a:endParaRPr>
          </a:p>
        </p:txBody>
      </p:sp>
      <p:sp>
        <p:nvSpPr>
          <p:cNvPr id="3" name="TextBox 2"/>
          <p:cNvSpPr txBox="1"/>
          <p:nvPr/>
        </p:nvSpPr>
        <p:spPr>
          <a:xfrm>
            <a:off x="2133600" y="228600"/>
            <a:ext cx="5181600" cy="369888"/>
          </a:xfrm>
          <a:prstGeom prst="rect">
            <a:avLst/>
          </a:prstGeom>
          <a:noFill/>
        </p:spPr>
        <p:txBody>
          <a:bodyPr>
            <a:spAutoFit/>
          </a:bodyPr>
          <a:lstStyle/>
          <a:p>
            <a:pPr fontAlgn="auto">
              <a:spcBef>
                <a:spcPts val="0"/>
              </a:spcBef>
              <a:spcAft>
                <a:spcPts val="0"/>
              </a:spcAft>
              <a:defRPr/>
            </a:pPr>
            <a:r>
              <a:rPr lang="en-US"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QUY ĐỊNH MÔ HÌNH TRƯỜNG HỌC ĐIỆN TỬ</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1449388"/>
            <a:ext cx="8305800" cy="3970318"/>
          </a:xfrm>
          <a:prstGeom prst="rect">
            <a:avLst/>
          </a:prstGeom>
          <a:solidFill>
            <a:schemeClr val="bg1"/>
          </a:solidFill>
        </p:spPr>
        <p:txBody>
          <a:bodyPr wrap="square">
            <a:spAutoFit/>
          </a:bodyPr>
          <a:lstStyle/>
          <a:p>
            <a:pPr fontAlgn="auto">
              <a:lnSpc>
                <a:spcPct val="150000"/>
              </a:lnSpc>
              <a:spcBef>
                <a:spcPts val="0"/>
              </a:spcBef>
              <a:spcAft>
                <a:spcPts val="0"/>
              </a:spcAft>
              <a:defRPr/>
            </a:pPr>
            <a:r>
              <a:rPr lang="en-US" sz="2400" b="1" dirty="0">
                <a:solidFill>
                  <a:schemeClr val="accent4">
                    <a:lumMod val="75000"/>
                    <a:lumOff val="25000"/>
                  </a:schemeClr>
                </a:solidFill>
                <a:effectLst>
                  <a:outerShdw blurRad="38100" dist="38100" dir="2700000" algn="tl">
                    <a:srgbClr val="000000">
                      <a:alpha val="43137"/>
                    </a:srgbClr>
                  </a:outerShdw>
                </a:effectLst>
                <a:latin typeface="Times New Roman" pitchFamily="18" charset="0"/>
                <a:cs typeface="Times New Roman" pitchFamily="18" charset="0"/>
              </a:rPr>
              <a:t>3. N</a:t>
            </a:r>
            <a:r>
              <a:rPr lang="vi-VN" sz="2400" b="1" dirty="0">
                <a:solidFill>
                  <a:schemeClr val="accent4">
                    <a:lumMod val="75000"/>
                    <a:lumOff val="25000"/>
                  </a:schemeClr>
                </a:solidFill>
                <a:effectLst>
                  <a:outerShdw blurRad="38100" dist="38100" dir="2700000" algn="tl">
                    <a:srgbClr val="000000">
                      <a:alpha val="43137"/>
                    </a:srgbClr>
                  </a:outerShdw>
                </a:effectLst>
                <a:latin typeface="Times New Roman" pitchFamily="18" charset="0"/>
                <a:cs typeface="Times New Roman" pitchFamily="18" charset="0"/>
              </a:rPr>
              <a:t>hân lực </a:t>
            </a:r>
            <a:endParaRPr lang="en-US" sz="2400" dirty="0">
              <a:solidFill>
                <a:schemeClr val="accent4">
                  <a:lumMod val="75000"/>
                  <a:lumOff val="25000"/>
                </a:schemeClr>
              </a:solidFill>
              <a:effectLst>
                <a:outerShdw blurRad="38100" dist="38100" dir="2700000" algn="tl">
                  <a:srgbClr val="000000">
                    <a:alpha val="43137"/>
                  </a:srgbClr>
                </a:outerShdw>
              </a:effectLst>
              <a:latin typeface="Times New Roman" pitchFamily="18" charset="0"/>
              <a:cs typeface="Times New Roman" pitchFamily="18" charset="0"/>
            </a:endParaRPr>
          </a:p>
          <a:p>
            <a:pPr fontAlgn="auto">
              <a:lnSpc>
                <a:spcPct val="150000"/>
              </a:lnSpc>
              <a:spcBef>
                <a:spcPts val="0"/>
              </a:spcBef>
              <a:spcAft>
                <a:spcPts val="0"/>
              </a:spcAft>
              <a:defRPr/>
            </a:pPr>
            <a:r>
              <a:rPr lang="vi-VN" sz="2400" dirty="0">
                <a:solidFill>
                  <a:schemeClr val="accent4">
                    <a:lumMod val="75000"/>
                    <a:lumOff val="25000"/>
                  </a:schemeClr>
                </a:solidFill>
                <a:latin typeface="Times New Roman" pitchFamily="18" charset="0"/>
                <a:cs typeface="Times New Roman" pitchFamily="18" charset="0"/>
              </a:rPr>
              <a:t>- 100% cán bộ, giáo viên, nhân viên nhà trường có kiến thức và kỹ năng về ứng dụng CNTT.</a:t>
            </a:r>
            <a:endParaRPr lang="en-US" sz="2400" dirty="0">
              <a:solidFill>
                <a:schemeClr val="accent4">
                  <a:lumMod val="75000"/>
                  <a:lumOff val="25000"/>
                </a:schemeClr>
              </a:solidFill>
              <a:latin typeface="Times New Roman" pitchFamily="18" charset="0"/>
              <a:cs typeface="Times New Roman" pitchFamily="18" charset="0"/>
            </a:endParaRPr>
          </a:p>
          <a:p>
            <a:pPr fontAlgn="auto">
              <a:lnSpc>
                <a:spcPct val="150000"/>
              </a:lnSpc>
              <a:spcBef>
                <a:spcPts val="0"/>
              </a:spcBef>
              <a:spcAft>
                <a:spcPts val="0"/>
              </a:spcAft>
              <a:defRPr/>
            </a:pPr>
            <a:r>
              <a:rPr lang="vi-VN" sz="2400" dirty="0">
                <a:solidFill>
                  <a:schemeClr val="accent4">
                    <a:lumMod val="75000"/>
                    <a:lumOff val="25000"/>
                  </a:schemeClr>
                </a:solidFill>
                <a:latin typeface="Times New Roman" pitchFamily="18" charset="0"/>
                <a:cs typeface="Times New Roman" pitchFamily="18" charset="0"/>
              </a:rPr>
              <a:t>- Tối thiểu có 01 cán bộ phụ trách CNTT là viên chức biên chế hoặc hợp đồng quận; </a:t>
            </a:r>
            <a:endParaRPr lang="en-US" sz="2400" dirty="0">
              <a:solidFill>
                <a:schemeClr val="accent4">
                  <a:lumMod val="75000"/>
                  <a:lumOff val="25000"/>
                </a:schemeClr>
              </a:solidFill>
              <a:latin typeface="Times New Roman" pitchFamily="18" charset="0"/>
              <a:cs typeface="Times New Roman" pitchFamily="18" charset="0"/>
            </a:endParaRPr>
          </a:p>
          <a:p>
            <a:pPr fontAlgn="auto">
              <a:lnSpc>
                <a:spcPct val="150000"/>
              </a:lnSpc>
              <a:spcBef>
                <a:spcPts val="0"/>
              </a:spcBef>
              <a:spcAft>
                <a:spcPts val="0"/>
              </a:spcAft>
              <a:defRPr/>
            </a:pPr>
            <a:r>
              <a:rPr lang="vi-VN" sz="2400" dirty="0">
                <a:solidFill>
                  <a:schemeClr val="accent4">
                    <a:lumMod val="75000"/>
                    <a:lumOff val="25000"/>
                  </a:schemeClr>
                </a:solidFill>
                <a:latin typeface="Times New Roman" pitchFamily="18" charset="0"/>
                <a:cs typeface="Times New Roman" pitchFamily="18" charset="0"/>
              </a:rPr>
              <a:t>- Thường xuyên đào tạo, tập huấn nâng cao trình độ ứng dụng CNTT của đội ngũ giáo viên</a:t>
            </a:r>
            <a:r>
              <a:rPr lang="vi-VN" sz="2400" dirty="0" smtClean="0">
                <a:solidFill>
                  <a:schemeClr val="accent4">
                    <a:lumMod val="75000"/>
                    <a:lumOff val="25000"/>
                  </a:schemeClr>
                </a:solidFill>
                <a:latin typeface="Times New Roman" pitchFamily="18" charset="0"/>
                <a:cs typeface="Times New Roman" pitchFamily="18" charset="0"/>
              </a:rPr>
              <a:t>.</a:t>
            </a:r>
            <a:endParaRPr lang="en-US" sz="2400" dirty="0">
              <a:solidFill>
                <a:schemeClr val="accent4">
                  <a:lumMod val="75000"/>
                  <a:lumOff val="25000"/>
                </a:schemeClr>
              </a:solidFill>
              <a:latin typeface="Times New Roman" pitchFamily="18" charset="0"/>
              <a:cs typeface="Times New Roman" pitchFamily="18" charset="0"/>
            </a:endParaRPr>
          </a:p>
        </p:txBody>
      </p:sp>
      <p:sp>
        <p:nvSpPr>
          <p:cNvPr id="3" name="TextBox 2"/>
          <p:cNvSpPr txBox="1"/>
          <p:nvPr/>
        </p:nvSpPr>
        <p:spPr>
          <a:xfrm>
            <a:off x="2133600" y="228600"/>
            <a:ext cx="5181600" cy="369888"/>
          </a:xfrm>
          <a:prstGeom prst="rect">
            <a:avLst/>
          </a:prstGeom>
          <a:noFill/>
        </p:spPr>
        <p:txBody>
          <a:bodyPr>
            <a:spAutoFit/>
          </a:bodyPr>
          <a:lstStyle/>
          <a:p>
            <a:pPr fontAlgn="auto">
              <a:spcBef>
                <a:spcPts val="0"/>
              </a:spcBef>
              <a:spcAft>
                <a:spcPts val="0"/>
              </a:spcAft>
              <a:defRPr/>
            </a:pPr>
            <a:r>
              <a:rPr lang="en-US"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QUY ĐỊNH MÔ HÌNH TRƯỜNG HỌC ĐIỆN TỬ</a:t>
            </a:r>
          </a:p>
        </p:txBody>
      </p:sp>
      <p:sp>
        <p:nvSpPr>
          <p:cNvPr id="44035" name="Action Button: Home 3">
            <a:hlinkClick r:id="rId2" action="ppaction://hlinksldjump" highlightClick="1"/>
          </p:cNvPr>
          <p:cNvSpPr>
            <a:spLocks noChangeArrowheads="1"/>
          </p:cNvSpPr>
          <p:nvPr/>
        </p:nvSpPr>
        <p:spPr bwMode="auto">
          <a:xfrm>
            <a:off x="8382000" y="6096000"/>
            <a:ext cx="457200" cy="304800"/>
          </a:xfrm>
          <a:prstGeom prst="actionButtonHome">
            <a:avLst/>
          </a:prstGeom>
          <a:solidFill>
            <a:schemeClr val="accent1"/>
          </a:solidFill>
          <a:ln w="9525" algn="ctr">
            <a:solidFill>
              <a:schemeClr val="tx1"/>
            </a:solidFill>
            <a:round/>
            <a:headEnd/>
            <a:tailEnd/>
          </a:ln>
        </p:spPr>
        <p:txBody>
          <a:bodyPr/>
          <a:lstStyle/>
          <a:p>
            <a:pPr defTabSz="957263"/>
            <a:endParaRPr lang="en-US" sz="190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81000" y="1524000"/>
            <a:ext cx="8305800" cy="2308324"/>
          </a:xfrm>
          <a:prstGeom prst="rect">
            <a:avLst/>
          </a:prstGeom>
          <a:noFill/>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fontAlgn="auto">
              <a:lnSpc>
                <a:spcPct val="150000"/>
              </a:lnSpc>
              <a:spcBef>
                <a:spcPts val="0"/>
              </a:spcBef>
              <a:spcAft>
                <a:spcPts val="0"/>
              </a:spcAft>
              <a:defRPr/>
            </a:pPr>
            <a:r>
              <a:rPr lang="en-US" sz="2400" b="1" dirty="0" err="1" smtClean="0">
                <a:ln w="11430"/>
                <a:solidFill>
                  <a:srgbClr val="0070C0"/>
                </a:solidFill>
                <a:effectLst>
                  <a:outerShdw blurRad="50800" dist="39000" dir="5460000" algn="tl">
                    <a:srgbClr val="000000">
                      <a:alpha val="38000"/>
                    </a:srgbClr>
                  </a:outerShdw>
                </a:effectLst>
                <a:latin typeface="+mn-lt"/>
                <a:cs typeface="+mn-cs"/>
              </a:rPr>
              <a:t>Phần</a:t>
            </a:r>
            <a:r>
              <a:rPr lang="en-US" sz="2400" b="1" dirty="0" smtClean="0">
                <a:ln w="11430"/>
                <a:solidFill>
                  <a:srgbClr val="0070C0"/>
                </a:solidFill>
                <a:effectLst>
                  <a:outerShdw blurRad="50800" dist="39000" dir="5460000" algn="tl">
                    <a:srgbClr val="000000">
                      <a:alpha val="38000"/>
                    </a:srgbClr>
                  </a:outerShdw>
                </a:effectLst>
                <a:latin typeface="+mn-lt"/>
                <a:cs typeface="+mn-cs"/>
              </a:rPr>
              <a:t> III: </a:t>
            </a:r>
            <a:r>
              <a:rPr lang="en-US" sz="2400" b="1" dirty="0" err="1" smtClean="0">
                <a:ln w="11430"/>
                <a:solidFill>
                  <a:srgbClr val="0070C0"/>
                </a:solidFill>
                <a:effectLst>
                  <a:outerShdw blurRad="50800" dist="39000" dir="5460000" algn="tl">
                    <a:srgbClr val="000000">
                      <a:alpha val="38000"/>
                    </a:srgbClr>
                  </a:outerShdw>
                </a:effectLst>
                <a:latin typeface="+mn-lt"/>
                <a:cs typeface="+mn-cs"/>
              </a:rPr>
              <a:t>Kế</a:t>
            </a:r>
            <a:r>
              <a:rPr lang="en-US" sz="2400" b="1" dirty="0" smtClean="0">
                <a:ln w="11430"/>
                <a:solidFill>
                  <a:srgbClr val="0070C0"/>
                </a:solidFill>
                <a:effectLst>
                  <a:outerShdw blurRad="50800" dist="39000" dir="5460000" algn="tl">
                    <a:srgbClr val="000000">
                      <a:alpha val="38000"/>
                    </a:srgbClr>
                  </a:outerShdw>
                </a:effectLst>
                <a:latin typeface="+mn-lt"/>
                <a:cs typeface="+mn-cs"/>
              </a:rPr>
              <a:t> </a:t>
            </a:r>
            <a:r>
              <a:rPr lang="en-US" sz="2400" b="1" dirty="0" err="1" smtClean="0">
                <a:ln w="11430"/>
                <a:solidFill>
                  <a:srgbClr val="0070C0"/>
                </a:solidFill>
                <a:effectLst>
                  <a:outerShdw blurRad="50800" dist="39000" dir="5460000" algn="tl">
                    <a:srgbClr val="000000">
                      <a:alpha val="38000"/>
                    </a:srgbClr>
                  </a:outerShdw>
                </a:effectLst>
                <a:latin typeface="+mn-lt"/>
                <a:cs typeface="+mn-cs"/>
              </a:rPr>
              <a:t>hoạch</a:t>
            </a:r>
            <a:r>
              <a:rPr lang="en-US" sz="2400" b="1" dirty="0" smtClean="0">
                <a:ln w="11430"/>
                <a:solidFill>
                  <a:srgbClr val="0070C0"/>
                </a:solidFill>
                <a:effectLst>
                  <a:outerShdw blurRad="50800" dist="39000" dir="5460000" algn="tl">
                    <a:srgbClr val="000000">
                      <a:alpha val="38000"/>
                    </a:srgbClr>
                  </a:outerShdw>
                </a:effectLst>
                <a:latin typeface="+mn-lt"/>
                <a:cs typeface="+mn-cs"/>
              </a:rPr>
              <a:t> </a:t>
            </a:r>
            <a:r>
              <a:rPr lang="en-US" sz="2400" b="1" dirty="0" err="1" smtClean="0">
                <a:ln w="11430"/>
                <a:solidFill>
                  <a:srgbClr val="0070C0"/>
                </a:solidFill>
                <a:effectLst>
                  <a:outerShdw blurRad="50800" dist="39000" dir="5460000" algn="tl">
                    <a:srgbClr val="000000">
                      <a:alpha val="38000"/>
                    </a:srgbClr>
                  </a:outerShdw>
                </a:effectLst>
                <a:latin typeface="+mn-lt"/>
                <a:cs typeface="+mn-cs"/>
              </a:rPr>
              <a:t>triển</a:t>
            </a:r>
            <a:r>
              <a:rPr lang="en-US" sz="2400" b="1" dirty="0" smtClean="0">
                <a:ln w="11430"/>
                <a:solidFill>
                  <a:srgbClr val="0070C0"/>
                </a:solidFill>
                <a:effectLst>
                  <a:outerShdw blurRad="50800" dist="39000" dir="5460000" algn="tl">
                    <a:srgbClr val="000000">
                      <a:alpha val="38000"/>
                    </a:srgbClr>
                  </a:outerShdw>
                </a:effectLst>
                <a:latin typeface="+mn-lt"/>
                <a:cs typeface="+mn-cs"/>
              </a:rPr>
              <a:t> </a:t>
            </a:r>
            <a:r>
              <a:rPr lang="en-US" sz="2400" b="1" dirty="0" err="1" smtClean="0">
                <a:ln w="11430"/>
                <a:solidFill>
                  <a:srgbClr val="0070C0"/>
                </a:solidFill>
                <a:effectLst>
                  <a:outerShdw blurRad="50800" dist="39000" dir="5460000" algn="tl">
                    <a:srgbClr val="000000">
                      <a:alpha val="38000"/>
                    </a:srgbClr>
                  </a:outerShdw>
                </a:effectLst>
                <a:latin typeface="+mn-lt"/>
                <a:cs typeface="+mn-cs"/>
              </a:rPr>
              <a:t>khai</a:t>
            </a:r>
            <a:r>
              <a:rPr lang="en-US" sz="2400" b="1" dirty="0" smtClean="0">
                <a:ln w="11430"/>
                <a:solidFill>
                  <a:srgbClr val="0070C0"/>
                </a:solidFill>
                <a:effectLst>
                  <a:outerShdw blurRad="50800" dist="39000" dir="5460000" algn="tl">
                    <a:srgbClr val="000000">
                      <a:alpha val="38000"/>
                    </a:srgbClr>
                  </a:outerShdw>
                </a:effectLst>
                <a:latin typeface="+mn-lt"/>
                <a:cs typeface="+mn-cs"/>
              </a:rPr>
              <a:t> </a:t>
            </a:r>
            <a:r>
              <a:rPr lang="en-US" sz="2400" b="1" dirty="0" err="1" smtClean="0">
                <a:ln w="11430"/>
                <a:solidFill>
                  <a:srgbClr val="0070C0"/>
                </a:solidFill>
                <a:effectLst>
                  <a:outerShdw blurRad="50800" dist="39000" dir="5460000" algn="tl">
                    <a:srgbClr val="000000">
                      <a:alpha val="38000"/>
                    </a:srgbClr>
                  </a:outerShdw>
                </a:effectLst>
                <a:latin typeface="+mn-lt"/>
                <a:cs typeface="+mn-cs"/>
              </a:rPr>
              <a:t>mô</a:t>
            </a:r>
            <a:r>
              <a:rPr lang="en-US" sz="2400" b="1" dirty="0" smtClean="0">
                <a:ln w="11430"/>
                <a:solidFill>
                  <a:srgbClr val="0070C0"/>
                </a:solidFill>
                <a:effectLst>
                  <a:outerShdw blurRad="50800" dist="39000" dir="5460000" algn="tl">
                    <a:srgbClr val="000000">
                      <a:alpha val="38000"/>
                    </a:srgbClr>
                  </a:outerShdw>
                </a:effectLst>
                <a:latin typeface="+mn-lt"/>
                <a:cs typeface="+mn-cs"/>
              </a:rPr>
              <a:t> </a:t>
            </a:r>
            <a:r>
              <a:rPr lang="en-US" sz="2400" b="1" dirty="0" err="1" smtClean="0">
                <a:ln w="11430"/>
                <a:solidFill>
                  <a:srgbClr val="0070C0"/>
                </a:solidFill>
                <a:effectLst>
                  <a:outerShdw blurRad="50800" dist="39000" dir="5460000" algn="tl">
                    <a:srgbClr val="000000">
                      <a:alpha val="38000"/>
                    </a:srgbClr>
                  </a:outerShdw>
                </a:effectLst>
                <a:latin typeface="+mn-lt"/>
                <a:cs typeface="+mn-cs"/>
              </a:rPr>
              <a:t>hình</a:t>
            </a:r>
            <a:r>
              <a:rPr lang="en-US" sz="2400" b="1" dirty="0" smtClean="0">
                <a:ln w="11430"/>
                <a:solidFill>
                  <a:srgbClr val="0070C0"/>
                </a:solidFill>
                <a:effectLst>
                  <a:outerShdw blurRad="50800" dist="39000" dir="5460000" algn="tl">
                    <a:srgbClr val="000000">
                      <a:alpha val="38000"/>
                    </a:srgbClr>
                  </a:outerShdw>
                </a:effectLst>
                <a:latin typeface="+mn-lt"/>
                <a:cs typeface="+mn-cs"/>
              </a:rPr>
              <a:t> </a:t>
            </a:r>
          </a:p>
          <a:p>
            <a:pPr algn="ctr" fontAlgn="auto">
              <a:lnSpc>
                <a:spcPct val="150000"/>
              </a:lnSpc>
              <a:spcBef>
                <a:spcPts val="0"/>
              </a:spcBef>
              <a:spcAft>
                <a:spcPts val="0"/>
              </a:spcAft>
              <a:defRPr/>
            </a:pPr>
            <a:r>
              <a:rPr lang="en-US" sz="2400" b="1" dirty="0" smtClean="0">
                <a:ln w="11430"/>
                <a:solidFill>
                  <a:srgbClr val="0070C0"/>
                </a:solidFill>
                <a:effectLst>
                  <a:outerShdw blurRad="50800" dist="39000" dir="5460000" algn="tl">
                    <a:srgbClr val="000000">
                      <a:alpha val="38000"/>
                    </a:srgbClr>
                  </a:outerShdw>
                </a:effectLst>
                <a:latin typeface="+mn-lt"/>
                <a:cs typeface="+mn-cs"/>
              </a:rPr>
              <a:t>“</a:t>
            </a:r>
            <a:r>
              <a:rPr lang="en-US" sz="2400" b="1" dirty="0" err="1" smtClean="0">
                <a:ln w="11430"/>
                <a:solidFill>
                  <a:srgbClr val="0070C0"/>
                </a:solidFill>
                <a:effectLst>
                  <a:outerShdw blurRad="50800" dist="39000" dir="5460000" algn="tl">
                    <a:srgbClr val="000000">
                      <a:alpha val="38000"/>
                    </a:srgbClr>
                  </a:outerShdw>
                </a:effectLst>
                <a:latin typeface="+mn-lt"/>
                <a:cs typeface="+mn-cs"/>
              </a:rPr>
              <a:t>Tr</a:t>
            </a:r>
            <a:r>
              <a:rPr lang="vi-VN" sz="2400" b="1" dirty="0" smtClean="0">
                <a:ln w="11430"/>
                <a:solidFill>
                  <a:srgbClr val="0070C0"/>
                </a:solidFill>
                <a:effectLst>
                  <a:outerShdw blurRad="50800" dist="39000" dir="5460000" algn="tl">
                    <a:srgbClr val="000000">
                      <a:alpha val="38000"/>
                    </a:srgbClr>
                  </a:outerShdw>
                </a:effectLst>
                <a:latin typeface="+mn-lt"/>
                <a:cs typeface="+mn-cs"/>
              </a:rPr>
              <a:t>ườg</a:t>
            </a:r>
            <a:r>
              <a:rPr lang="en-US" sz="2400" b="1" dirty="0" smtClean="0">
                <a:ln w="11430"/>
                <a:solidFill>
                  <a:srgbClr val="0070C0"/>
                </a:solidFill>
                <a:effectLst>
                  <a:outerShdw blurRad="50800" dist="39000" dir="5460000" algn="tl">
                    <a:srgbClr val="000000">
                      <a:alpha val="38000"/>
                    </a:srgbClr>
                  </a:outerShdw>
                </a:effectLst>
                <a:latin typeface="+mn-lt"/>
                <a:cs typeface="+mn-cs"/>
              </a:rPr>
              <a:t> </a:t>
            </a:r>
            <a:r>
              <a:rPr lang="en-US" sz="2400" b="1" dirty="0" err="1" smtClean="0">
                <a:ln w="11430"/>
                <a:solidFill>
                  <a:srgbClr val="0070C0"/>
                </a:solidFill>
                <a:effectLst>
                  <a:outerShdw blurRad="50800" dist="39000" dir="5460000" algn="tl">
                    <a:srgbClr val="000000">
                      <a:alpha val="38000"/>
                    </a:srgbClr>
                  </a:outerShdw>
                </a:effectLst>
                <a:latin typeface="+mn-lt"/>
                <a:cs typeface="+mn-cs"/>
              </a:rPr>
              <a:t>học</a:t>
            </a:r>
            <a:r>
              <a:rPr lang="en-US" sz="2400" b="1" dirty="0" smtClean="0">
                <a:ln w="11430"/>
                <a:solidFill>
                  <a:srgbClr val="0070C0"/>
                </a:solidFill>
                <a:effectLst>
                  <a:outerShdw blurRad="50800" dist="39000" dir="5460000" algn="tl">
                    <a:srgbClr val="000000">
                      <a:alpha val="38000"/>
                    </a:srgbClr>
                  </a:outerShdw>
                </a:effectLst>
                <a:latin typeface="+mn-lt"/>
                <a:cs typeface="+mn-cs"/>
              </a:rPr>
              <a:t> </a:t>
            </a:r>
            <a:r>
              <a:rPr lang="vi-VN" sz="2400" b="1" dirty="0" smtClean="0">
                <a:ln w="11430"/>
                <a:solidFill>
                  <a:srgbClr val="0070C0"/>
                </a:solidFill>
                <a:effectLst>
                  <a:outerShdw blurRad="50800" dist="39000" dir="5460000" algn="tl">
                    <a:srgbClr val="000000">
                      <a:alpha val="38000"/>
                    </a:srgbClr>
                  </a:outerShdw>
                </a:effectLst>
                <a:latin typeface="+mn-lt"/>
                <a:cs typeface="+mn-cs"/>
              </a:rPr>
              <a:t>đ</a:t>
            </a:r>
            <a:r>
              <a:rPr lang="en-US" sz="2400" b="1" dirty="0" err="1" smtClean="0">
                <a:ln w="11430"/>
                <a:solidFill>
                  <a:srgbClr val="0070C0"/>
                </a:solidFill>
                <a:effectLst>
                  <a:outerShdw blurRad="50800" dist="39000" dir="5460000" algn="tl">
                    <a:srgbClr val="000000">
                      <a:alpha val="38000"/>
                    </a:srgbClr>
                  </a:outerShdw>
                </a:effectLst>
                <a:latin typeface="+mn-lt"/>
                <a:cs typeface="+mn-cs"/>
              </a:rPr>
              <a:t>iện</a:t>
            </a:r>
            <a:r>
              <a:rPr lang="en-US" sz="2400" b="1" dirty="0" smtClean="0">
                <a:ln w="11430"/>
                <a:solidFill>
                  <a:srgbClr val="0070C0"/>
                </a:solidFill>
                <a:effectLst>
                  <a:outerShdw blurRad="50800" dist="39000" dir="5460000" algn="tl">
                    <a:srgbClr val="000000">
                      <a:alpha val="38000"/>
                    </a:srgbClr>
                  </a:outerShdw>
                </a:effectLst>
                <a:latin typeface="+mn-lt"/>
                <a:cs typeface="+mn-cs"/>
              </a:rPr>
              <a:t> </a:t>
            </a:r>
            <a:r>
              <a:rPr lang="en-US" sz="2400" b="1" dirty="0" err="1" smtClean="0">
                <a:ln w="11430"/>
                <a:solidFill>
                  <a:srgbClr val="0070C0"/>
                </a:solidFill>
                <a:effectLst>
                  <a:outerShdw blurRad="50800" dist="39000" dir="5460000" algn="tl">
                    <a:srgbClr val="000000">
                      <a:alpha val="38000"/>
                    </a:srgbClr>
                  </a:outerShdw>
                </a:effectLst>
                <a:latin typeface="+mn-lt"/>
                <a:cs typeface="+mn-cs"/>
              </a:rPr>
              <a:t>tử</a:t>
            </a:r>
            <a:r>
              <a:rPr lang="en-US" sz="2400" b="1" dirty="0" smtClean="0">
                <a:ln w="11430"/>
                <a:solidFill>
                  <a:srgbClr val="0070C0"/>
                </a:solidFill>
                <a:effectLst>
                  <a:outerShdw blurRad="50800" dist="39000" dir="5460000" algn="tl">
                    <a:srgbClr val="000000">
                      <a:alpha val="38000"/>
                    </a:srgbClr>
                  </a:outerShdw>
                </a:effectLst>
                <a:latin typeface="+mn-lt"/>
                <a:cs typeface="+mn-cs"/>
              </a:rPr>
              <a:t>” </a:t>
            </a:r>
            <a:r>
              <a:rPr lang="en-US" sz="2400" b="1" dirty="0" err="1" smtClean="0">
                <a:ln w="11430"/>
                <a:solidFill>
                  <a:srgbClr val="0070C0"/>
                </a:solidFill>
                <a:effectLst>
                  <a:outerShdw blurRad="50800" dist="39000" dir="5460000" algn="tl">
                    <a:srgbClr val="000000">
                      <a:alpha val="38000"/>
                    </a:srgbClr>
                  </a:outerShdw>
                </a:effectLst>
                <a:latin typeface="+mn-lt"/>
                <a:cs typeface="+mn-cs"/>
              </a:rPr>
              <a:t>dành</a:t>
            </a:r>
            <a:r>
              <a:rPr lang="en-US" sz="2400" b="1" dirty="0" smtClean="0">
                <a:ln w="11430"/>
                <a:solidFill>
                  <a:srgbClr val="0070C0"/>
                </a:solidFill>
                <a:effectLst>
                  <a:outerShdw blurRad="50800" dist="39000" dir="5460000" algn="tl">
                    <a:srgbClr val="000000">
                      <a:alpha val="38000"/>
                    </a:srgbClr>
                  </a:outerShdw>
                </a:effectLst>
                <a:latin typeface="+mn-lt"/>
                <a:cs typeface="+mn-cs"/>
              </a:rPr>
              <a:t> </a:t>
            </a:r>
            <a:r>
              <a:rPr lang="en-US" sz="2400" b="1" dirty="0" err="1" smtClean="0">
                <a:ln w="11430"/>
                <a:solidFill>
                  <a:srgbClr val="0070C0"/>
                </a:solidFill>
                <a:effectLst>
                  <a:outerShdw blurRad="50800" dist="39000" dir="5460000" algn="tl">
                    <a:srgbClr val="000000">
                      <a:alpha val="38000"/>
                    </a:srgbClr>
                  </a:outerShdw>
                </a:effectLst>
                <a:latin typeface="+mn-lt"/>
                <a:cs typeface="+mn-cs"/>
              </a:rPr>
              <a:t>cho</a:t>
            </a:r>
            <a:r>
              <a:rPr lang="en-US" sz="2400" b="1" dirty="0" smtClean="0">
                <a:ln w="11430"/>
                <a:solidFill>
                  <a:srgbClr val="0070C0"/>
                </a:solidFill>
                <a:effectLst>
                  <a:outerShdw blurRad="50800" dist="39000" dir="5460000" algn="tl">
                    <a:srgbClr val="000000">
                      <a:alpha val="38000"/>
                    </a:srgbClr>
                  </a:outerShdw>
                </a:effectLst>
                <a:latin typeface="+mn-lt"/>
                <a:cs typeface="+mn-cs"/>
              </a:rPr>
              <a:t> </a:t>
            </a:r>
            <a:r>
              <a:rPr lang="en-US" sz="2400" b="1" dirty="0" err="1" smtClean="0">
                <a:ln w="11430"/>
                <a:solidFill>
                  <a:srgbClr val="0070C0"/>
                </a:solidFill>
                <a:effectLst>
                  <a:outerShdw blurRad="50800" dist="39000" dir="5460000" algn="tl">
                    <a:srgbClr val="000000">
                      <a:alpha val="38000"/>
                    </a:srgbClr>
                  </a:outerShdw>
                </a:effectLst>
                <a:latin typeface="+mn-lt"/>
                <a:cs typeface="+mn-cs"/>
              </a:rPr>
              <a:t>các</a:t>
            </a:r>
            <a:r>
              <a:rPr lang="en-US" sz="2400" b="1" dirty="0" smtClean="0">
                <a:ln w="11430"/>
                <a:solidFill>
                  <a:srgbClr val="0070C0"/>
                </a:solidFill>
                <a:effectLst>
                  <a:outerShdw blurRad="50800" dist="39000" dir="5460000" algn="tl">
                    <a:srgbClr val="000000">
                      <a:alpha val="38000"/>
                    </a:srgbClr>
                  </a:outerShdw>
                </a:effectLst>
                <a:latin typeface="+mn-lt"/>
                <a:cs typeface="+mn-cs"/>
              </a:rPr>
              <a:t> </a:t>
            </a:r>
            <a:r>
              <a:rPr lang="en-US" sz="2400" b="1" dirty="0" err="1" smtClean="0">
                <a:ln w="11430"/>
                <a:solidFill>
                  <a:srgbClr val="0070C0"/>
                </a:solidFill>
                <a:effectLst>
                  <a:outerShdw blurRad="50800" dist="39000" dir="5460000" algn="tl">
                    <a:srgbClr val="000000">
                      <a:alpha val="38000"/>
                    </a:srgbClr>
                  </a:outerShdw>
                </a:effectLst>
                <a:latin typeface="+mn-lt"/>
                <a:cs typeface="+mn-cs"/>
              </a:rPr>
              <a:t>tr</a:t>
            </a:r>
            <a:r>
              <a:rPr lang="vi-VN" sz="2400" b="1" dirty="0" smtClean="0">
                <a:ln w="11430"/>
                <a:solidFill>
                  <a:srgbClr val="0070C0"/>
                </a:solidFill>
                <a:effectLst>
                  <a:outerShdw blurRad="50800" dist="39000" dir="5460000" algn="tl">
                    <a:srgbClr val="000000">
                      <a:alpha val="38000"/>
                    </a:srgbClr>
                  </a:outerShdw>
                </a:effectLst>
                <a:latin typeface="+mn-lt"/>
                <a:cs typeface="+mn-cs"/>
              </a:rPr>
              <a:t>ường</a:t>
            </a:r>
            <a:r>
              <a:rPr lang="en-US" sz="2400" b="1" dirty="0" smtClean="0">
                <a:ln w="11430"/>
                <a:solidFill>
                  <a:srgbClr val="0070C0"/>
                </a:solidFill>
                <a:effectLst>
                  <a:outerShdw blurRad="50800" dist="39000" dir="5460000" algn="tl">
                    <a:srgbClr val="000000">
                      <a:alpha val="38000"/>
                    </a:srgbClr>
                  </a:outerShdw>
                </a:effectLst>
                <a:latin typeface="+mn-lt"/>
                <a:cs typeface="+mn-cs"/>
              </a:rPr>
              <a:t> </a:t>
            </a:r>
          </a:p>
          <a:p>
            <a:pPr algn="ctr" fontAlgn="auto">
              <a:lnSpc>
                <a:spcPct val="150000"/>
              </a:lnSpc>
              <a:spcBef>
                <a:spcPts val="0"/>
              </a:spcBef>
              <a:spcAft>
                <a:spcPts val="0"/>
              </a:spcAft>
              <a:defRPr/>
            </a:pPr>
            <a:r>
              <a:rPr lang="en-US" sz="2400" b="1" dirty="0" smtClean="0">
                <a:ln w="11430"/>
                <a:solidFill>
                  <a:srgbClr val="0070C0"/>
                </a:solidFill>
                <a:effectLst>
                  <a:outerShdw blurRad="50800" dist="39000" dir="5460000" algn="tl">
                    <a:srgbClr val="000000">
                      <a:alpha val="38000"/>
                    </a:srgbClr>
                  </a:outerShdw>
                </a:effectLst>
                <a:latin typeface="+mn-lt"/>
                <a:cs typeface="+mn-cs"/>
              </a:rPr>
              <a:t>MN, TH, THCS </a:t>
            </a:r>
            <a:r>
              <a:rPr lang="en-US" sz="2400" b="1" dirty="0" err="1" smtClean="0">
                <a:ln w="11430"/>
                <a:solidFill>
                  <a:srgbClr val="0070C0"/>
                </a:solidFill>
                <a:effectLst>
                  <a:outerShdw blurRad="50800" dist="39000" dir="5460000" algn="tl">
                    <a:srgbClr val="000000">
                      <a:alpha val="38000"/>
                    </a:srgbClr>
                  </a:outerShdw>
                </a:effectLst>
                <a:latin typeface="+mn-lt"/>
                <a:cs typeface="+mn-cs"/>
              </a:rPr>
              <a:t>trên</a:t>
            </a:r>
            <a:r>
              <a:rPr lang="en-US" sz="2400" b="1" dirty="0" smtClean="0">
                <a:ln w="11430"/>
                <a:solidFill>
                  <a:srgbClr val="0070C0"/>
                </a:solidFill>
                <a:effectLst>
                  <a:outerShdw blurRad="50800" dist="39000" dir="5460000" algn="tl">
                    <a:srgbClr val="000000">
                      <a:alpha val="38000"/>
                    </a:srgbClr>
                  </a:outerShdw>
                </a:effectLst>
                <a:latin typeface="+mn-lt"/>
                <a:cs typeface="+mn-cs"/>
              </a:rPr>
              <a:t> </a:t>
            </a:r>
            <a:r>
              <a:rPr lang="vi-VN" sz="2400" b="1" dirty="0" smtClean="0">
                <a:ln w="11430"/>
                <a:solidFill>
                  <a:srgbClr val="0070C0"/>
                </a:solidFill>
                <a:effectLst>
                  <a:outerShdw blurRad="50800" dist="39000" dir="5460000" algn="tl">
                    <a:srgbClr val="000000">
                      <a:alpha val="38000"/>
                    </a:srgbClr>
                  </a:outerShdw>
                </a:effectLst>
                <a:latin typeface="+mn-lt"/>
                <a:cs typeface="+mn-cs"/>
              </a:rPr>
              <a:t>địa</a:t>
            </a:r>
            <a:r>
              <a:rPr lang="en-US" sz="2400" b="1" dirty="0" smtClean="0">
                <a:ln w="11430"/>
                <a:solidFill>
                  <a:srgbClr val="0070C0"/>
                </a:solidFill>
                <a:effectLst>
                  <a:outerShdw blurRad="50800" dist="39000" dir="5460000" algn="tl">
                    <a:srgbClr val="000000">
                      <a:alpha val="38000"/>
                    </a:srgbClr>
                  </a:outerShdw>
                </a:effectLst>
                <a:latin typeface="+mn-lt"/>
                <a:cs typeface="+mn-cs"/>
              </a:rPr>
              <a:t> </a:t>
            </a:r>
            <a:r>
              <a:rPr lang="en-US" sz="2400" b="1" dirty="0" err="1" smtClean="0">
                <a:ln w="11430"/>
                <a:solidFill>
                  <a:srgbClr val="0070C0"/>
                </a:solidFill>
                <a:effectLst>
                  <a:outerShdw blurRad="50800" dist="39000" dir="5460000" algn="tl">
                    <a:srgbClr val="000000">
                      <a:alpha val="38000"/>
                    </a:srgbClr>
                  </a:outerShdw>
                </a:effectLst>
                <a:latin typeface="+mn-lt"/>
                <a:cs typeface="+mn-cs"/>
              </a:rPr>
              <a:t>bàn</a:t>
            </a:r>
            <a:r>
              <a:rPr lang="en-US" sz="2400" b="1" dirty="0" smtClean="0">
                <a:ln w="11430"/>
                <a:solidFill>
                  <a:srgbClr val="0070C0"/>
                </a:solidFill>
                <a:effectLst>
                  <a:outerShdw blurRad="50800" dist="39000" dir="5460000" algn="tl">
                    <a:srgbClr val="000000">
                      <a:alpha val="38000"/>
                    </a:srgbClr>
                  </a:outerShdw>
                </a:effectLst>
                <a:latin typeface="+mn-lt"/>
                <a:cs typeface="+mn-cs"/>
              </a:rPr>
              <a:t> </a:t>
            </a:r>
            <a:r>
              <a:rPr lang="en-US" sz="2400" b="1" dirty="0" err="1" smtClean="0">
                <a:ln w="11430"/>
                <a:solidFill>
                  <a:srgbClr val="0070C0"/>
                </a:solidFill>
                <a:effectLst>
                  <a:outerShdw blurRad="50800" dist="39000" dir="5460000" algn="tl">
                    <a:srgbClr val="000000">
                      <a:alpha val="38000"/>
                    </a:srgbClr>
                  </a:outerShdw>
                </a:effectLst>
                <a:latin typeface="+mn-lt"/>
                <a:cs typeface="+mn-cs"/>
              </a:rPr>
              <a:t>quận</a:t>
            </a:r>
            <a:r>
              <a:rPr lang="en-US" sz="2400" b="1" dirty="0" smtClean="0">
                <a:ln w="11430"/>
                <a:solidFill>
                  <a:srgbClr val="0070C0"/>
                </a:solidFill>
                <a:effectLst>
                  <a:outerShdw blurRad="50800" dist="39000" dir="5460000" algn="tl">
                    <a:srgbClr val="000000">
                      <a:alpha val="38000"/>
                    </a:srgbClr>
                  </a:outerShdw>
                </a:effectLst>
                <a:latin typeface="+mn-lt"/>
                <a:cs typeface="+mn-cs"/>
              </a:rPr>
              <a:t> Long </a:t>
            </a:r>
            <a:r>
              <a:rPr lang="en-US" sz="2400" b="1" dirty="0" err="1" smtClean="0">
                <a:ln w="11430"/>
                <a:solidFill>
                  <a:srgbClr val="0070C0"/>
                </a:solidFill>
                <a:effectLst>
                  <a:outerShdw blurRad="50800" dist="39000" dir="5460000" algn="tl">
                    <a:srgbClr val="000000">
                      <a:alpha val="38000"/>
                    </a:srgbClr>
                  </a:outerShdw>
                </a:effectLst>
                <a:latin typeface="+mn-lt"/>
                <a:cs typeface="+mn-cs"/>
              </a:rPr>
              <a:t>Biên</a:t>
            </a:r>
            <a:r>
              <a:rPr lang="en-US" sz="2400" b="1" dirty="0" smtClean="0">
                <a:ln w="11430"/>
                <a:solidFill>
                  <a:srgbClr val="0070C0"/>
                </a:solidFill>
                <a:effectLst>
                  <a:outerShdw blurRad="50800" dist="39000" dir="5460000" algn="tl">
                    <a:srgbClr val="000000">
                      <a:alpha val="38000"/>
                    </a:srgbClr>
                  </a:outerShdw>
                </a:effectLst>
                <a:latin typeface="+mn-lt"/>
                <a:cs typeface="+mn-cs"/>
              </a:rPr>
              <a:t> </a:t>
            </a:r>
          </a:p>
          <a:p>
            <a:pPr algn="ctr" fontAlgn="auto">
              <a:lnSpc>
                <a:spcPct val="150000"/>
              </a:lnSpc>
              <a:spcBef>
                <a:spcPts val="0"/>
              </a:spcBef>
              <a:spcAft>
                <a:spcPts val="0"/>
              </a:spcAft>
              <a:defRPr/>
            </a:pPr>
            <a:r>
              <a:rPr lang="en-US" sz="2400" b="1" dirty="0" smtClean="0">
                <a:ln w="11430"/>
                <a:solidFill>
                  <a:srgbClr val="0070C0"/>
                </a:solidFill>
                <a:effectLst>
                  <a:outerShdw blurRad="50800" dist="39000" dir="5460000" algn="tl">
                    <a:srgbClr val="000000">
                      <a:alpha val="38000"/>
                    </a:srgbClr>
                  </a:outerShdw>
                </a:effectLst>
                <a:latin typeface="+mn-lt"/>
                <a:cs typeface="+mn-cs"/>
              </a:rPr>
              <a:t>N</a:t>
            </a:r>
            <a:r>
              <a:rPr lang="vi-VN" sz="2400" b="1" dirty="0" smtClean="0">
                <a:ln w="11430"/>
                <a:solidFill>
                  <a:srgbClr val="0070C0"/>
                </a:solidFill>
                <a:effectLst>
                  <a:outerShdw blurRad="50800" dist="39000" dir="5460000" algn="tl">
                    <a:srgbClr val="000000">
                      <a:alpha val="38000"/>
                    </a:srgbClr>
                  </a:outerShdw>
                </a:effectLst>
                <a:latin typeface="+mn-lt"/>
                <a:cs typeface="+mn-cs"/>
              </a:rPr>
              <a:t>ă</a:t>
            </a:r>
            <a:r>
              <a:rPr lang="en-US" sz="2400" b="1" dirty="0" smtClean="0">
                <a:ln w="11430"/>
                <a:solidFill>
                  <a:srgbClr val="0070C0"/>
                </a:solidFill>
                <a:effectLst>
                  <a:outerShdw blurRad="50800" dist="39000" dir="5460000" algn="tl">
                    <a:srgbClr val="000000">
                      <a:alpha val="38000"/>
                    </a:srgbClr>
                  </a:outerShdw>
                </a:effectLst>
                <a:latin typeface="+mn-lt"/>
                <a:cs typeface="+mn-cs"/>
              </a:rPr>
              <a:t>m </a:t>
            </a:r>
            <a:r>
              <a:rPr lang="en-US" sz="2400" b="1" dirty="0" err="1" smtClean="0">
                <a:ln w="11430"/>
                <a:solidFill>
                  <a:srgbClr val="0070C0"/>
                </a:solidFill>
                <a:effectLst>
                  <a:outerShdw blurRad="50800" dist="39000" dir="5460000" algn="tl">
                    <a:srgbClr val="000000">
                      <a:alpha val="38000"/>
                    </a:srgbClr>
                  </a:outerShdw>
                </a:effectLst>
                <a:latin typeface="+mn-lt"/>
                <a:cs typeface="+mn-cs"/>
              </a:rPr>
              <a:t>học</a:t>
            </a:r>
            <a:r>
              <a:rPr lang="en-US" sz="2400" b="1" dirty="0" smtClean="0">
                <a:ln w="11430"/>
                <a:solidFill>
                  <a:srgbClr val="0070C0"/>
                </a:solidFill>
                <a:effectLst>
                  <a:outerShdw blurRad="50800" dist="39000" dir="5460000" algn="tl">
                    <a:srgbClr val="000000">
                      <a:alpha val="38000"/>
                    </a:srgbClr>
                  </a:outerShdw>
                </a:effectLst>
                <a:latin typeface="+mn-lt"/>
                <a:cs typeface="+mn-cs"/>
              </a:rPr>
              <a:t> 2016 - 2017</a:t>
            </a:r>
            <a:endParaRPr lang="en-US" sz="2400" b="1" dirty="0">
              <a:ln w="11430"/>
              <a:solidFill>
                <a:srgbClr val="0070C0"/>
              </a:solidFill>
              <a:effectLst>
                <a:outerShdw blurRad="50800" dist="39000" dir="5460000" algn="tl">
                  <a:srgbClr val="000000">
                    <a:alpha val="38000"/>
                  </a:srgbClr>
                </a:outerShdw>
              </a:effectLst>
              <a:latin typeface="+mn-lt"/>
              <a:cs typeface="+mn-cs"/>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 name="Group 20"/>
          <p:cNvGrpSpPr/>
          <p:nvPr/>
        </p:nvGrpSpPr>
        <p:grpSpPr>
          <a:xfrm>
            <a:off x="304800" y="685800"/>
            <a:ext cx="8601528" cy="4800600"/>
            <a:chOff x="304800" y="838200"/>
            <a:chExt cx="8601528" cy="4800600"/>
          </a:xfrm>
        </p:grpSpPr>
        <p:sp>
          <p:nvSpPr>
            <p:cNvPr id="16" name="Rectangle 16"/>
            <p:cNvSpPr>
              <a:spLocks noChangeArrowheads="1"/>
            </p:cNvSpPr>
            <p:nvPr/>
          </p:nvSpPr>
          <p:spPr bwMode="gray">
            <a:xfrm>
              <a:off x="309523" y="2781300"/>
              <a:ext cx="1519277" cy="2857500"/>
            </a:xfrm>
            <a:prstGeom prst="rect">
              <a:avLst/>
            </a:prstGeom>
            <a:gradFill flip="none" rotWithShape="1">
              <a:gsLst>
                <a:gs pos="0">
                  <a:srgbClr val="DDDDDD"/>
                </a:gs>
                <a:gs pos="42000">
                  <a:srgbClr val="FFFFFF"/>
                </a:gs>
                <a:gs pos="100000">
                  <a:srgbClr val="FFFFFF"/>
                </a:gs>
              </a:gsLst>
              <a:lin ang="5400000" scaled="1"/>
              <a:tileRect/>
            </a:gradFill>
            <a:ln>
              <a:solidFill>
                <a:srgbClr val="969696"/>
              </a:solidFill>
            </a:ln>
            <a:effectLst>
              <a:reflection blurRad="6350" stA="50000" endA="300" endPos="38500" dist="50800" dir="5400000" sy="-100000" algn="bl" rotWithShape="0"/>
            </a:effectLst>
            <a:scene3d>
              <a:camera prst="orthographicFront">
                <a:rot lat="0" lon="0" rev="0"/>
              </a:camera>
              <a:lightRig rig="contrasting" dir="tl">
                <a:rot lat="0" lon="0" rev="17400000"/>
              </a:lightRig>
            </a:scene3d>
            <a:sp3d>
              <a:bevelT w="88900" h="88900"/>
            </a:sp3d>
          </p:spPr>
          <p:txBody>
            <a:bodyPr anchor="ctr"/>
            <a:lstStyle/>
            <a:p>
              <a:pPr algn="ctr" fontAlgn="auto">
                <a:spcBef>
                  <a:spcPts val="0"/>
                </a:spcBef>
                <a:spcAft>
                  <a:spcPts val="0"/>
                </a:spcAft>
                <a:defRPr/>
              </a:pPr>
              <a:r>
                <a:rPr lang="en-US" sz="1600" b="1" dirty="0" err="1">
                  <a:solidFill>
                    <a:schemeClr val="accent4">
                      <a:lumMod val="75000"/>
                      <a:lumOff val="25000"/>
                    </a:schemeClr>
                  </a:solidFill>
                  <a:latin typeface="Times New Roman" pitchFamily="18" charset="0"/>
                  <a:ea typeface="Times New Roman" pitchFamily="18" charset="0"/>
                  <a:cs typeface="Times New Roman" pitchFamily="18" charset="0"/>
                </a:rPr>
                <a:t>Bổ</a:t>
              </a:r>
              <a:r>
                <a:rPr lang="en-US" sz="1600" b="1" dirty="0">
                  <a:solidFill>
                    <a:schemeClr val="accent4">
                      <a:lumMod val="75000"/>
                      <a:lumOff val="25000"/>
                    </a:schemeClr>
                  </a:solidFill>
                  <a:latin typeface="Times New Roman" pitchFamily="18" charset="0"/>
                  <a:ea typeface="Times New Roman" pitchFamily="18" charset="0"/>
                  <a:cs typeface="Times New Roman" pitchFamily="18" charset="0"/>
                </a:rPr>
                <a:t> sung  CSVC</a:t>
              </a:r>
              <a:r>
                <a:rPr lang="vi-VN" sz="1600" b="1" dirty="0">
                  <a:solidFill>
                    <a:schemeClr val="accent4">
                      <a:lumMod val="75000"/>
                      <a:lumOff val="25000"/>
                    </a:schemeClr>
                  </a:solidFill>
                  <a:latin typeface="Times New Roman" pitchFamily="18" charset="0"/>
                  <a:ea typeface="Times New Roman" pitchFamily="18" charset="0"/>
                  <a:cs typeface="Times New Roman" pitchFamily="18" charset="0"/>
                </a:rPr>
                <a:t> theo hướng chuẩn hóa một số phòng học</a:t>
              </a:r>
              <a:r>
                <a:rPr lang="en-US" sz="1600" b="1" dirty="0">
                  <a:solidFill>
                    <a:schemeClr val="accent4">
                      <a:lumMod val="75000"/>
                      <a:lumOff val="25000"/>
                    </a:schemeClr>
                  </a:solidFill>
                  <a:latin typeface="Times New Roman" pitchFamily="18" charset="0"/>
                  <a:ea typeface="Times New Roman" pitchFamily="18" charset="0"/>
                  <a:cs typeface="Times New Roman" pitchFamily="18" charset="0"/>
                </a:rPr>
                <a:t>,  </a:t>
              </a:r>
              <a:r>
                <a:rPr lang="en-US" sz="1600" b="1" dirty="0" err="1">
                  <a:solidFill>
                    <a:schemeClr val="accent4">
                      <a:lumMod val="75000"/>
                      <a:lumOff val="25000"/>
                    </a:schemeClr>
                  </a:solidFill>
                  <a:latin typeface="Times New Roman" pitchFamily="18" charset="0"/>
                  <a:ea typeface="Times New Roman" pitchFamily="18" charset="0"/>
                  <a:cs typeface="Times New Roman" pitchFamily="18" charset="0"/>
                </a:rPr>
                <a:t>phòng</a:t>
              </a:r>
              <a:r>
                <a:rPr lang="en-US" sz="1600" b="1" dirty="0">
                  <a:solidFill>
                    <a:schemeClr val="accent4">
                      <a:lumMod val="75000"/>
                      <a:lumOff val="25000"/>
                    </a:schemeClr>
                  </a:solidFill>
                  <a:latin typeface="Times New Roman" pitchFamily="18" charset="0"/>
                  <a:ea typeface="Times New Roman" pitchFamily="18" charset="0"/>
                  <a:cs typeface="Times New Roman" pitchFamily="18" charset="0"/>
                </a:rPr>
                <a:t> </a:t>
              </a:r>
              <a:r>
                <a:rPr lang="en-US" sz="1600" b="1" dirty="0" err="1">
                  <a:solidFill>
                    <a:schemeClr val="accent4">
                      <a:lumMod val="75000"/>
                      <a:lumOff val="25000"/>
                    </a:schemeClr>
                  </a:solidFill>
                  <a:latin typeface="Times New Roman" pitchFamily="18" charset="0"/>
                  <a:ea typeface="Times New Roman" pitchFamily="18" charset="0"/>
                  <a:cs typeface="Times New Roman" pitchFamily="18" charset="0"/>
                </a:rPr>
                <a:t>học</a:t>
              </a:r>
              <a:r>
                <a:rPr lang="en-US" sz="1600" b="1" dirty="0">
                  <a:solidFill>
                    <a:schemeClr val="accent4">
                      <a:lumMod val="75000"/>
                      <a:lumOff val="25000"/>
                    </a:schemeClr>
                  </a:solidFill>
                  <a:latin typeface="Times New Roman" pitchFamily="18" charset="0"/>
                  <a:ea typeface="Times New Roman" pitchFamily="18" charset="0"/>
                  <a:cs typeface="Times New Roman" pitchFamily="18" charset="0"/>
                </a:rPr>
                <a:t> </a:t>
              </a:r>
              <a:r>
                <a:rPr lang="en-US" sz="1600" b="1" dirty="0" err="1">
                  <a:solidFill>
                    <a:schemeClr val="accent4">
                      <a:lumMod val="75000"/>
                      <a:lumOff val="25000"/>
                    </a:schemeClr>
                  </a:solidFill>
                  <a:latin typeface="Times New Roman" pitchFamily="18" charset="0"/>
                  <a:ea typeface="Times New Roman" pitchFamily="18" charset="0"/>
                  <a:cs typeface="Times New Roman" pitchFamily="18" charset="0"/>
                </a:rPr>
                <a:t>chức</a:t>
              </a:r>
              <a:r>
                <a:rPr lang="en-US" sz="1600" b="1" dirty="0">
                  <a:solidFill>
                    <a:schemeClr val="accent4">
                      <a:lumMod val="75000"/>
                      <a:lumOff val="25000"/>
                    </a:schemeClr>
                  </a:solidFill>
                  <a:latin typeface="Times New Roman" pitchFamily="18" charset="0"/>
                  <a:ea typeface="Times New Roman" pitchFamily="18" charset="0"/>
                  <a:cs typeface="Times New Roman" pitchFamily="18" charset="0"/>
                </a:rPr>
                <a:t> n</a:t>
              </a:r>
              <a:r>
                <a:rPr lang="vi-VN" sz="1600" b="1" dirty="0">
                  <a:solidFill>
                    <a:schemeClr val="accent4">
                      <a:lumMod val="75000"/>
                      <a:lumOff val="25000"/>
                    </a:schemeClr>
                  </a:solidFill>
                  <a:latin typeface="Times New Roman" pitchFamily="18" charset="0"/>
                  <a:ea typeface="Times New Roman" pitchFamily="18" charset="0"/>
                  <a:cs typeface="Times New Roman" pitchFamily="18" charset="0"/>
                </a:rPr>
                <a:t>ă</a:t>
              </a:r>
              <a:r>
                <a:rPr lang="en-US" sz="1600" b="1" dirty="0" err="1">
                  <a:solidFill>
                    <a:schemeClr val="accent4">
                      <a:lumMod val="75000"/>
                      <a:lumOff val="25000"/>
                    </a:schemeClr>
                  </a:solidFill>
                  <a:latin typeface="Times New Roman" pitchFamily="18" charset="0"/>
                  <a:ea typeface="Times New Roman" pitchFamily="18" charset="0"/>
                  <a:cs typeface="Times New Roman" pitchFamily="18" charset="0"/>
                </a:rPr>
                <a:t>ng</a:t>
              </a:r>
              <a:r>
                <a:rPr lang="en-US" sz="1600" b="1" dirty="0">
                  <a:solidFill>
                    <a:schemeClr val="accent4">
                      <a:lumMod val="75000"/>
                      <a:lumOff val="25000"/>
                    </a:schemeClr>
                  </a:solidFill>
                  <a:latin typeface="Times New Roman" pitchFamily="18" charset="0"/>
                  <a:ea typeface="Times New Roman" pitchFamily="18" charset="0"/>
                  <a:cs typeface="Times New Roman" pitchFamily="18" charset="0"/>
                </a:rPr>
                <a:t>  </a:t>
              </a:r>
              <a:r>
                <a:rPr lang="en-US" sz="1600" b="1" dirty="0" err="1">
                  <a:solidFill>
                    <a:schemeClr val="accent4">
                      <a:lumMod val="75000"/>
                      <a:lumOff val="25000"/>
                    </a:schemeClr>
                  </a:solidFill>
                  <a:latin typeface="Times New Roman" pitchFamily="18" charset="0"/>
                  <a:ea typeface="Times New Roman" pitchFamily="18" charset="0"/>
                  <a:cs typeface="Times New Roman" pitchFamily="18" charset="0"/>
                </a:rPr>
                <a:t>và</a:t>
              </a:r>
              <a:r>
                <a:rPr lang="en-US" sz="1600" b="1" dirty="0">
                  <a:solidFill>
                    <a:schemeClr val="accent4">
                      <a:lumMod val="75000"/>
                      <a:lumOff val="25000"/>
                    </a:schemeClr>
                  </a:solidFill>
                  <a:latin typeface="Times New Roman" pitchFamily="18" charset="0"/>
                  <a:ea typeface="Times New Roman" pitchFamily="18" charset="0"/>
                  <a:cs typeface="Times New Roman" pitchFamily="18" charset="0"/>
                </a:rPr>
                <a:t> </a:t>
              </a:r>
              <a:r>
                <a:rPr lang="en-US" sz="1600" b="1" dirty="0" err="1">
                  <a:solidFill>
                    <a:schemeClr val="accent4">
                      <a:lumMod val="75000"/>
                      <a:lumOff val="25000"/>
                    </a:schemeClr>
                  </a:solidFill>
                  <a:latin typeface="Times New Roman" pitchFamily="18" charset="0"/>
                  <a:ea typeface="Times New Roman" pitchFamily="18" charset="0"/>
                  <a:cs typeface="Times New Roman" pitchFamily="18" charset="0"/>
                </a:rPr>
                <a:t>các</a:t>
              </a:r>
              <a:r>
                <a:rPr lang="en-US" sz="1600" b="1" dirty="0">
                  <a:solidFill>
                    <a:schemeClr val="accent4">
                      <a:lumMod val="75000"/>
                      <a:lumOff val="25000"/>
                    </a:schemeClr>
                  </a:solidFill>
                  <a:latin typeface="Times New Roman" pitchFamily="18" charset="0"/>
                  <a:ea typeface="Times New Roman" pitchFamily="18" charset="0"/>
                  <a:cs typeface="Times New Roman" pitchFamily="18" charset="0"/>
                </a:rPr>
                <a:t> </a:t>
              </a:r>
              <a:r>
                <a:rPr lang="en-US" sz="1600" b="1" dirty="0" err="1">
                  <a:solidFill>
                    <a:schemeClr val="accent4">
                      <a:lumMod val="75000"/>
                      <a:lumOff val="25000"/>
                    </a:schemeClr>
                  </a:solidFill>
                  <a:latin typeface="Times New Roman" pitchFamily="18" charset="0"/>
                  <a:ea typeface="Times New Roman" pitchFamily="18" charset="0"/>
                  <a:cs typeface="Times New Roman" pitchFamily="18" charset="0"/>
                </a:rPr>
                <a:t>phòng</a:t>
              </a:r>
              <a:r>
                <a:rPr lang="en-US" sz="1600" b="1" dirty="0">
                  <a:solidFill>
                    <a:schemeClr val="accent4">
                      <a:lumMod val="75000"/>
                      <a:lumOff val="25000"/>
                    </a:schemeClr>
                  </a:solidFill>
                  <a:latin typeface="Times New Roman" pitchFamily="18" charset="0"/>
                  <a:ea typeface="Times New Roman" pitchFamily="18" charset="0"/>
                  <a:cs typeface="Times New Roman" pitchFamily="18" charset="0"/>
                </a:rPr>
                <a:t> </a:t>
              </a:r>
              <a:r>
                <a:rPr lang="en-US" sz="1600" b="1" dirty="0" err="1">
                  <a:solidFill>
                    <a:schemeClr val="accent4">
                      <a:lumMod val="75000"/>
                      <a:lumOff val="25000"/>
                    </a:schemeClr>
                  </a:solidFill>
                  <a:latin typeface="Times New Roman" pitchFamily="18" charset="0"/>
                  <a:ea typeface="Times New Roman" pitchFamily="18" charset="0"/>
                  <a:cs typeface="Times New Roman" pitchFamily="18" charset="0"/>
                </a:rPr>
                <a:t>học</a:t>
              </a:r>
              <a:r>
                <a:rPr lang="en-US" sz="1600" b="1" dirty="0">
                  <a:solidFill>
                    <a:schemeClr val="accent4">
                      <a:lumMod val="75000"/>
                      <a:lumOff val="25000"/>
                    </a:schemeClr>
                  </a:solidFill>
                  <a:latin typeface="Times New Roman" pitchFamily="18" charset="0"/>
                  <a:ea typeface="Times New Roman" pitchFamily="18" charset="0"/>
                  <a:cs typeface="Times New Roman" pitchFamily="18" charset="0"/>
                </a:rPr>
                <a:t> </a:t>
              </a:r>
              <a:r>
                <a:rPr lang="en-US" sz="1600" b="1" dirty="0" err="1">
                  <a:solidFill>
                    <a:schemeClr val="accent4">
                      <a:lumMod val="75000"/>
                      <a:lumOff val="25000"/>
                    </a:schemeClr>
                  </a:solidFill>
                  <a:latin typeface="Times New Roman" pitchFamily="18" charset="0"/>
                  <a:ea typeface="Times New Roman" pitchFamily="18" charset="0"/>
                  <a:cs typeface="Times New Roman" pitchFamily="18" charset="0"/>
                </a:rPr>
                <a:t>chức</a:t>
              </a:r>
              <a:r>
                <a:rPr lang="en-US" sz="1600" b="1" dirty="0">
                  <a:solidFill>
                    <a:schemeClr val="accent4">
                      <a:lumMod val="75000"/>
                      <a:lumOff val="25000"/>
                    </a:schemeClr>
                  </a:solidFill>
                  <a:latin typeface="Times New Roman" pitchFamily="18" charset="0"/>
                  <a:ea typeface="Times New Roman" pitchFamily="18" charset="0"/>
                  <a:cs typeface="Times New Roman" pitchFamily="18" charset="0"/>
                </a:rPr>
                <a:t> </a:t>
              </a:r>
              <a:r>
                <a:rPr lang="en-US" sz="1600" b="1" dirty="0" err="1">
                  <a:solidFill>
                    <a:schemeClr val="accent4">
                      <a:lumMod val="75000"/>
                      <a:lumOff val="25000"/>
                    </a:schemeClr>
                  </a:solidFill>
                  <a:latin typeface="Times New Roman" pitchFamily="18" charset="0"/>
                  <a:ea typeface="Times New Roman" pitchFamily="18" charset="0"/>
                  <a:cs typeface="Times New Roman" pitchFamily="18" charset="0"/>
                </a:rPr>
                <a:t>năng</a:t>
              </a:r>
              <a:r>
                <a:rPr lang="en-US" sz="1600" b="1" dirty="0">
                  <a:solidFill>
                    <a:schemeClr val="accent4">
                      <a:lumMod val="75000"/>
                      <a:lumOff val="25000"/>
                    </a:schemeClr>
                  </a:solidFill>
                  <a:latin typeface="Times New Roman" pitchFamily="18" charset="0"/>
                  <a:ea typeface="Times New Roman" pitchFamily="18" charset="0"/>
                  <a:cs typeface="Times New Roman" pitchFamily="18" charset="0"/>
                </a:rPr>
                <a:t> </a:t>
              </a:r>
              <a:r>
                <a:rPr lang="en-US" sz="1600" b="1" dirty="0" err="1">
                  <a:solidFill>
                    <a:schemeClr val="accent4">
                      <a:lumMod val="75000"/>
                      <a:lumOff val="25000"/>
                    </a:schemeClr>
                  </a:solidFill>
                  <a:latin typeface="Times New Roman" pitchFamily="18" charset="0"/>
                  <a:ea typeface="Times New Roman" pitchFamily="18" charset="0"/>
                  <a:cs typeface="Times New Roman" pitchFamily="18" charset="0"/>
                </a:rPr>
                <a:t>khác</a:t>
              </a:r>
              <a:r>
                <a:rPr lang="en-US" sz="1600" b="1" dirty="0">
                  <a:solidFill>
                    <a:schemeClr val="accent4">
                      <a:lumMod val="75000"/>
                      <a:lumOff val="25000"/>
                    </a:schemeClr>
                  </a:solidFill>
                  <a:latin typeface="Times New Roman" pitchFamily="18" charset="0"/>
                  <a:ea typeface="Times New Roman" pitchFamily="18" charset="0"/>
                  <a:cs typeface="Times New Roman" pitchFamily="18" charset="0"/>
                </a:rPr>
                <a:t>.</a:t>
              </a:r>
              <a:endParaRPr lang="en-US" sz="1600" b="1" kern="0" dirty="0">
                <a:solidFill>
                  <a:schemeClr val="accent4">
                    <a:lumMod val="75000"/>
                    <a:lumOff val="25000"/>
                  </a:schemeClr>
                </a:solidFill>
                <a:cs typeface="+mn-cs"/>
              </a:endParaRPr>
            </a:p>
          </p:txBody>
        </p:sp>
        <p:sp>
          <p:nvSpPr>
            <p:cNvPr id="17" name="Round Same Side Corner Rectangle 16"/>
            <p:cNvSpPr/>
            <p:nvPr/>
          </p:nvSpPr>
          <p:spPr bwMode="gray">
            <a:xfrm>
              <a:off x="304800" y="2362200"/>
              <a:ext cx="1519464" cy="417234"/>
            </a:xfrm>
            <a:prstGeom prst="round2SameRect">
              <a:avLst>
                <a:gd name="adj1" fmla="val 50000"/>
                <a:gd name="adj2" fmla="val 0"/>
              </a:avLst>
            </a:prstGeom>
            <a:gradFill rotWithShape="1">
              <a:gsLst>
                <a:gs pos="20000">
                  <a:srgbClr val="84AA33"/>
                </a:gs>
                <a:gs pos="50000">
                  <a:srgbClr val="84AA33">
                    <a:lumMod val="75000"/>
                  </a:srgbClr>
                </a:gs>
                <a:gs pos="51000">
                  <a:srgbClr val="84AA33"/>
                </a:gs>
                <a:gs pos="85000">
                  <a:srgbClr val="84AA33">
                    <a:lumMod val="60000"/>
                    <a:lumOff val="40000"/>
                  </a:srgbClr>
                </a:gs>
              </a:gsLst>
              <a:lin ang="16200000" scaled="0"/>
            </a:gradFill>
            <a:ln>
              <a:noFill/>
            </a:ln>
            <a:effectLst>
              <a:outerShdw blurRad="50800" dist="38100" dir="5400000" algn="tl" rotWithShape="0">
                <a:prstClr val="black">
                  <a:alpha val="40000"/>
                </a:prstClr>
              </a:outerShdw>
            </a:effectLst>
            <a:scene3d>
              <a:camera prst="orthographicFront">
                <a:rot lat="0" lon="0" rev="0"/>
              </a:camera>
              <a:lightRig rig="contrasting" dir="t">
                <a:rot lat="0" lon="0" rev="1500000"/>
              </a:lightRig>
            </a:scene3d>
            <a:sp3d prstMaterial="metal">
              <a:bevelT w="88900" h="88900"/>
            </a:sp3d>
          </p:spPr>
          <p:txBody>
            <a:bodyPr tIns="0" anchor="ctr"/>
            <a:lstStyle/>
            <a:p>
              <a:pPr algn="ctr" fontAlgn="auto">
                <a:spcBef>
                  <a:spcPts val="0"/>
                </a:spcBef>
                <a:spcAft>
                  <a:spcPts val="0"/>
                </a:spcAft>
                <a:defRPr/>
              </a:pPr>
              <a:r>
                <a:rPr lang="en-US" sz="2000" b="1" kern="0" dirty="0">
                  <a:solidFill>
                    <a:sysClr val="window" lastClr="FFFFFF"/>
                  </a:solidFill>
                  <a:effectLst>
                    <a:glow rad="63500">
                      <a:srgbClr val="84AA33">
                        <a:lumMod val="75000"/>
                        <a:alpha val="40000"/>
                      </a:srgbClr>
                    </a:glow>
                    <a:outerShdw blurRad="38100" dist="38100" dir="2700000" algn="tl">
                      <a:srgbClr val="000000">
                        <a:alpha val="43137"/>
                      </a:srgbClr>
                    </a:outerShdw>
                  </a:effectLst>
                  <a:cs typeface="+mn-cs"/>
                </a:rPr>
                <a:t>1</a:t>
              </a:r>
            </a:p>
          </p:txBody>
        </p:sp>
        <p:sp>
          <p:nvSpPr>
            <p:cNvPr id="22" name="Rounded Rectangle 21"/>
            <p:cNvSpPr/>
            <p:nvPr/>
          </p:nvSpPr>
          <p:spPr bwMode="gray">
            <a:xfrm>
              <a:off x="3020704" y="838200"/>
              <a:ext cx="3124200" cy="609600"/>
            </a:xfrm>
            <a:prstGeom prst="roundRect">
              <a:avLst>
                <a:gd name="adj" fmla="val 50000"/>
              </a:avLst>
            </a:prstGeom>
            <a:gradFill rotWithShape="1">
              <a:gsLst>
                <a:gs pos="20000">
                  <a:srgbClr val="964305"/>
                </a:gs>
                <a:gs pos="55000">
                  <a:srgbClr val="964305">
                    <a:lumMod val="75000"/>
                  </a:srgbClr>
                </a:gs>
                <a:gs pos="57000">
                  <a:srgbClr val="964305"/>
                </a:gs>
                <a:gs pos="85000">
                  <a:srgbClr val="964305">
                    <a:lumMod val="60000"/>
                    <a:lumOff val="40000"/>
                  </a:srgbClr>
                </a:gs>
              </a:gsLst>
              <a:lin ang="16200000" scaled="0"/>
            </a:gradFill>
            <a:ln>
              <a:noFill/>
            </a:ln>
            <a:effectLst>
              <a:outerShdw blurRad="44450" dist="27940" dir="5400000" algn="ctr">
                <a:srgbClr val="000000">
                  <a:alpha val="32000"/>
                </a:srgbClr>
              </a:outerShdw>
            </a:effectLst>
            <a:scene3d>
              <a:camera prst="orthographicFront">
                <a:rot lat="0" lon="0" rev="0"/>
              </a:camera>
              <a:lightRig rig="threePt" dir="t">
                <a:rot lat="0" lon="0" rev="19200000"/>
              </a:lightRig>
            </a:scene3d>
            <a:sp3d prstMaterial="plastic">
              <a:bevelT w="165100" h="88900"/>
            </a:sp3d>
          </p:spPr>
          <p:txBody>
            <a:bodyPr tIns="0" anchor="ctr"/>
            <a:lstStyle/>
            <a:p>
              <a:pPr algn="ctr" fontAlgn="auto">
                <a:spcBef>
                  <a:spcPts val="0"/>
                </a:spcBef>
                <a:spcAft>
                  <a:spcPts val="0"/>
                </a:spcAft>
                <a:defRPr/>
              </a:pPr>
              <a:endParaRPr lang="en-US" sz="2000" b="1" kern="0" dirty="0">
                <a:solidFill>
                  <a:srgbClr val="FFFFFF"/>
                </a:solidFill>
                <a:effectLst>
                  <a:glow rad="63500">
                    <a:srgbClr val="964305">
                      <a:lumMod val="50000"/>
                      <a:alpha val="40000"/>
                    </a:srgbClr>
                  </a:glow>
                  <a:outerShdw blurRad="50800" dist="38100" dir="5400000" algn="t" rotWithShape="0">
                    <a:prstClr val="black">
                      <a:alpha val="40000"/>
                    </a:prstClr>
                  </a:outerShdw>
                </a:effectLst>
                <a:cs typeface="+mn-cs"/>
              </a:endParaRPr>
            </a:p>
          </p:txBody>
        </p:sp>
        <p:sp>
          <p:nvSpPr>
            <p:cNvPr id="47" name="Rectangle 16"/>
            <p:cNvSpPr>
              <a:spLocks noChangeArrowheads="1"/>
            </p:cNvSpPr>
            <p:nvPr/>
          </p:nvSpPr>
          <p:spPr bwMode="gray">
            <a:xfrm>
              <a:off x="2062123" y="2794948"/>
              <a:ext cx="1514741" cy="2841752"/>
            </a:xfrm>
            <a:prstGeom prst="rect">
              <a:avLst/>
            </a:prstGeom>
            <a:gradFill flip="none" rotWithShape="1">
              <a:gsLst>
                <a:gs pos="0">
                  <a:srgbClr val="DDDDDD"/>
                </a:gs>
                <a:gs pos="42000">
                  <a:srgbClr val="FFFFFF"/>
                </a:gs>
                <a:gs pos="100000">
                  <a:srgbClr val="FFFFFF"/>
                </a:gs>
              </a:gsLst>
              <a:lin ang="5400000" scaled="1"/>
              <a:tileRect/>
            </a:gradFill>
            <a:ln>
              <a:solidFill>
                <a:srgbClr val="969696"/>
              </a:solidFill>
            </a:ln>
            <a:effectLst>
              <a:reflection blurRad="6350" stA="50000" endA="300" endPos="38500" dist="50800" dir="5400000" sy="-100000" algn="bl" rotWithShape="0"/>
            </a:effectLst>
            <a:scene3d>
              <a:camera prst="orthographicFront">
                <a:rot lat="0" lon="0" rev="0"/>
              </a:camera>
              <a:lightRig rig="contrasting" dir="tl">
                <a:rot lat="0" lon="0" rev="17400000"/>
              </a:lightRig>
            </a:scene3d>
            <a:sp3d>
              <a:bevelT w="88900" h="88900"/>
            </a:sp3d>
          </p:spPr>
          <p:txBody>
            <a:bodyPr anchor="ctr"/>
            <a:lstStyle/>
            <a:p>
              <a:pPr algn="ctr" fontAlgn="auto">
                <a:spcBef>
                  <a:spcPts val="0"/>
                </a:spcBef>
                <a:spcAft>
                  <a:spcPts val="0"/>
                </a:spcAft>
                <a:defRPr/>
              </a:pPr>
              <a:r>
                <a:rPr lang="en-US" sz="1600" b="1" dirty="0">
                  <a:solidFill>
                    <a:schemeClr val="accent4">
                      <a:lumMod val="75000"/>
                      <a:lumOff val="25000"/>
                    </a:schemeClr>
                  </a:solidFill>
                  <a:latin typeface="Times New Roman" pitchFamily="18" charset="0"/>
                  <a:cs typeface="Times New Roman" pitchFamily="18" charset="0"/>
                </a:rPr>
                <a:t>T</a:t>
              </a:r>
              <a:r>
                <a:rPr lang="vi-VN" sz="1600" b="1" dirty="0">
                  <a:solidFill>
                    <a:schemeClr val="accent4">
                      <a:lumMod val="75000"/>
                      <a:lumOff val="25000"/>
                    </a:schemeClr>
                  </a:solidFill>
                  <a:latin typeface="Times New Roman" pitchFamily="18" charset="0"/>
                  <a:cs typeface="Times New Roman" pitchFamily="18" charset="0"/>
                </a:rPr>
                <a:t>ăng cường quản lý công tác bảo trì bảo dưỡng, sử dụng</a:t>
              </a:r>
              <a:r>
                <a:rPr lang="en-US" sz="1600" b="1" dirty="0">
                  <a:solidFill>
                    <a:schemeClr val="accent4">
                      <a:lumMod val="75000"/>
                      <a:lumOff val="25000"/>
                    </a:schemeClr>
                  </a:solidFill>
                  <a:latin typeface="Times New Roman" pitchFamily="18" charset="0"/>
                  <a:cs typeface="Times New Roman" pitchFamily="18" charset="0"/>
                </a:rPr>
                <a:t>  CSVC</a:t>
              </a:r>
              <a:r>
                <a:rPr lang="vi-VN" sz="1600" b="1" dirty="0">
                  <a:solidFill>
                    <a:schemeClr val="accent4">
                      <a:lumMod val="75000"/>
                      <a:lumOff val="25000"/>
                    </a:schemeClr>
                  </a:solidFill>
                  <a:latin typeface="Times New Roman" pitchFamily="18" charset="0"/>
                  <a:cs typeface="Times New Roman" pitchFamily="18" charset="0"/>
                </a:rPr>
                <a:t> của các trường học.</a:t>
              </a:r>
              <a:endParaRPr lang="en-US" sz="1600" b="1" kern="0" dirty="0">
                <a:solidFill>
                  <a:schemeClr val="accent4">
                    <a:lumMod val="75000"/>
                    <a:lumOff val="25000"/>
                  </a:schemeClr>
                </a:solidFill>
                <a:cs typeface="+mn-cs"/>
              </a:endParaRPr>
            </a:p>
          </p:txBody>
        </p:sp>
        <p:sp>
          <p:nvSpPr>
            <p:cNvPr id="48" name="Round Same Side Corner Rectangle 47"/>
            <p:cNvSpPr/>
            <p:nvPr/>
          </p:nvSpPr>
          <p:spPr bwMode="gray">
            <a:xfrm>
              <a:off x="2057400" y="2375848"/>
              <a:ext cx="1519464" cy="417234"/>
            </a:xfrm>
            <a:prstGeom prst="round2SameRect">
              <a:avLst>
                <a:gd name="adj1" fmla="val 50000"/>
                <a:gd name="adj2" fmla="val 0"/>
              </a:avLst>
            </a:prstGeom>
            <a:solidFill>
              <a:srgbClr val="FFC000"/>
            </a:solidFill>
            <a:ln>
              <a:noFill/>
            </a:ln>
            <a:effectLst>
              <a:outerShdw blurRad="50800" dist="38100" dir="5400000" algn="tl" rotWithShape="0">
                <a:prstClr val="black">
                  <a:alpha val="40000"/>
                </a:prstClr>
              </a:outerShdw>
            </a:effectLst>
            <a:scene3d>
              <a:camera prst="orthographicFront">
                <a:rot lat="0" lon="0" rev="0"/>
              </a:camera>
              <a:lightRig rig="contrasting" dir="t">
                <a:rot lat="0" lon="0" rev="1500000"/>
              </a:lightRig>
            </a:scene3d>
            <a:sp3d prstMaterial="metal">
              <a:bevelT w="88900" h="88900"/>
            </a:sp3d>
          </p:spPr>
          <p:txBody>
            <a:bodyPr tIns="0" anchor="ctr"/>
            <a:lstStyle/>
            <a:p>
              <a:pPr algn="ctr" fontAlgn="auto">
                <a:spcBef>
                  <a:spcPts val="0"/>
                </a:spcBef>
                <a:spcAft>
                  <a:spcPts val="0"/>
                </a:spcAft>
                <a:defRPr/>
              </a:pPr>
              <a:r>
                <a:rPr lang="en-US" sz="2000" b="1" kern="0" dirty="0">
                  <a:solidFill>
                    <a:sysClr val="window" lastClr="FFFFFF"/>
                  </a:solidFill>
                  <a:effectLst>
                    <a:glow rad="63500">
                      <a:srgbClr val="84AA33">
                        <a:lumMod val="75000"/>
                        <a:alpha val="40000"/>
                      </a:srgbClr>
                    </a:glow>
                    <a:outerShdw blurRad="38100" dist="38100" dir="2700000" algn="tl">
                      <a:srgbClr val="000000">
                        <a:alpha val="43137"/>
                      </a:srgbClr>
                    </a:outerShdw>
                  </a:effectLst>
                  <a:cs typeface="+mn-cs"/>
                </a:rPr>
                <a:t>2</a:t>
              </a:r>
            </a:p>
          </p:txBody>
        </p:sp>
        <p:sp>
          <p:nvSpPr>
            <p:cNvPr id="49" name="Rectangle 16"/>
            <p:cNvSpPr>
              <a:spLocks noChangeArrowheads="1"/>
            </p:cNvSpPr>
            <p:nvPr/>
          </p:nvSpPr>
          <p:spPr bwMode="gray">
            <a:xfrm>
              <a:off x="3886387" y="2830204"/>
              <a:ext cx="1514741" cy="2801072"/>
            </a:xfrm>
            <a:prstGeom prst="rect">
              <a:avLst/>
            </a:prstGeom>
            <a:gradFill flip="none" rotWithShape="1">
              <a:gsLst>
                <a:gs pos="0">
                  <a:srgbClr val="DDDDDD"/>
                </a:gs>
                <a:gs pos="42000">
                  <a:srgbClr val="FFFFFF"/>
                </a:gs>
                <a:gs pos="100000">
                  <a:srgbClr val="FFFFFF"/>
                </a:gs>
              </a:gsLst>
              <a:lin ang="5400000" scaled="1"/>
              <a:tileRect/>
            </a:gradFill>
            <a:ln>
              <a:solidFill>
                <a:srgbClr val="969696"/>
              </a:solidFill>
            </a:ln>
            <a:effectLst>
              <a:reflection blurRad="6350" stA="50000" endA="300" endPos="38500" dist="50800" dir="5400000" sy="-100000" algn="bl" rotWithShape="0"/>
            </a:effectLst>
            <a:scene3d>
              <a:camera prst="orthographicFront">
                <a:rot lat="0" lon="0" rev="0"/>
              </a:camera>
              <a:lightRig rig="contrasting" dir="tl">
                <a:rot lat="0" lon="0" rev="17400000"/>
              </a:lightRig>
            </a:scene3d>
            <a:sp3d>
              <a:bevelT w="88900" h="88900"/>
            </a:sp3d>
          </p:spPr>
          <p:txBody>
            <a:bodyPr anchor="ctr"/>
            <a:lstStyle/>
            <a:p>
              <a:pPr algn="ctr" fontAlgn="auto">
                <a:spcBef>
                  <a:spcPts val="0"/>
                </a:spcBef>
                <a:spcAft>
                  <a:spcPts val="0"/>
                </a:spcAft>
                <a:defRPr/>
              </a:pPr>
              <a:r>
                <a:rPr lang="vi-VN" sz="1600" b="1" dirty="0">
                  <a:solidFill>
                    <a:schemeClr val="accent4">
                      <a:lumMod val="75000"/>
                      <a:lumOff val="25000"/>
                    </a:schemeClr>
                  </a:solidFill>
                  <a:latin typeface="Times New Roman" pitchFamily="18" charset="0"/>
                  <a:cs typeface="Times New Roman" pitchFamily="18" charset="0"/>
                </a:rPr>
                <a:t>Đầu tư và nâng cao chất lượng khai thác sử dụng </a:t>
              </a:r>
              <a:r>
                <a:rPr lang="en-US" sz="1600" b="1" dirty="0" err="1">
                  <a:solidFill>
                    <a:schemeClr val="accent4">
                      <a:lumMod val="75000"/>
                      <a:lumOff val="25000"/>
                    </a:schemeClr>
                  </a:solidFill>
                  <a:latin typeface="Times New Roman" pitchFamily="18" charset="0"/>
                  <a:cs typeface="Times New Roman" pitchFamily="18" charset="0"/>
                </a:rPr>
                <a:t>Trang</a:t>
              </a:r>
              <a:r>
                <a:rPr lang="en-US" sz="1600" b="1" dirty="0">
                  <a:solidFill>
                    <a:schemeClr val="accent4">
                      <a:lumMod val="75000"/>
                      <a:lumOff val="25000"/>
                    </a:schemeClr>
                  </a:solidFill>
                  <a:latin typeface="Times New Roman" pitchFamily="18" charset="0"/>
                  <a:cs typeface="Times New Roman" pitchFamily="18" charset="0"/>
                </a:rPr>
                <a:t> </a:t>
              </a:r>
              <a:r>
                <a:rPr lang="en-US" sz="1600" b="1" dirty="0" err="1">
                  <a:solidFill>
                    <a:schemeClr val="accent4">
                      <a:lumMod val="75000"/>
                      <a:lumOff val="25000"/>
                    </a:schemeClr>
                  </a:solidFill>
                  <a:latin typeface="Times New Roman" pitchFamily="18" charset="0"/>
                  <a:cs typeface="Times New Roman" pitchFamily="18" charset="0"/>
                </a:rPr>
                <a:t>thông</a:t>
              </a:r>
              <a:r>
                <a:rPr lang="en-US" sz="1600" b="1" dirty="0">
                  <a:solidFill>
                    <a:schemeClr val="accent4">
                      <a:lumMod val="75000"/>
                      <a:lumOff val="25000"/>
                    </a:schemeClr>
                  </a:solidFill>
                  <a:latin typeface="Times New Roman" pitchFamily="18" charset="0"/>
                  <a:cs typeface="Times New Roman" pitchFamily="18" charset="0"/>
                </a:rPr>
                <a:t> tin </a:t>
              </a:r>
              <a:r>
                <a:rPr lang="en-US" sz="1600" b="1" dirty="0" err="1">
                  <a:solidFill>
                    <a:schemeClr val="accent4">
                      <a:lumMod val="75000"/>
                      <a:lumOff val="25000"/>
                    </a:schemeClr>
                  </a:solidFill>
                  <a:latin typeface="Times New Roman" pitchFamily="18" charset="0"/>
                  <a:cs typeface="Times New Roman" pitchFamily="18" charset="0"/>
                </a:rPr>
                <a:t>điện</a:t>
              </a:r>
              <a:r>
                <a:rPr lang="en-US" sz="1600" b="1" dirty="0">
                  <a:solidFill>
                    <a:schemeClr val="accent4">
                      <a:lumMod val="75000"/>
                      <a:lumOff val="25000"/>
                    </a:schemeClr>
                  </a:solidFill>
                  <a:latin typeface="Times New Roman" pitchFamily="18" charset="0"/>
                  <a:cs typeface="Times New Roman" pitchFamily="18" charset="0"/>
                </a:rPr>
                <a:t> </a:t>
              </a:r>
              <a:r>
                <a:rPr lang="en-US" sz="1600" b="1" dirty="0" err="1">
                  <a:solidFill>
                    <a:schemeClr val="accent4">
                      <a:lumMod val="75000"/>
                      <a:lumOff val="25000"/>
                    </a:schemeClr>
                  </a:solidFill>
                  <a:latin typeface="Times New Roman" pitchFamily="18" charset="0"/>
                  <a:cs typeface="Times New Roman" pitchFamily="18" charset="0"/>
                </a:rPr>
                <a:t>tử</a:t>
              </a:r>
              <a:r>
                <a:rPr lang="en-US" sz="1600" b="1" dirty="0">
                  <a:solidFill>
                    <a:schemeClr val="accent4">
                      <a:lumMod val="75000"/>
                      <a:lumOff val="25000"/>
                    </a:schemeClr>
                  </a:solidFill>
                  <a:latin typeface="Times New Roman" pitchFamily="18" charset="0"/>
                  <a:cs typeface="Times New Roman" pitchFamily="18" charset="0"/>
                </a:rPr>
                <a:t> </a:t>
              </a:r>
              <a:endParaRPr lang="en-US" sz="1600" b="1" kern="0" dirty="0">
                <a:solidFill>
                  <a:schemeClr val="accent4">
                    <a:lumMod val="75000"/>
                    <a:lumOff val="25000"/>
                  </a:schemeClr>
                </a:solidFill>
                <a:cs typeface="+mn-cs"/>
              </a:endParaRPr>
            </a:p>
          </p:txBody>
        </p:sp>
        <p:sp>
          <p:nvSpPr>
            <p:cNvPr id="50" name="Round Same Side Corner Rectangle 49"/>
            <p:cNvSpPr/>
            <p:nvPr/>
          </p:nvSpPr>
          <p:spPr bwMode="gray">
            <a:xfrm>
              <a:off x="3881664" y="2411104"/>
              <a:ext cx="1519464" cy="417234"/>
            </a:xfrm>
            <a:prstGeom prst="round2SameRect">
              <a:avLst>
                <a:gd name="adj1" fmla="val 50000"/>
                <a:gd name="adj2" fmla="val 0"/>
              </a:avLst>
            </a:prstGeom>
            <a:solidFill>
              <a:srgbClr val="00B0F0"/>
            </a:solidFill>
            <a:ln>
              <a:noFill/>
            </a:ln>
            <a:effectLst>
              <a:outerShdw blurRad="50800" dist="38100" dir="5400000" algn="tl" rotWithShape="0">
                <a:prstClr val="black">
                  <a:alpha val="40000"/>
                </a:prstClr>
              </a:outerShdw>
            </a:effectLst>
            <a:scene3d>
              <a:camera prst="orthographicFront">
                <a:rot lat="0" lon="0" rev="0"/>
              </a:camera>
              <a:lightRig rig="contrasting" dir="t">
                <a:rot lat="0" lon="0" rev="1500000"/>
              </a:lightRig>
            </a:scene3d>
            <a:sp3d prstMaterial="metal">
              <a:bevelT w="88900" h="88900"/>
            </a:sp3d>
          </p:spPr>
          <p:txBody>
            <a:bodyPr tIns="0" anchor="ctr"/>
            <a:lstStyle/>
            <a:p>
              <a:pPr algn="ctr" fontAlgn="auto">
                <a:spcBef>
                  <a:spcPts val="0"/>
                </a:spcBef>
                <a:spcAft>
                  <a:spcPts val="0"/>
                </a:spcAft>
                <a:defRPr/>
              </a:pPr>
              <a:r>
                <a:rPr lang="en-US" sz="2000" b="1" kern="0" dirty="0">
                  <a:solidFill>
                    <a:sysClr val="window" lastClr="FFFFFF"/>
                  </a:solidFill>
                  <a:effectLst>
                    <a:glow rad="63500">
                      <a:srgbClr val="84AA33">
                        <a:lumMod val="75000"/>
                        <a:alpha val="40000"/>
                      </a:srgbClr>
                    </a:glow>
                    <a:outerShdw blurRad="38100" dist="38100" dir="2700000" algn="tl">
                      <a:srgbClr val="000000">
                        <a:alpha val="43137"/>
                      </a:srgbClr>
                    </a:outerShdw>
                  </a:effectLst>
                  <a:cs typeface="+mn-cs"/>
                </a:rPr>
                <a:t>3</a:t>
              </a:r>
            </a:p>
          </p:txBody>
        </p:sp>
        <p:sp>
          <p:nvSpPr>
            <p:cNvPr id="51" name="Rectangle 16"/>
            <p:cNvSpPr>
              <a:spLocks noChangeArrowheads="1"/>
            </p:cNvSpPr>
            <p:nvPr/>
          </p:nvSpPr>
          <p:spPr bwMode="gray">
            <a:xfrm>
              <a:off x="5638987" y="2843851"/>
              <a:ext cx="1514741" cy="2785325"/>
            </a:xfrm>
            <a:prstGeom prst="rect">
              <a:avLst/>
            </a:prstGeom>
            <a:gradFill flip="none" rotWithShape="1">
              <a:gsLst>
                <a:gs pos="0">
                  <a:srgbClr val="DDDDDD"/>
                </a:gs>
                <a:gs pos="42000">
                  <a:srgbClr val="FFFFFF"/>
                </a:gs>
                <a:gs pos="100000">
                  <a:srgbClr val="FFFFFF"/>
                </a:gs>
              </a:gsLst>
              <a:lin ang="5400000" scaled="1"/>
              <a:tileRect/>
            </a:gradFill>
            <a:ln>
              <a:solidFill>
                <a:srgbClr val="969696"/>
              </a:solidFill>
            </a:ln>
            <a:effectLst>
              <a:reflection blurRad="6350" stA="50000" endA="300" endPos="38500" dist="50800" dir="5400000" sy="-100000" algn="bl" rotWithShape="0"/>
            </a:effectLst>
            <a:scene3d>
              <a:camera prst="orthographicFront">
                <a:rot lat="0" lon="0" rev="0"/>
              </a:camera>
              <a:lightRig rig="contrasting" dir="tl">
                <a:rot lat="0" lon="0" rev="17400000"/>
              </a:lightRig>
            </a:scene3d>
            <a:sp3d>
              <a:bevelT w="88900" h="88900"/>
            </a:sp3d>
          </p:spPr>
          <p:txBody>
            <a:bodyPr anchor="ctr"/>
            <a:lstStyle/>
            <a:p>
              <a:pPr algn="ctr" fontAlgn="auto">
                <a:spcBef>
                  <a:spcPts val="0"/>
                </a:spcBef>
                <a:spcAft>
                  <a:spcPts val="0"/>
                </a:spcAft>
                <a:defRPr/>
              </a:pPr>
              <a:r>
                <a:rPr lang="en-US" sz="1600" b="1" dirty="0" err="1">
                  <a:solidFill>
                    <a:schemeClr val="accent4">
                      <a:lumMod val="75000"/>
                      <a:lumOff val="25000"/>
                    </a:schemeClr>
                  </a:solidFill>
                  <a:latin typeface="Times New Roman" pitchFamily="18" charset="0"/>
                  <a:cs typeface="Times New Roman" pitchFamily="18" charset="0"/>
                </a:rPr>
                <a:t>Tổ</a:t>
              </a:r>
              <a:r>
                <a:rPr lang="en-US" sz="1600" b="1" dirty="0">
                  <a:solidFill>
                    <a:schemeClr val="accent4">
                      <a:lumMod val="75000"/>
                      <a:lumOff val="25000"/>
                    </a:schemeClr>
                  </a:solidFill>
                  <a:latin typeface="Times New Roman" pitchFamily="18" charset="0"/>
                  <a:cs typeface="Times New Roman" pitchFamily="18" charset="0"/>
                </a:rPr>
                <a:t> </a:t>
              </a:r>
              <a:r>
                <a:rPr lang="en-US" sz="1600" b="1" dirty="0" err="1">
                  <a:solidFill>
                    <a:schemeClr val="accent4">
                      <a:lumMod val="75000"/>
                      <a:lumOff val="25000"/>
                    </a:schemeClr>
                  </a:solidFill>
                  <a:latin typeface="Times New Roman" pitchFamily="18" charset="0"/>
                  <a:cs typeface="Times New Roman" pitchFamily="18" charset="0"/>
                </a:rPr>
                <a:t>chức</a:t>
              </a:r>
              <a:r>
                <a:rPr lang="en-US" sz="1600" b="1" dirty="0">
                  <a:solidFill>
                    <a:schemeClr val="accent4">
                      <a:lumMod val="75000"/>
                      <a:lumOff val="25000"/>
                    </a:schemeClr>
                  </a:solidFill>
                  <a:latin typeface="Times New Roman" pitchFamily="18" charset="0"/>
                  <a:cs typeface="Times New Roman" pitchFamily="18" charset="0"/>
                </a:rPr>
                <a:t> </a:t>
              </a:r>
              <a:r>
                <a:rPr lang="en-US" sz="1600" b="1" dirty="0" err="1">
                  <a:solidFill>
                    <a:schemeClr val="accent4">
                      <a:lumMod val="75000"/>
                      <a:lumOff val="25000"/>
                    </a:schemeClr>
                  </a:solidFill>
                  <a:latin typeface="Times New Roman" pitchFamily="18" charset="0"/>
                  <a:cs typeface="Times New Roman" pitchFamily="18" charset="0"/>
                </a:rPr>
                <a:t>triển</a:t>
              </a:r>
              <a:r>
                <a:rPr lang="en-US" sz="1600" b="1" dirty="0">
                  <a:solidFill>
                    <a:schemeClr val="accent4">
                      <a:lumMod val="75000"/>
                      <a:lumOff val="25000"/>
                    </a:schemeClr>
                  </a:solidFill>
                  <a:latin typeface="Times New Roman" pitchFamily="18" charset="0"/>
                  <a:cs typeface="Times New Roman" pitchFamily="18" charset="0"/>
                </a:rPr>
                <a:t> </a:t>
              </a:r>
              <a:r>
                <a:rPr lang="en-US" sz="1600" b="1" dirty="0" err="1">
                  <a:solidFill>
                    <a:schemeClr val="accent4">
                      <a:lumMod val="75000"/>
                      <a:lumOff val="25000"/>
                    </a:schemeClr>
                  </a:solidFill>
                  <a:latin typeface="Times New Roman" pitchFamily="18" charset="0"/>
                  <a:cs typeface="Times New Roman" pitchFamily="18" charset="0"/>
                </a:rPr>
                <a:t>khai</a:t>
              </a:r>
              <a:r>
                <a:rPr lang="en-US" sz="1600" b="1" dirty="0">
                  <a:solidFill>
                    <a:schemeClr val="accent4">
                      <a:lumMod val="75000"/>
                      <a:lumOff val="25000"/>
                    </a:schemeClr>
                  </a:solidFill>
                  <a:latin typeface="Times New Roman" pitchFamily="18" charset="0"/>
                  <a:cs typeface="Times New Roman" pitchFamily="18" charset="0"/>
                </a:rPr>
                <a:t>, </a:t>
              </a:r>
              <a:r>
                <a:rPr lang="en-US" sz="1600" b="1" dirty="0" err="1">
                  <a:solidFill>
                    <a:schemeClr val="accent4">
                      <a:lumMod val="75000"/>
                      <a:lumOff val="25000"/>
                    </a:schemeClr>
                  </a:solidFill>
                  <a:latin typeface="Times New Roman" pitchFamily="18" charset="0"/>
                  <a:cs typeface="Times New Roman" pitchFamily="18" charset="0"/>
                </a:rPr>
                <a:t>áp</a:t>
              </a:r>
              <a:r>
                <a:rPr lang="vi-VN" sz="1600" b="1" dirty="0">
                  <a:solidFill>
                    <a:schemeClr val="accent4">
                      <a:lumMod val="75000"/>
                      <a:lumOff val="25000"/>
                    </a:schemeClr>
                  </a:solidFill>
                  <a:latin typeface="Times New Roman" pitchFamily="18" charset="0"/>
                  <a:cs typeface="Times New Roman" pitchFamily="18" charset="0"/>
                </a:rPr>
                <a:t> dụng hiệu quả các phần mềm </a:t>
              </a:r>
              <a:r>
                <a:rPr lang="en-US" sz="1600" b="1" dirty="0" err="1" smtClean="0">
                  <a:solidFill>
                    <a:schemeClr val="accent4">
                      <a:lumMod val="75000"/>
                      <a:lumOff val="25000"/>
                    </a:schemeClr>
                  </a:solidFill>
                  <a:latin typeface="Times New Roman" pitchFamily="18" charset="0"/>
                  <a:cs typeface="Times New Roman" pitchFamily="18" charset="0"/>
                </a:rPr>
                <a:t>cho</a:t>
              </a:r>
              <a:r>
                <a:rPr lang="en-US" sz="1600" b="1" dirty="0" smtClean="0">
                  <a:solidFill>
                    <a:schemeClr val="accent4">
                      <a:lumMod val="75000"/>
                      <a:lumOff val="25000"/>
                    </a:schemeClr>
                  </a:solidFill>
                  <a:latin typeface="Times New Roman" pitchFamily="18" charset="0"/>
                  <a:cs typeface="Times New Roman" pitchFamily="18" charset="0"/>
                </a:rPr>
                <a:t> </a:t>
              </a:r>
              <a:r>
                <a:rPr lang="en-US" sz="1600" b="1" dirty="0" err="1">
                  <a:solidFill>
                    <a:schemeClr val="accent4">
                      <a:lumMod val="75000"/>
                      <a:lumOff val="25000"/>
                    </a:schemeClr>
                  </a:solidFill>
                  <a:latin typeface="Times New Roman" pitchFamily="18" charset="0"/>
                  <a:cs typeface="Times New Roman" pitchFamily="18" charset="0"/>
                </a:rPr>
                <a:t>công</a:t>
              </a:r>
              <a:r>
                <a:rPr lang="en-US" sz="1600" b="1" dirty="0">
                  <a:solidFill>
                    <a:schemeClr val="accent4">
                      <a:lumMod val="75000"/>
                      <a:lumOff val="25000"/>
                    </a:schemeClr>
                  </a:solidFill>
                  <a:latin typeface="Times New Roman" pitchFamily="18" charset="0"/>
                  <a:cs typeface="Times New Roman" pitchFamily="18" charset="0"/>
                </a:rPr>
                <a:t> </a:t>
              </a:r>
              <a:r>
                <a:rPr lang="en-US" sz="1600" b="1" dirty="0" err="1">
                  <a:solidFill>
                    <a:schemeClr val="accent4">
                      <a:lumMod val="75000"/>
                      <a:lumOff val="25000"/>
                    </a:schemeClr>
                  </a:solidFill>
                  <a:latin typeface="Times New Roman" pitchFamily="18" charset="0"/>
                  <a:cs typeface="Times New Roman" pitchFamily="18" charset="0"/>
                </a:rPr>
                <a:t>tác</a:t>
              </a:r>
              <a:r>
                <a:rPr lang="en-US" sz="1600" b="1" dirty="0">
                  <a:solidFill>
                    <a:schemeClr val="accent4">
                      <a:lumMod val="75000"/>
                      <a:lumOff val="25000"/>
                    </a:schemeClr>
                  </a:solidFill>
                  <a:latin typeface="Times New Roman" pitchFamily="18" charset="0"/>
                  <a:cs typeface="Times New Roman" pitchFamily="18" charset="0"/>
                </a:rPr>
                <a:t> </a:t>
              </a:r>
              <a:r>
                <a:rPr lang="en-US" sz="1600" b="1" dirty="0" err="1">
                  <a:solidFill>
                    <a:schemeClr val="accent4">
                      <a:lumMod val="75000"/>
                      <a:lumOff val="25000"/>
                    </a:schemeClr>
                  </a:solidFill>
                  <a:latin typeface="Times New Roman" pitchFamily="18" charset="0"/>
                  <a:cs typeface="Times New Roman" pitchFamily="18" charset="0"/>
                </a:rPr>
                <a:t>quản</a:t>
              </a:r>
              <a:r>
                <a:rPr lang="en-US" sz="1600" b="1" dirty="0">
                  <a:solidFill>
                    <a:schemeClr val="accent4">
                      <a:lumMod val="75000"/>
                      <a:lumOff val="25000"/>
                    </a:schemeClr>
                  </a:solidFill>
                  <a:latin typeface="Times New Roman" pitchFamily="18" charset="0"/>
                  <a:cs typeface="Times New Roman" pitchFamily="18" charset="0"/>
                </a:rPr>
                <a:t> </a:t>
              </a:r>
              <a:r>
                <a:rPr lang="en-US" sz="1600" b="1" dirty="0" err="1">
                  <a:solidFill>
                    <a:schemeClr val="accent4">
                      <a:lumMod val="75000"/>
                      <a:lumOff val="25000"/>
                    </a:schemeClr>
                  </a:solidFill>
                  <a:latin typeface="Times New Roman" pitchFamily="18" charset="0"/>
                  <a:cs typeface="Times New Roman" pitchFamily="18" charset="0"/>
                </a:rPr>
                <a:t>lý</a:t>
              </a:r>
              <a:r>
                <a:rPr lang="en-US" sz="1600" b="1" dirty="0">
                  <a:solidFill>
                    <a:schemeClr val="accent4">
                      <a:lumMod val="75000"/>
                      <a:lumOff val="25000"/>
                    </a:schemeClr>
                  </a:solidFill>
                  <a:latin typeface="Times New Roman" pitchFamily="18" charset="0"/>
                  <a:cs typeface="Times New Roman" pitchFamily="18" charset="0"/>
                </a:rPr>
                <a:t>, </a:t>
              </a:r>
              <a:r>
                <a:rPr lang="en-US" sz="1600" b="1" dirty="0" err="1">
                  <a:solidFill>
                    <a:schemeClr val="accent4">
                      <a:lumMod val="75000"/>
                      <a:lumOff val="25000"/>
                    </a:schemeClr>
                  </a:solidFill>
                  <a:latin typeface="Times New Roman" pitchFamily="18" charset="0"/>
                  <a:cs typeface="Times New Roman" pitchFamily="18" charset="0"/>
                </a:rPr>
                <a:t>điều</a:t>
              </a:r>
              <a:r>
                <a:rPr lang="en-US" sz="1600" b="1" dirty="0">
                  <a:solidFill>
                    <a:schemeClr val="accent4">
                      <a:lumMod val="75000"/>
                      <a:lumOff val="25000"/>
                    </a:schemeClr>
                  </a:solidFill>
                  <a:latin typeface="Times New Roman" pitchFamily="18" charset="0"/>
                  <a:cs typeface="Times New Roman" pitchFamily="18" charset="0"/>
                </a:rPr>
                <a:t> </a:t>
              </a:r>
              <a:r>
                <a:rPr lang="en-US" sz="1600" b="1" dirty="0" err="1">
                  <a:solidFill>
                    <a:schemeClr val="accent4">
                      <a:lumMod val="75000"/>
                      <a:lumOff val="25000"/>
                    </a:schemeClr>
                  </a:solidFill>
                  <a:latin typeface="Times New Roman" pitchFamily="18" charset="0"/>
                  <a:cs typeface="Times New Roman" pitchFamily="18" charset="0"/>
                </a:rPr>
                <a:t>hành</a:t>
              </a:r>
              <a:r>
                <a:rPr lang="en-US" sz="1600" b="1" dirty="0">
                  <a:solidFill>
                    <a:schemeClr val="accent4">
                      <a:lumMod val="75000"/>
                      <a:lumOff val="25000"/>
                    </a:schemeClr>
                  </a:solidFill>
                  <a:latin typeface="Times New Roman" pitchFamily="18" charset="0"/>
                  <a:cs typeface="Times New Roman" pitchFamily="18" charset="0"/>
                </a:rPr>
                <a:t>, </a:t>
              </a:r>
              <a:r>
                <a:rPr lang="en-US" sz="1600" b="1" dirty="0" err="1">
                  <a:solidFill>
                    <a:schemeClr val="accent4">
                      <a:lumMod val="75000"/>
                      <a:lumOff val="25000"/>
                    </a:schemeClr>
                  </a:solidFill>
                  <a:latin typeface="Times New Roman" pitchFamily="18" charset="0"/>
                  <a:cs typeface="Times New Roman" pitchFamily="18" charset="0"/>
                </a:rPr>
                <a:t>giảng</a:t>
              </a:r>
              <a:r>
                <a:rPr lang="en-US" sz="1600" b="1" dirty="0">
                  <a:solidFill>
                    <a:schemeClr val="accent4">
                      <a:lumMod val="75000"/>
                      <a:lumOff val="25000"/>
                    </a:schemeClr>
                  </a:solidFill>
                  <a:latin typeface="Times New Roman" pitchFamily="18" charset="0"/>
                  <a:cs typeface="Times New Roman" pitchFamily="18" charset="0"/>
                </a:rPr>
                <a:t> </a:t>
              </a:r>
              <a:r>
                <a:rPr lang="en-US" sz="1600" b="1" dirty="0" err="1">
                  <a:solidFill>
                    <a:schemeClr val="accent4">
                      <a:lumMod val="75000"/>
                      <a:lumOff val="25000"/>
                    </a:schemeClr>
                  </a:solidFill>
                  <a:latin typeface="Times New Roman" pitchFamily="18" charset="0"/>
                  <a:cs typeface="Times New Roman" pitchFamily="18" charset="0"/>
                </a:rPr>
                <a:t>dạy</a:t>
              </a:r>
              <a:r>
                <a:rPr lang="en-US" sz="1600" b="1" dirty="0">
                  <a:solidFill>
                    <a:schemeClr val="accent4">
                      <a:lumMod val="75000"/>
                      <a:lumOff val="25000"/>
                    </a:schemeClr>
                  </a:solidFill>
                  <a:latin typeface="Times New Roman" pitchFamily="18" charset="0"/>
                  <a:cs typeface="Times New Roman" pitchFamily="18" charset="0"/>
                </a:rPr>
                <a:t> </a:t>
              </a:r>
              <a:r>
                <a:rPr lang="en-US" sz="1600" b="1" dirty="0" err="1">
                  <a:solidFill>
                    <a:schemeClr val="accent4">
                      <a:lumMod val="75000"/>
                      <a:lumOff val="25000"/>
                    </a:schemeClr>
                  </a:solidFill>
                  <a:latin typeface="Times New Roman" pitchFamily="18" charset="0"/>
                  <a:cs typeface="Times New Roman" pitchFamily="18" charset="0"/>
                </a:rPr>
                <a:t>và</a:t>
              </a:r>
              <a:r>
                <a:rPr lang="en-US" sz="1600" b="1" dirty="0">
                  <a:solidFill>
                    <a:schemeClr val="accent4">
                      <a:lumMod val="75000"/>
                      <a:lumOff val="25000"/>
                    </a:schemeClr>
                  </a:solidFill>
                  <a:latin typeface="Times New Roman" pitchFamily="18" charset="0"/>
                  <a:cs typeface="Times New Roman" pitchFamily="18" charset="0"/>
                </a:rPr>
                <a:t> </a:t>
              </a:r>
              <a:r>
                <a:rPr lang="en-US" sz="1600" b="1" dirty="0" err="1">
                  <a:solidFill>
                    <a:schemeClr val="accent4">
                      <a:lumMod val="75000"/>
                      <a:lumOff val="25000"/>
                    </a:schemeClr>
                  </a:solidFill>
                  <a:latin typeface="Times New Roman" pitchFamily="18" charset="0"/>
                  <a:cs typeface="Times New Roman" pitchFamily="18" charset="0"/>
                </a:rPr>
                <a:t>học</a:t>
              </a:r>
              <a:r>
                <a:rPr lang="en-US" sz="1600" b="1" dirty="0">
                  <a:solidFill>
                    <a:schemeClr val="accent4">
                      <a:lumMod val="75000"/>
                      <a:lumOff val="25000"/>
                    </a:schemeClr>
                  </a:solidFill>
                  <a:latin typeface="Times New Roman" pitchFamily="18" charset="0"/>
                  <a:cs typeface="Times New Roman" pitchFamily="18" charset="0"/>
                </a:rPr>
                <a:t> </a:t>
              </a:r>
              <a:r>
                <a:rPr lang="en-US" sz="1600" b="1" dirty="0" err="1">
                  <a:solidFill>
                    <a:schemeClr val="accent4">
                      <a:lumMod val="75000"/>
                      <a:lumOff val="25000"/>
                    </a:schemeClr>
                  </a:solidFill>
                  <a:latin typeface="Times New Roman" pitchFamily="18" charset="0"/>
                  <a:cs typeface="Times New Roman" pitchFamily="18" charset="0"/>
                </a:rPr>
                <a:t>tập</a:t>
              </a:r>
              <a:r>
                <a:rPr lang="vi-VN" sz="1600" b="1" dirty="0">
                  <a:solidFill>
                    <a:schemeClr val="accent4">
                      <a:lumMod val="75000"/>
                      <a:lumOff val="25000"/>
                    </a:schemeClr>
                  </a:solidFill>
                  <a:latin typeface="Times New Roman" pitchFamily="18" charset="0"/>
                  <a:cs typeface="Times New Roman" pitchFamily="18" charset="0"/>
                </a:rPr>
                <a:t>.</a:t>
              </a:r>
              <a:endParaRPr lang="en-US" sz="1600" b="1" kern="0" dirty="0">
                <a:solidFill>
                  <a:schemeClr val="accent4">
                    <a:lumMod val="75000"/>
                    <a:lumOff val="25000"/>
                  </a:schemeClr>
                </a:solidFill>
                <a:cs typeface="+mn-cs"/>
              </a:endParaRPr>
            </a:p>
          </p:txBody>
        </p:sp>
        <p:sp>
          <p:nvSpPr>
            <p:cNvPr id="52" name="Round Same Side Corner Rectangle 51"/>
            <p:cNvSpPr/>
            <p:nvPr/>
          </p:nvSpPr>
          <p:spPr bwMode="gray">
            <a:xfrm>
              <a:off x="5634264" y="2424752"/>
              <a:ext cx="1519464" cy="417234"/>
            </a:xfrm>
            <a:prstGeom prst="round2SameRect">
              <a:avLst>
                <a:gd name="adj1" fmla="val 50000"/>
                <a:gd name="adj2" fmla="val 0"/>
              </a:avLst>
            </a:prstGeom>
            <a:solidFill>
              <a:srgbClr val="006699"/>
            </a:solidFill>
            <a:ln>
              <a:noFill/>
            </a:ln>
            <a:effectLst>
              <a:outerShdw blurRad="50800" dist="38100" dir="5400000" algn="tl" rotWithShape="0">
                <a:prstClr val="black">
                  <a:alpha val="40000"/>
                </a:prstClr>
              </a:outerShdw>
            </a:effectLst>
            <a:scene3d>
              <a:camera prst="orthographicFront">
                <a:rot lat="0" lon="0" rev="0"/>
              </a:camera>
              <a:lightRig rig="contrasting" dir="t">
                <a:rot lat="0" lon="0" rev="1500000"/>
              </a:lightRig>
            </a:scene3d>
            <a:sp3d prstMaterial="metal">
              <a:bevelT w="88900" h="88900"/>
            </a:sp3d>
          </p:spPr>
          <p:txBody>
            <a:bodyPr tIns="0" anchor="ctr"/>
            <a:lstStyle/>
            <a:p>
              <a:pPr algn="ctr" fontAlgn="auto">
                <a:spcBef>
                  <a:spcPts val="0"/>
                </a:spcBef>
                <a:spcAft>
                  <a:spcPts val="0"/>
                </a:spcAft>
                <a:defRPr/>
              </a:pPr>
              <a:r>
                <a:rPr lang="en-US" sz="2000" b="1" kern="0" dirty="0">
                  <a:solidFill>
                    <a:sysClr val="window" lastClr="FFFFFF"/>
                  </a:solidFill>
                  <a:effectLst>
                    <a:glow rad="63500">
                      <a:srgbClr val="84AA33">
                        <a:lumMod val="75000"/>
                        <a:alpha val="40000"/>
                      </a:srgbClr>
                    </a:glow>
                    <a:outerShdw blurRad="38100" dist="38100" dir="2700000" algn="tl">
                      <a:srgbClr val="000000">
                        <a:alpha val="43137"/>
                      </a:srgbClr>
                    </a:outerShdw>
                  </a:effectLst>
                  <a:cs typeface="+mn-cs"/>
                </a:rPr>
                <a:t>4</a:t>
              </a:r>
            </a:p>
          </p:txBody>
        </p:sp>
        <p:sp>
          <p:nvSpPr>
            <p:cNvPr id="53" name="Rectangle 16"/>
            <p:cNvSpPr>
              <a:spLocks noChangeArrowheads="1"/>
            </p:cNvSpPr>
            <p:nvPr/>
          </p:nvSpPr>
          <p:spPr bwMode="gray">
            <a:xfrm>
              <a:off x="7391587" y="2885622"/>
              <a:ext cx="1514741" cy="2737128"/>
            </a:xfrm>
            <a:prstGeom prst="rect">
              <a:avLst/>
            </a:prstGeom>
            <a:gradFill flip="none" rotWithShape="1">
              <a:gsLst>
                <a:gs pos="0">
                  <a:srgbClr val="DDDDDD"/>
                </a:gs>
                <a:gs pos="42000">
                  <a:srgbClr val="FFFFFF"/>
                </a:gs>
                <a:gs pos="100000">
                  <a:srgbClr val="FFFFFF"/>
                </a:gs>
              </a:gsLst>
              <a:lin ang="5400000" scaled="1"/>
              <a:tileRect/>
            </a:gradFill>
            <a:ln>
              <a:solidFill>
                <a:srgbClr val="969696"/>
              </a:solidFill>
            </a:ln>
            <a:effectLst>
              <a:reflection blurRad="6350" stA="50000" endA="300" endPos="38500" dist="50800" dir="5400000" sy="-100000" algn="bl" rotWithShape="0"/>
            </a:effectLst>
            <a:scene3d>
              <a:camera prst="orthographicFront">
                <a:rot lat="0" lon="0" rev="0"/>
              </a:camera>
              <a:lightRig rig="contrasting" dir="tl">
                <a:rot lat="0" lon="0" rev="17400000"/>
              </a:lightRig>
            </a:scene3d>
            <a:sp3d>
              <a:bevelT w="88900" h="88900"/>
            </a:sp3d>
          </p:spPr>
          <p:txBody>
            <a:bodyPr anchor="ctr"/>
            <a:lstStyle/>
            <a:p>
              <a:pPr indent="450850" algn="ctr" eaLnBrk="0" fontAlgn="auto" hangingPunct="0">
                <a:spcBef>
                  <a:spcPts val="0"/>
                </a:spcBef>
                <a:spcAft>
                  <a:spcPts val="0"/>
                </a:spcAft>
                <a:defRPr/>
              </a:pPr>
              <a:r>
                <a:rPr lang="vi-VN" sz="1600" b="1" dirty="0">
                  <a:solidFill>
                    <a:schemeClr val="accent4">
                      <a:lumMod val="75000"/>
                      <a:lumOff val="25000"/>
                    </a:schemeClr>
                  </a:solidFill>
                  <a:latin typeface="Times New Roman" pitchFamily="18" charset="0"/>
                  <a:cs typeface="Times New Roman" pitchFamily="18" charset="0"/>
                </a:rPr>
                <a:t>Xây dựng và kiện toàn công tác chỉ đạo điều hành, môi trường chính sách đảm bảo việc </a:t>
              </a:r>
              <a:r>
                <a:rPr lang="en-US" sz="1600" b="1" dirty="0">
                  <a:solidFill>
                    <a:schemeClr val="accent4">
                      <a:lumMod val="75000"/>
                      <a:lumOff val="25000"/>
                    </a:schemeClr>
                  </a:solidFill>
                  <a:latin typeface="Times New Roman" pitchFamily="18" charset="0"/>
                  <a:cs typeface="Times New Roman" pitchFamily="18" charset="0"/>
                </a:rPr>
                <a:t> </a:t>
              </a:r>
              <a:r>
                <a:rPr lang="vi-VN" sz="1600" b="1" dirty="0">
                  <a:solidFill>
                    <a:schemeClr val="accent4">
                      <a:lumMod val="75000"/>
                      <a:lumOff val="25000"/>
                    </a:schemeClr>
                  </a:solidFill>
                  <a:latin typeface="Times New Roman" pitchFamily="18" charset="0"/>
                  <a:cs typeface="Times New Roman" pitchFamily="18" charset="0"/>
                </a:rPr>
                <a:t>Ư</a:t>
              </a:r>
              <a:r>
                <a:rPr lang="en-US" sz="1600" b="1" dirty="0">
                  <a:solidFill>
                    <a:schemeClr val="accent4">
                      <a:lumMod val="75000"/>
                      <a:lumOff val="25000"/>
                    </a:schemeClr>
                  </a:solidFill>
                  <a:latin typeface="Times New Roman" pitchFamily="18" charset="0"/>
                  <a:cs typeface="Times New Roman" pitchFamily="18" charset="0"/>
                </a:rPr>
                <a:t>D</a:t>
              </a:r>
              <a:r>
                <a:rPr lang="vi-VN" sz="1600" b="1" dirty="0" smtClean="0">
                  <a:solidFill>
                    <a:schemeClr val="accent4">
                      <a:lumMod val="75000"/>
                      <a:lumOff val="25000"/>
                    </a:schemeClr>
                  </a:solidFill>
                  <a:latin typeface="Times New Roman" pitchFamily="18" charset="0"/>
                  <a:cs typeface="Times New Roman" pitchFamily="18" charset="0"/>
                </a:rPr>
                <a:t>CNTT</a:t>
              </a:r>
              <a:endParaRPr lang="vi-VN" sz="1600" b="1" dirty="0">
                <a:solidFill>
                  <a:schemeClr val="accent4">
                    <a:lumMod val="75000"/>
                    <a:lumOff val="25000"/>
                  </a:schemeClr>
                </a:solidFill>
                <a:latin typeface="Times New Roman" pitchFamily="18" charset="0"/>
                <a:cs typeface="Times New Roman" pitchFamily="18" charset="0"/>
              </a:endParaRPr>
            </a:p>
          </p:txBody>
        </p:sp>
        <p:sp>
          <p:nvSpPr>
            <p:cNvPr id="54" name="Round Same Side Corner Rectangle 53"/>
            <p:cNvSpPr/>
            <p:nvPr/>
          </p:nvSpPr>
          <p:spPr bwMode="gray">
            <a:xfrm>
              <a:off x="7386864" y="2466522"/>
              <a:ext cx="1519464" cy="417234"/>
            </a:xfrm>
            <a:prstGeom prst="round2SameRect">
              <a:avLst>
                <a:gd name="adj1" fmla="val 50000"/>
                <a:gd name="adj2" fmla="val 0"/>
              </a:avLst>
            </a:prstGeom>
            <a:gradFill rotWithShape="1">
              <a:gsLst>
                <a:gs pos="20000">
                  <a:srgbClr val="84AA33"/>
                </a:gs>
                <a:gs pos="50000">
                  <a:srgbClr val="84AA33">
                    <a:lumMod val="75000"/>
                  </a:srgbClr>
                </a:gs>
                <a:gs pos="51000">
                  <a:srgbClr val="84AA33"/>
                </a:gs>
                <a:gs pos="85000">
                  <a:srgbClr val="84AA33">
                    <a:lumMod val="60000"/>
                    <a:lumOff val="40000"/>
                  </a:srgbClr>
                </a:gs>
              </a:gsLst>
              <a:lin ang="16200000" scaled="0"/>
            </a:gradFill>
            <a:ln>
              <a:noFill/>
            </a:ln>
            <a:effectLst>
              <a:outerShdw blurRad="50800" dist="38100" dir="5400000" algn="tl" rotWithShape="0">
                <a:prstClr val="black">
                  <a:alpha val="40000"/>
                </a:prstClr>
              </a:outerShdw>
            </a:effectLst>
            <a:scene3d>
              <a:camera prst="orthographicFront">
                <a:rot lat="0" lon="0" rev="0"/>
              </a:camera>
              <a:lightRig rig="contrasting" dir="t">
                <a:rot lat="0" lon="0" rev="1500000"/>
              </a:lightRig>
            </a:scene3d>
            <a:sp3d prstMaterial="metal">
              <a:bevelT w="88900" h="88900"/>
            </a:sp3d>
          </p:spPr>
          <p:txBody>
            <a:bodyPr tIns="0" anchor="ctr"/>
            <a:lstStyle/>
            <a:p>
              <a:pPr algn="ctr" fontAlgn="auto">
                <a:spcBef>
                  <a:spcPts val="0"/>
                </a:spcBef>
                <a:spcAft>
                  <a:spcPts val="0"/>
                </a:spcAft>
                <a:defRPr/>
              </a:pPr>
              <a:r>
                <a:rPr lang="en-US" sz="2000" b="1" kern="0" dirty="0">
                  <a:solidFill>
                    <a:sysClr val="window" lastClr="FFFFFF"/>
                  </a:solidFill>
                  <a:effectLst>
                    <a:glow rad="63500">
                      <a:srgbClr val="84AA33">
                        <a:lumMod val="75000"/>
                        <a:alpha val="40000"/>
                      </a:srgbClr>
                    </a:glow>
                    <a:outerShdw blurRad="38100" dist="38100" dir="2700000" algn="tl">
                      <a:srgbClr val="000000">
                        <a:alpha val="43137"/>
                      </a:srgbClr>
                    </a:outerShdw>
                  </a:effectLst>
                  <a:cs typeface="+mn-cs"/>
                </a:rPr>
                <a:t>5</a:t>
              </a:r>
            </a:p>
          </p:txBody>
        </p:sp>
        <p:cxnSp>
          <p:nvCxnSpPr>
            <p:cNvPr id="46104" name="Straight Connector 55"/>
            <p:cNvCxnSpPr>
              <a:cxnSpLocks noChangeShapeType="1"/>
            </p:cNvCxnSpPr>
            <p:nvPr/>
          </p:nvCxnSpPr>
          <p:spPr bwMode="auto">
            <a:xfrm rot="5400000" flipH="1" flipV="1">
              <a:off x="837407" y="2132806"/>
              <a:ext cx="457200" cy="1587"/>
            </a:xfrm>
            <a:prstGeom prst="line">
              <a:avLst/>
            </a:prstGeom>
            <a:noFill/>
            <a:ln w="9525" algn="ctr">
              <a:solidFill>
                <a:schemeClr val="tx1"/>
              </a:solidFill>
              <a:round/>
              <a:headEnd/>
              <a:tailEnd/>
            </a:ln>
          </p:spPr>
        </p:cxnSp>
        <p:cxnSp>
          <p:nvCxnSpPr>
            <p:cNvPr id="46105" name="Straight Connector 56"/>
            <p:cNvCxnSpPr>
              <a:cxnSpLocks noChangeShapeType="1"/>
            </p:cNvCxnSpPr>
            <p:nvPr/>
          </p:nvCxnSpPr>
          <p:spPr bwMode="auto">
            <a:xfrm rot="5400000" flipH="1" flipV="1">
              <a:off x="2590007" y="2132806"/>
              <a:ext cx="457200" cy="1587"/>
            </a:xfrm>
            <a:prstGeom prst="line">
              <a:avLst/>
            </a:prstGeom>
            <a:noFill/>
            <a:ln w="9525" algn="ctr">
              <a:solidFill>
                <a:schemeClr val="tx1"/>
              </a:solidFill>
              <a:round/>
              <a:headEnd/>
              <a:tailEnd/>
            </a:ln>
          </p:spPr>
        </p:cxnSp>
        <p:cxnSp>
          <p:nvCxnSpPr>
            <p:cNvPr id="46106" name="Straight Connector 58"/>
            <p:cNvCxnSpPr>
              <a:cxnSpLocks noChangeShapeType="1"/>
            </p:cNvCxnSpPr>
            <p:nvPr/>
          </p:nvCxnSpPr>
          <p:spPr bwMode="auto">
            <a:xfrm rot="5400000" flipH="1" flipV="1">
              <a:off x="6116638" y="2166937"/>
              <a:ext cx="457200" cy="3175"/>
            </a:xfrm>
            <a:prstGeom prst="line">
              <a:avLst/>
            </a:prstGeom>
            <a:noFill/>
            <a:ln w="9525" algn="ctr">
              <a:solidFill>
                <a:schemeClr val="tx1"/>
              </a:solidFill>
              <a:round/>
              <a:headEnd/>
              <a:tailEnd/>
            </a:ln>
          </p:spPr>
        </p:cxnSp>
        <p:cxnSp>
          <p:nvCxnSpPr>
            <p:cNvPr id="46107" name="Straight Connector 59"/>
            <p:cNvCxnSpPr>
              <a:cxnSpLocks noChangeShapeType="1"/>
            </p:cNvCxnSpPr>
            <p:nvPr/>
          </p:nvCxnSpPr>
          <p:spPr bwMode="auto">
            <a:xfrm rot="5400000" flipH="1" flipV="1">
              <a:off x="7888287" y="2187576"/>
              <a:ext cx="523875" cy="6350"/>
            </a:xfrm>
            <a:prstGeom prst="line">
              <a:avLst/>
            </a:prstGeom>
            <a:noFill/>
            <a:ln w="9525" algn="ctr">
              <a:solidFill>
                <a:schemeClr val="tx1"/>
              </a:solidFill>
              <a:round/>
              <a:headEnd/>
              <a:tailEnd/>
            </a:ln>
          </p:spPr>
        </p:cxnSp>
        <p:cxnSp>
          <p:nvCxnSpPr>
            <p:cNvPr id="46108" name="Straight Connector 61"/>
            <p:cNvCxnSpPr>
              <a:cxnSpLocks noChangeShapeType="1"/>
            </p:cNvCxnSpPr>
            <p:nvPr/>
          </p:nvCxnSpPr>
          <p:spPr bwMode="auto">
            <a:xfrm>
              <a:off x="1081088" y="1905000"/>
              <a:ext cx="7086600" cy="1588"/>
            </a:xfrm>
            <a:prstGeom prst="line">
              <a:avLst/>
            </a:prstGeom>
            <a:noFill/>
            <a:ln w="9525" algn="ctr">
              <a:solidFill>
                <a:schemeClr val="tx1"/>
              </a:solidFill>
              <a:round/>
              <a:headEnd/>
              <a:tailEnd/>
            </a:ln>
          </p:spPr>
        </p:cxnSp>
        <p:cxnSp>
          <p:nvCxnSpPr>
            <p:cNvPr id="46109" name="Straight Connector 64"/>
            <p:cNvCxnSpPr>
              <a:cxnSpLocks noChangeShapeType="1"/>
            </p:cNvCxnSpPr>
            <p:nvPr/>
          </p:nvCxnSpPr>
          <p:spPr bwMode="auto">
            <a:xfrm rot="5400000" flipH="1" flipV="1">
              <a:off x="4343401" y="1676400"/>
              <a:ext cx="457200" cy="3175"/>
            </a:xfrm>
            <a:prstGeom prst="line">
              <a:avLst/>
            </a:prstGeom>
            <a:noFill/>
            <a:ln w="9525" algn="ctr">
              <a:solidFill>
                <a:schemeClr val="tx1"/>
              </a:solidFill>
              <a:round/>
              <a:headEnd/>
              <a:tailEnd/>
            </a:ln>
          </p:spPr>
        </p:cxnSp>
        <p:cxnSp>
          <p:nvCxnSpPr>
            <p:cNvPr id="46110" name="Straight Connector 66"/>
            <p:cNvCxnSpPr>
              <a:cxnSpLocks noChangeShapeType="1"/>
            </p:cNvCxnSpPr>
            <p:nvPr/>
          </p:nvCxnSpPr>
          <p:spPr bwMode="auto">
            <a:xfrm rot="5400000" flipH="1" flipV="1">
              <a:off x="4344194" y="2148681"/>
              <a:ext cx="457200" cy="1588"/>
            </a:xfrm>
            <a:prstGeom prst="line">
              <a:avLst/>
            </a:prstGeom>
            <a:noFill/>
            <a:ln w="9525" algn="ctr">
              <a:solidFill>
                <a:schemeClr val="tx1"/>
              </a:solidFill>
              <a:round/>
              <a:headEnd/>
              <a:tailEnd/>
            </a:ln>
          </p:spPr>
        </p:cxnSp>
        <p:sp>
          <p:nvSpPr>
            <p:cNvPr id="46111" name="Rectangle 67"/>
            <p:cNvSpPr>
              <a:spLocks noChangeArrowheads="1"/>
            </p:cNvSpPr>
            <p:nvPr/>
          </p:nvSpPr>
          <p:spPr bwMode="auto">
            <a:xfrm>
              <a:off x="3508375" y="930275"/>
              <a:ext cx="2286000" cy="368300"/>
            </a:xfrm>
            <a:prstGeom prst="rect">
              <a:avLst/>
            </a:prstGeom>
            <a:noFill/>
            <a:ln w="9525">
              <a:noFill/>
              <a:miter lim="800000"/>
              <a:headEnd/>
              <a:tailEnd/>
            </a:ln>
          </p:spPr>
          <p:txBody>
            <a:bodyPr wrap="none">
              <a:spAutoFit/>
            </a:bodyPr>
            <a:lstStyle/>
            <a:p>
              <a:r>
                <a:rPr lang="en-US" b="1">
                  <a:solidFill>
                    <a:schemeClr val="bg1"/>
                  </a:solidFill>
                  <a:latin typeface="Times New Roman" pitchFamily="18" charset="0"/>
                  <a:cs typeface="Times New Roman" pitchFamily="18" charset="0"/>
                </a:rPr>
                <a:t>MỤC TIÊU CỤ THỂ</a:t>
              </a:r>
            </a:p>
          </p:txBody>
        </p:sp>
      </p:grpSp>
    </p:spTree>
  </p:cSld>
  <p:clrMapOvr>
    <a:masterClrMapping/>
  </p:clrMapOvr>
  <p:transition spd="slow">
    <p:plus/>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5" name="Group 43"/>
          <p:cNvGrpSpPr>
            <a:grpSpLocks/>
          </p:cNvGrpSpPr>
          <p:nvPr/>
        </p:nvGrpSpPr>
        <p:grpSpPr bwMode="auto">
          <a:xfrm>
            <a:off x="152400" y="1219200"/>
            <a:ext cx="2506640" cy="2438400"/>
            <a:chOff x="884" y="2523"/>
            <a:chExt cx="862" cy="862"/>
          </a:xfrm>
          <a:effectLst>
            <a:reflection blurRad="6350" stA="52000" endA="300" endPos="35000" dir="5400000" sy="-100000" algn="bl" rotWithShape="0"/>
          </a:effectLst>
        </p:grpSpPr>
        <p:sp>
          <p:nvSpPr>
            <p:cNvPr id="46" name="Oval 44"/>
            <p:cNvSpPr>
              <a:spLocks noChangeArrowheads="1"/>
            </p:cNvSpPr>
            <p:nvPr/>
          </p:nvSpPr>
          <p:spPr bwMode="gray">
            <a:xfrm>
              <a:off x="884" y="2523"/>
              <a:ext cx="862" cy="862"/>
            </a:xfrm>
            <a:prstGeom prst="ellipse">
              <a:avLst/>
            </a:prstGeom>
            <a:gradFill rotWithShape="1">
              <a:gsLst>
                <a:gs pos="0">
                  <a:srgbClr val="00CC66">
                    <a:gamma/>
                    <a:tint val="0"/>
                    <a:invGamma/>
                  </a:srgbClr>
                </a:gs>
                <a:gs pos="50000">
                  <a:srgbClr val="00CC66"/>
                </a:gs>
                <a:gs pos="100000">
                  <a:srgbClr val="00CC66">
                    <a:gamma/>
                    <a:tint val="0"/>
                    <a:invGamma/>
                  </a:srgbClr>
                </a:gs>
              </a:gsLst>
              <a:lin ang="2700000" scaled="1"/>
            </a:gradFill>
            <a:ln>
              <a:noFill/>
            </a:ln>
            <a:effectLst/>
            <a:extLst/>
          </p:spPr>
          <p:txBody>
            <a:bodyPr wrap="none" anchor="ctr">
              <a:spAutoFit/>
            </a:bodyPr>
            <a:lstStyle/>
            <a:p>
              <a:pPr fontAlgn="auto">
                <a:spcBef>
                  <a:spcPts val="0"/>
                </a:spcBef>
                <a:spcAft>
                  <a:spcPts val="0"/>
                </a:spcAft>
                <a:defRPr/>
              </a:pPr>
              <a:endParaRPr lang="en-US">
                <a:latin typeface="+mn-lt"/>
                <a:cs typeface="+mn-cs"/>
              </a:endParaRPr>
            </a:p>
          </p:txBody>
        </p:sp>
        <p:sp>
          <p:nvSpPr>
            <p:cNvPr id="47" name="Oval 45"/>
            <p:cNvSpPr>
              <a:spLocks noChangeArrowheads="1"/>
            </p:cNvSpPr>
            <p:nvPr/>
          </p:nvSpPr>
          <p:spPr bwMode="gray">
            <a:xfrm>
              <a:off x="884" y="2523"/>
              <a:ext cx="862" cy="862"/>
            </a:xfrm>
            <a:prstGeom prst="ellipse">
              <a:avLst/>
            </a:prstGeom>
            <a:gradFill rotWithShape="1">
              <a:gsLst>
                <a:gs pos="0">
                  <a:srgbClr val="00CC66">
                    <a:alpha val="32001"/>
                  </a:srgbClr>
                </a:gs>
                <a:gs pos="100000">
                  <a:srgbClr val="00CC66">
                    <a:gamma/>
                    <a:shade val="0"/>
                    <a:invGamma/>
                    <a:alpha val="89999"/>
                  </a:srgbClr>
                </a:gs>
              </a:gsLst>
              <a:lin ang="2700000" scaled="1"/>
            </a:gradFill>
            <a:ln>
              <a:noFill/>
            </a:ln>
            <a:effectLst/>
            <a:extLst/>
          </p:spPr>
          <p:txBody>
            <a:bodyPr wrap="none" anchor="ctr">
              <a:spAutoFit/>
            </a:bodyPr>
            <a:lstStyle/>
            <a:p>
              <a:pPr fontAlgn="auto">
                <a:spcBef>
                  <a:spcPts val="0"/>
                </a:spcBef>
                <a:spcAft>
                  <a:spcPts val="0"/>
                </a:spcAft>
                <a:defRPr/>
              </a:pPr>
              <a:endParaRPr lang="en-US">
                <a:latin typeface="+mn-lt"/>
                <a:cs typeface="+mn-cs"/>
              </a:endParaRPr>
            </a:p>
          </p:txBody>
        </p:sp>
        <p:sp>
          <p:nvSpPr>
            <p:cNvPr id="48" name="Oval 46"/>
            <p:cNvSpPr>
              <a:spLocks noChangeArrowheads="1"/>
            </p:cNvSpPr>
            <p:nvPr/>
          </p:nvSpPr>
          <p:spPr bwMode="gray">
            <a:xfrm>
              <a:off x="940" y="2579"/>
              <a:ext cx="750" cy="750"/>
            </a:xfrm>
            <a:prstGeom prst="ellipse">
              <a:avLst/>
            </a:prstGeom>
            <a:gradFill rotWithShape="1">
              <a:gsLst>
                <a:gs pos="0">
                  <a:srgbClr val="00CC66">
                    <a:gamma/>
                    <a:shade val="54118"/>
                    <a:invGamma/>
                  </a:srgbClr>
                </a:gs>
                <a:gs pos="50000">
                  <a:srgbClr val="00CC66"/>
                </a:gs>
                <a:gs pos="100000">
                  <a:srgbClr val="00CC66">
                    <a:gamma/>
                    <a:shade val="54118"/>
                    <a:invGamma/>
                  </a:srgbClr>
                </a:gs>
              </a:gsLst>
              <a:lin ang="18900000" scaled="1"/>
            </a:gradFill>
            <a:ln>
              <a:noFill/>
            </a:ln>
            <a:effectLst/>
            <a:extLst/>
          </p:spPr>
          <p:txBody>
            <a:bodyPr anchor="ctr">
              <a:spAutoFit/>
            </a:bodyPr>
            <a:lstStyle/>
            <a:p>
              <a:pPr fontAlgn="auto">
                <a:spcBef>
                  <a:spcPts val="0"/>
                </a:spcBef>
                <a:spcAft>
                  <a:spcPts val="0"/>
                </a:spcAft>
                <a:defRPr/>
              </a:pPr>
              <a:endParaRPr lang="en-US">
                <a:latin typeface="+mn-lt"/>
                <a:cs typeface="+mn-cs"/>
              </a:endParaRPr>
            </a:p>
          </p:txBody>
        </p:sp>
        <p:sp>
          <p:nvSpPr>
            <p:cNvPr id="49" name="Oval 47"/>
            <p:cNvSpPr>
              <a:spLocks noChangeArrowheads="1"/>
            </p:cNvSpPr>
            <p:nvPr/>
          </p:nvSpPr>
          <p:spPr bwMode="gray">
            <a:xfrm>
              <a:off x="941" y="2579"/>
              <a:ext cx="749" cy="750"/>
            </a:xfrm>
            <a:prstGeom prst="ellipse">
              <a:avLst/>
            </a:prstGeom>
            <a:gradFill rotWithShape="1">
              <a:gsLst>
                <a:gs pos="0">
                  <a:srgbClr val="00CC66">
                    <a:gamma/>
                    <a:shade val="63529"/>
                    <a:invGamma/>
                  </a:srgbClr>
                </a:gs>
                <a:gs pos="100000">
                  <a:srgbClr val="00CC66">
                    <a:alpha val="0"/>
                  </a:srgbClr>
                </a:gs>
              </a:gsLst>
              <a:lin ang="2700000" scaled="1"/>
            </a:gradFill>
            <a:ln>
              <a:noFill/>
            </a:ln>
            <a:effectLst/>
            <a:extLst/>
          </p:spPr>
          <p:txBody>
            <a:bodyPr anchor="ctr">
              <a:spAutoFit/>
            </a:bodyPr>
            <a:lstStyle/>
            <a:p>
              <a:pPr fontAlgn="auto">
                <a:spcBef>
                  <a:spcPts val="0"/>
                </a:spcBef>
                <a:spcAft>
                  <a:spcPts val="0"/>
                </a:spcAft>
                <a:defRPr/>
              </a:pPr>
              <a:endParaRPr lang="en-US">
                <a:latin typeface="+mn-lt"/>
                <a:cs typeface="+mn-cs"/>
              </a:endParaRPr>
            </a:p>
          </p:txBody>
        </p:sp>
        <p:sp>
          <p:nvSpPr>
            <p:cNvPr id="50" name="Oval 48"/>
            <p:cNvSpPr>
              <a:spLocks noChangeArrowheads="1"/>
            </p:cNvSpPr>
            <p:nvPr/>
          </p:nvSpPr>
          <p:spPr bwMode="gray">
            <a:xfrm>
              <a:off x="981" y="2617"/>
              <a:ext cx="674" cy="674"/>
            </a:xfrm>
            <a:prstGeom prst="ellipse">
              <a:avLst/>
            </a:prstGeom>
            <a:solidFill>
              <a:srgbClr val="333333"/>
            </a:solidFill>
            <a:ln>
              <a:noFill/>
            </a:ln>
            <a:effectLst/>
            <a:extLst/>
          </p:spPr>
          <p:txBody>
            <a:bodyPr anchor="ctr">
              <a:spAutoFit/>
            </a:bodyPr>
            <a:lstStyle/>
            <a:p>
              <a:pPr fontAlgn="auto">
                <a:spcBef>
                  <a:spcPts val="0"/>
                </a:spcBef>
                <a:spcAft>
                  <a:spcPts val="0"/>
                </a:spcAft>
                <a:defRPr/>
              </a:pPr>
              <a:endParaRPr lang="en-US">
                <a:latin typeface="+mn-lt"/>
                <a:cs typeface="+mn-cs"/>
              </a:endParaRPr>
            </a:p>
          </p:txBody>
        </p:sp>
        <p:sp>
          <p:nvSpPr>
            <p:cNvPr id="51" name="Oval 49"/>
            <p:cNvSpPr>
              <a:spLocks noChangeArrowheads="1"/>
            </p:cNvSpPr>
            <p:nvPr/>
          </p:nvSpPr>
          <p:spPr bwMode="gray">
            <a:xfrm>
              <a:off x="992" y="2628"/>
              <a:ext cx="653" cy="653"/>
            </a:xfrm>
            <a:prstGeom prst="ellipse">
              <a:avLst/>
            </a:prstGeom>
            <a:gradFill rotWithShape="1">
              <a:gsLst>
                <a:gs pos="0">
                  <a:srgbClr val="C0C0C0">
                    <a:gamma/>
                    <a:shade val="46275"/>
                    <a:invGamma/>
                  </a:srgbClr>
                </a:gs>
                <a:gs pos="100000">
                  <a:srgbClr val="C0C0C0"/>
                </a:gs>
              </a:gsLst>
              <a:lin ang="5400000" scaled="1"/>
            </a:gradFill>
            <a:ln>
              <a:noFill/>
            </a:ln>
            <a:effectLst/>
            <a:extLst/>
          </p:spPr>
          <p:txBody>
            <a:bodyPr vert="eaVert" wrap="none" anchor="ctr"/>
            <a:lstStyle/>
            <a:p>
              <a:pPr fontAlgn="auto">
                <a:spcBef>
                  <a:spcPts val="0"/>
                </a:spcBef>
                <a:spcAft>
                  <a:spcPts val="0"/>
                </a:spcAft>
                <a:defRPr/>
              </a:pPr>
              <a:endParaRPr lang="en-US">
                <a:latin typeface="+mn-lt"/>
                <a:cs typeface="+mn-cs"/>
              </a:endParaRPr>
            </a:p>
          </p:txBody>
        </p:sp>
        <p:sp>
          <p:nvSpPr>
            <p:cNvPr id="52" name="Oval 50"/>
            <p:cNvSpPr>
              <a:spLocks noChangeArrowheads="1"/>
            </p:cNvSpPr>
            <p:nvPr/>
          </p:nvSpPr>
          <p:spPr bwMode="gray">
            <a:xfrm>
              <a:off x="1000" y="2632"/>
              <a:ext cx="637" cy="636"/>
            </a:xfrm>
            <a:prstGeom prst="ellipse">
              <a:avLst/>
            </a:prstGeom>
            <a:gradFill rotWithShape="1">
              <a:gsLst>
                <a:gs pos="0">
                  <a:srgbClr val="C0C0C0">
                    <a:alpha val="0"/>
                  </a:srgbClr>
                </a:gs>
                <a:gs pos="100000">
                  <a:srgbClr val="C0C0C0">
                    <a:gamma/>
                    <a:tint val="34902"/>
                    <a:invGamma/>
                  </a:srgbClr>
                </a:gs>
              </a:gsLst>
              <a:lin ang="5400000" scaled="1"/>
            </a:gradFill>
            <a:ln>
              <a:noFill/>
            </a:ln>
            <a:effectLst/>
            <a:extLst/>
          </p:spPr>
          <p:txBody>
            <a:bodyPr vert="eaVert" wrap="none" anchor="ctr"/>
            <a:lstStyle/>
            <a:p>
              <a:pPr fontAlgn="auto">
                <a:spcBef>
                  <a:spcPts val="0"/>
                </a:spcBef>
                <a:spcAft>
                  <a:spcPts val="0"/>
                </a:spcAft>
                <a:defRPr/>
              </a:pPr>
              <a:endParaRPr lang="en-US">
                <a:latin typeface="+mn-lt"/>
                <a:cs typeface="+mn-cs"/>
              </a:endParaRPr>
            </a:p>
          </p:txBody>
        </p:sp>
        <p:sp>
          <p:nvSpPr>
            <p:cNvPr id="53" name="Oval 51"/>
            <p:cNvSpPr>
              <a:spLocks noChangeArrowheads="1"/>
            </p:cNvSpPr>
            <p:nvPr/>
          </p:nvSpPr>
          <p:spPr bwMode="gray">
            <a:xfrm>
              <a:off x="1007" y="2638"/>
              <a:ext cx="606" cy="595"/>
            </a:xfrm>
            <a:prstGeom prst="ellipse">
              <a:avLst/>
            </a:prstGeom>
            <a:gradFill rotWithShape="1">
              <a:gsLst>
                <a:gs pos="0">
                  <a:srgbClr val="C0C0C0">
                    <a:gamma/>
                    <a:shade val="79216"/>
                    <a:invGamma/>
                  </a:srgbClr>
                </a:gs>
                <a:gs pos="100000">
                  <a:srgbClr val="C0C0C0">
                    <a:alpha val="48000"/>
                  </a:srgbClr>
                </a:gs>
              </a:gsLst>
              <a:lin ang="5400000" scaled="1"/>
            </a:gradFill>
            <a:ln>
              <a:noFill/>
            </a:ln>
            <a:effectLst/>
            <a:extLst/>
          </p:spPr>
          <p:txBody>
            <a:bodyPr vert="eaVert" wrap="none" anchor="ctr"/>
            <a:lstStyle/>
            <a:p>
              <a:pPr fontAlgn="auto">
                <a:spcBef>
                  <a:spcPts val="0"/>
                </a:spcBef>
                <a:spcAft>
                  <a:spcPts val="0"/>
                </a:spcAft>
                <a:defRPr/>
              </a:pPr>
              <a:endParaRPr lang="en-US">
                <a:latin typeface="+mn-lt"/>
                <a:cs typeface="+mn-cs"/>
              </a:endParaRPr>
            </a:p>
          </p:txBody>
        </p:sp>
        <p:sp>
          <p:nvSpPr>
            <p:cNvPr id="54" name="Oval 52"/>
            <p:cNvSpPr>
              <a:spLocks noChangeArrowheads="1"/>
            </p:cNvSpPr>
            <p:nvPr/>
          </p:nvSpPr>
          <p:spPr bwMode="gray">
            <a:xfrm>
              <a:off x="1042" y="2655"/>
              <a:ext cx="539" cy="483"/>
            </a:xfrm>
            <a:prstGeom prst="ellipse">
              <a:avLst/>
            </a:prstGeom>
            <a:gradFill rotWithShape="1">
              <a:gsLst>
                <a:gs pos="0">
                  <a:srgbClr val="C0C0C0">
                    <a:gamma/>
                    <a:tint val="0"/>
                    <a:invGamma/>
                  </a:srgbClr>
                </a:gs>
                <a:gs pos="100000">
                  <a:srgbClr val="C0C0C0">
                    <a:alpha val="38000"/>
                  </a:srgbClr>
                </a:gs>
              </a:gsLst>
              <a:lin ang="5400000" scaled="1"/>
            </a:gradFill>
            <a:ln>
              <a:noFill/>
            </a:ln>
            <a:effectLst/>
            <a:extLst/>
          </p:spPr>
          <p:txBody>
            <a:bodyPr vert="eaVert" wrap="none" anchor="ctr"/>
            <a:lstStyle/>
            <a:p>
              <a:pPr fontAlgn="auto">
                <a:spcBef>
                  <a:spcPts val="0"/>
                </a:spcBef>
                <a:spcAft>
                  <a:spcPts val="0"/>
                </a:spcAft>
                <a:defRPr/>
              </a:pPr>
              <a:endParaRPr lang="en-US">
                <a:latin typeface="+mn-lt"/>
                <a:cs typeface="+mn-cs"/>
              </a:endParaRPr>
            </a:p>
          </p:txBody>
        </p:sp>
      </p:grpSp>
      <p:grpSp>
        <p:nvGrpSpPr>
          <p:cNvPr id="65" name="Group 64"/>
          <p:cNvGrpSpPr/>
          <p:nvPr/>
        </p:nvGrpSpPr>
        <p:grpSpPr>
          <a:xfrm>
            <a:off x="685800" y="1066800"/>
            <a:ext cx="7924823" cy="5181600"/>
            <a:chOff x="685800" y="1066800"/>
            <a:chExt cx="7924823" cy="5181600"/>
          </a:xfrm>
        </p:grpSpPr>
        <p:grpSp>
          <p:nvGrpSpPr>
            <p:cNvPr id="5" name="Group 3"/>
            <p:cNvGrpSpPr>
              <a:grpSpLocks/>
            </p:cNvGrpSpPr>
            <p:nvPr/>
          </p:nvGrpSpPr>
          <p:grpSpPr bwMode="auto">
            <a:xfrm>
              <a:off x="3200400" y="1066800"/>
              <a:ext cx="2362200" cy="2438400"/>
              <a:chOff x="4071" y="1584"/>
              <a:chExt cx="1092" cy="1097"/>
            </a:xfrm>
            <a:effectLst>
              <a:reflection blurRad="6350" stA="52000" endA="300" endPos="35000" dir="5400000" sy="-100000" algn="bl" rotWithShape="0"/>
            </a:effectLst>
          </p:grpSpPr>
          <p:sp>
            <p:nvSpPr>
              <p:cNvPr id="6" name="Oval 4"/>
              <p:cNvSpPr>
                <a:spLocks noChangeArrowheads="1"/>
              </p:cNvSpPr>
              <p:nvPr/>
            </p:nvSpPr>
            <p:spPr bwMode="gray">
              <a:xfrm>
                <a:off x="4071" y="1584"/>
                <a:ext cx="1090" cy="1088"/>
              </a:xfrm>
              <a:prstGeom prst="ellipse">
                <a:avLst/>
              </a:prstGeom>
              <a:gradFill rotWithShape="1">
                <a:gsLst>
                  <a:gs pos="0">
                    <a:srgbClr val="D8755A">
                      <a:gamma/>
                      <a:tint val="0"/>
                      <a:invGamma/>
                    </a:srgbClr>
                  </a:gs>
                  <a:gs pos="50000">
                    <a:srgbClr val="D8755A"/>
                  </a:gs>
                  <a:gs pos="100000">
                    <a:srgbClr val="D8755A">
                      <a:gamma/>
                      <a:tint val="0"/>
                      <a:invGamma/>
                    </a:srgbClr>
                  </a:gs>
                </a:gsLst>
                <a:lin ang="2700000" scaled="1"/>
              </a:gradFill>
              <a:ln>
                <a:noFill/>
              </a:ln>
              <a:effectLst/>
              <a:extLst/>
            </p:spPr>
            <p:txBody>
              <a:bodyPr wrap="none" anchor="ctr">
                <a:spAutoFit/>
              </a:bodyPr>
              <a:lstStyle/>
              <a:p>
                <a:pPr fontAlgn="auto">
                  <a:spcBef>
                    <a:spcPts val="0"/>
                  </a:spcBef>
                  <a:spcAft>
                    <a:spcPts val="0"/>
                  </a:spcAft>
                  <a:defRPr/>
                </a:pPr>
                <a:endParaRPr lang="en-US">
                  <a:latin typeface="+mn-lt"/>
                  <a:cs typeface="+mn-cs"/>
                </a:endParaRPr>
              </a:p>
            </p:txBody>
          </p:sp>
          <p:sp>
            <p:nvSpPr>
              <p:cNvPr id="7" name="Oval 5"/>
              <p:cNvSpPr>
                <a:spLocks noChangeArrowheads="1"/>
              </p:cNvSpPr>
              <p:nvPr/>
            </p:nvSpPr>
            <p:spPr bwMode="gray">
              <a:xfrm>
                <a:off x="4073" y="1593"/>
                <a:ext cx="1090" cy="1088"/>
              </a:xfrm>
              <a:prstGeom prst="ellipse">
                <a:avLst/>
              </a:prstGeom>
              <a:gradFill rotWithShape="1">
                <a:gsLst>
                  <a:gs pos="0">
                    <a:srgbClr val="D8755A">
                      <a:alpha val="32001"/>
                    </a:srgbClr>
                  </a:gs>
                  <a:gs pos="100000">
                    <a:srgbClr val="D8755A">
                      <a:gamma/>
                      <a:shade val="0"/>
                      <a:invGamma/>
                      <a:alpha val="89999"/>
                    </a:srgbClr>
                  </a:gs>
                </a:gsLst>
                <a:lin ang="2700000" scaled="1"/>
              </a:gradFill>
              <a:ln>
                <a:noFill/>
              </a:ln>
              <a:effectLst/>
              <a:extLst/>
            </p:spPr>
            <p:txBody>
              <a:bodyPr wrap="none" anchor="ctr">
                <a:spAutoFit/>
              </a:bodyPr>
              <a:lstStyle/>
              <a:p>
                <a:pPr fontAlgn="auto">
                  <a:spcBef>
                    <a:spcPts val="0"/>
                  </a:spcBef>
                  <a:spcAft>
                    <a:spcPts val="0"/>
                  </a:spcAft>
                  <a:defRPr/>
                </a:pPr>
                <a:endParaRPr lang="en-US">
                  <a:latin typeface="+mn-lt"/>
                  <a:cs typeface="+mn-cs"/>
                </a:endParaRPr>
              </a:p>
            </p:txBody>
          </p:sp>
          <p:sp>
            <p:nvSpPr>
              <p:cNvPr id="8" name="Oval 6"/>
              <p:cNvSpPr>
                <a:spLocks noChangeArrowheads="1"/>
              </p:cNvSpPr>
              <p:nvPr/>
            </p:nvSpPr>
            <p:spPr bwMode="gray">
              <a:xfrm>
                <a:off x="4131" y="1655"/>
                <a:ext cx="946" cy="945"/>
              </a:xfrm>
              <a:prstGeom prst="ellipse">
                <a:avLst/>
              </a:prstGeom>
              <a:gradFill rotWithShape="1">
                <a:gsLst>
                  <a:gs pos="0">
                    <a:srgbClr val="D8755A">
                      <a:gamma/>
                      <a:shade val="54118"/>
                      <a:invGamma/>
                    </a:srgbClr>
                  </a:gs>
                  <a:gs pos="50000">
                    <a:srgbClr val="D8755A"/>
                  </a:gs>
                  <a:gs pos="100000">
                    <a:srgbClr val="D8755A">
                      <a:gamma/>
                      <a:shade val="54118"/>
                      <a:invGamma/>
                    </a:srgbClr>
                  </a:gs>
                </a:gsLst>
                <a:lin ang="18900000" scaled="1"/>
              </a:gradFill>
              <a:ln>
                <a:noFill/>
              </a:ln>
              <a:effectLst/>
              <a:extLst/>
            </p:spPr>
            <p:txBody>
              <a:bodyPr anchor="ctr">
                <a:spAutoFit/>
              </a:bodyPr>
              <a:lstStyle/>
              <a:p>
                <a:pPr fontAlgn="auto">
                  <a:spcBef>
                    <a:spcPts val="0"/>
                  </a:spcBef>
                  <a:spcAft>
                    <a:spcPts val="0"/>
                  </a:spcAft>
                  <a:defRPr/>
                </a:pPr>
                <a:endParaRPr lang="en-US">
                  <a:latin typeface="+mn-lt"/>
                  <a:cs typeface="+mn-cs"/>
                </a:endParaRPr>
              </a:p>
            </p:txBody>
          </p:sp>
          <p:sp>
            <p:nvSpPr>
              <p:cNvPr id="9" name="Oval 7"/>
              <p:cNvSpPr>
                <a:spLocks noChangeArrowheads="1"/>
              </p:cNvSpPr>
              <p:nvPr/>
            </p:nvSpPr>
            <p:spPr bwMode="gray">
              <a:xfrm>
                <a:off x="4128" y="1650"/>
                <a:ext cx="946" cy="945"/>
              </a:xfrm>
              <a:prstGeom prst="ellipse">
                <a:avLst/>
              </a:prstGeom>
              <a:gradFill rotWithShape="1">
                <a:gsLst>
                  <a:gs pos="0">
                    <a:srgbClr val="D8755A">
                      <a:gamma/>
                      <a:shade val="63529"/>
                      <a:invGamma/>
                    </a:srgbClr>
                  </a:gs>
                  <a:gs pos="100000">
                    <a:srgbClr val="D8755A">
                      <a:alpha val="0"/>
                    </a:srgbClr>
                  </a:gs>
                </a:gsLst>
                <a:lin ang="2700000" scaled="1"/>
              </a:gradFill>
              <a:ln>
                <a:noFill/>
              </a:ln>
              <a:effectLst/>
              <a:extLst/>
            </p:spPr>
            <p:txBody>
              <a:bodyPr anchor="ctr">
                <a:spAutoFit/>
              </a:bodyPr>
              <a:lstStyle/>
              <a:p>
                <a:pPr fontAlgn="auto">
                  <a:spcBef>
                    <a:spcPts val="0"/>
                  </a:spcBef>
                  <a:spcAft>
                    <a:spcPts val="0"/>
                  </a:spcAft>
                  <a:defRPr/>
                </a:pPr>
                <a:endParaRPr lang="en-US">
                  <a:latin typeface="+mn-lt"/>
                  <a:cs typeface="+mn-cs"/>
                </a:endParaRPr>
              </a:p>
            </p:txBody>
          </p:sp>
          <p:sp>
            <p:nvSpPr>
              <p:cNvPr id="10" name="Oval 8"/>
              <p:cNvSpPr>
                <a:spLocks noChangeArrowheads="1"/>
              </p:cNvSpPr>
              <p:nvPr/>
            </p:nvSpPr>
            <p:spPr bwMode="gray">
              <a:xfrm>
                <a:off x="4178" y="1703"/>
                <a:ext cx="852" cy="850"/>
              </a:xfrm>
              <a:prstGeom prst="ellipse">
                <a:avLst/>
              </a:prstGeom>
              <a:solidFill>
                <a:srgbClr val="000000"/>
              </a:solidFill>
              <a:ln>
                <a:noFill/>
              </a:ln>
              <a:effectLst/>
              <a:extLst/>
            </p:spPr>
            <p:txBody>
              <a:bodyPr anchor="ctr">
                <a:spAutoFit/>
              </a:bodyPr>
              <a:lstStyle/>
              <a:p>
                <a:pPr fontAlgn="auto">
                  <a:spcBef>
                    <a:spcPts val="0"/>
                  </a:spcBef>
                  <a:spcAft>
                    <a:spcPts val="0"/>
                  </a:spcAft>
                  <a:defRPr/>
                </a:pPr>
                <a:endParaRPr lang="en-US">
                  <a:latin typeface="+mn-lt"/>
                  <a:cs typeface="+mn-cs"/>
                </a:endParaRPr>
              </a:p>
            </p:txBody>
          </p:sp>
          <p:grpSp>
            <p:nvGrpSpPr>
              <p:cNvPr id="11" name="Group 9"/>
              <p:cNvGrpSpPr>
                <a:grpSpLocks/>
              </p:cNvGrpSpPr>
              <p:nvPr/>
            </p:nvGrpSpPr>
            <p:grpSpPr bwMode="auto">
              <a:xfrm>
                <a:off x="4197" y="1716"/>
                <a:ext cx="826" cy="825"/>
                <a:chOff x="4166" y="1706"/>
                <a:chExt cx="1252" cy="1252"/>
              </a:xfrm>
            </p:grpSpPr>
            <p:sp>
              <p:nvSpPr>
                <p:cNvPr id="12" name="Oval 10"/>
                <p:cNvSpPr>
                  <a:spLocks noChangeArrowheads="1"/>
                </p:cNvSpPr>
                <p:nvPr/>
              </p:nvSpPr>
              <p:spPr bwMode="gray">
                <a:xfrm>
                  <a:off x="4166" y="1706"/>
                  <a:ext cx="1252" cy="1252"/>
                </a:xfrm>
                <a:prstGeom prst="ellipse">
                  <a:avLst/>
                </a:prstGeom>
                <a:gradFill rotWithShape="1">
                  <a:gsLst>
                    <a:gs pos="0">
                      <a:srgbClr val="D6E1E2">
                        <a:gamma/>
                        <a:shade val="46275"/>
                        <a:invGamma/>
                      </a:srgbClr>
                    </a:gs>
                    <a:gs pos="100000">
                      <a:srgbClr val="D6E1E2"/>
                    </a:gs>
                  </a:gsLst>
                  <a:lin ang="5400000" scaled="1"/>
                </a:gradFill>
                <a:ln>
                  <a:noFill/>
                </a:ln>
                <a:effectLst/>
                <a:extLst/>
              </p:spPr>
              <p:txBody>
                <a:bodyPr vert="eaVert" wrap="none" anchor="ctr"/>
                <a:lstStyle/>
                <a:p>
                  <a:pPr fontAlgn="auto">
                    <a:spcBef>
                      <a:spcPts val="0"/>
                    </a:spcBef>
                    <a:spcAft>
                      <a:spcPts val="0"/>
                    </a:spcAft>
                    <a:defRPr/>
                  </a:pPr>
                  <a:endParaRPr lang="en-US">
                    <a:latin typeface="+mn-lt"/>
                    <a:cs typeface="+mn-cs"/>
                  </a:endParaRPr>
                </a:p>
              </p:txBody>
            </p:sp>
            <p:sp>
              <p:nvSpPr>
                <p:cNvPr id="13" name="Oval 11"/>
                <p:cNvSpPr>
                  <a:spLocks noChangeArrowheads="1"/>
                </p:cNvSpPr>
                <p:nvPr/>
              </p:nvSpPr>
              <p:spPr bwMode="gray">
                <a:xfrm>
                  <a:off x="4182" y="1713"/>
                  <a:ext cx="1222" cy="1221"/>
                </a:xfrm>
                <a:prstGeom prst="ellipse">
                  <a:avLst/>
                </a:prstGeom>
                <a:gradFill rotWithShape="1">
                  <a:gsLst>
                    <a:gs pos="0">
                      <a:srgbClr val="D6E1E2">
                        <a:alpha val="0"/>
                      </a:srgbClr>
                    </a:gs>
                    <a:gs pos="100000">
                      <a:srgbClr val="D6E1E2">
                        <a:gamma/>
                        <a:tint val="34902"/>
                        <a:invGamma/>
                      </a:srgbClr>
                    </a:gs>
                  </a:gsLst>
                  <a:lin ang="5400000" scaled="1"/>
                </a:gradFill>
                <a:ln>
                  <a:noFill/>
                </a:ln>
                <a:effectLst/>
                <a:extLst/>
              </p:spPr>
              <p:txBody>
                <a:bodyPr vert="eaVert" wrap="none" anchor="ctr"/>
                <a:lstStyle/>
                <a:p>
                  <a:pPr fontAlgn="auto">
                    <a:spcBef>
                      <a:spcPts val="0"/>
                    </a:spcBef>
                    <a:spcAft>
                      <a:spcPts val="0"/>
                    </a:spcAft>
                    <a:defRPr/>
                  </a:pPr>
                  <a:endParaRPr lang="en-US">
                    <a:latin typeface="+mn-lt"/>
                    <a:cs typeface="+mn-cs"/>
                  </a:endParaRPr>
                </a:p>
              </p:txBody>
            </p:sp>
            <p:sp>
              <p:nvSpPr>
                <p:cNvPr id="14" name="Oval 12"/>
                <p:cNvSpPr>
                  <a:spLocks noChangeArrowheads="1"/>
                </p:cNvSpPr>
                <p:nvPr/>
              </p:nvSpPr>
              <p:spPr bwMode="gray">
                <a:xfrm>
                  <a:off x="4195" y="1725"/>
                  <a:ext cx="1162" cy="1141"/>
                </a:xfrm>
                <a:prstGeom prst="ellipse">
                  <a:avLst/>
                </a:prstGeom>
                <a:gradFill rotWithShape="1">
                  <a:gsLst>
                    <a:gs pos="0">
                      <a:srgbClr val="D6E1E2">
                        <a:gamma/>
                        <a:shade val="79216"/>
                        <a:invGamma/>
                      </a:srgbClr>
                    </a:gs>
                    <a:gs pos="100000">
                      <a:srgbClr val="D6E1E2">
                        <a:alpha val="48000"/>
                      </a:srgbClr>
                    </a:gs>
                  </a:gsLst>
                  <a:lin ang="5400000" scaled="1"/>
                </a:gradFill>
                <a:ln>
                  <a:noFill/>
                </a:ln>
                <a:effectLst/>
                <a:extLst/>
              </p:spPr>
              <p:txBody>
                <a:bodyPr vert="eaVert" wrap="none" anchor="ctr"/>
                <a:lstStyle/>
                <a:p>
                  <a:pPr fontAlgn="auto">
                    <a:spcBef>
                      <a:spcPts val="0"/>
                    </a:spcBef>
                    <a:spcAft>
                      <a:spcPts val="0"/>
                    </a:spcAft>
                    <a:defRPr/>
                  </a:pPr>
                  <a:endParaRPr lang="en-US">
                    <a:latin typeface="+mn-lt"/>
                    <a:cs typeface="+mn-cs"/>
                  </a:endParaRPr>
                </a:p>
              </p:txBody>
            </p:sp>
            <p:sp>
              <p:nvSpPr>
                <p:cNvPr id="15" name="Oval 13"/>
                <p:cNvSpPr>
                  <a:spLocks noChangeArrowheads="1"/>
                </p:cNvSpPr>
                <p:nvPr/>
              </p:nvSpPr>
              <p:spPr bwMode="gray">
                <a:xfrm>
                  <a:off x="4263" y="1757"/>
                  <a:ext cx="1033" cy="926"/>
                </a:xfrm>
                <a:prstGeom prst="ellipse">
                  <a:avLst/>
                </a:prstGeom>
                <a:gradFill rotWithShape="1">
                  <a:gsLst>
                    <a:gs pos="0">
                      <a:srgbClr val="D6E1E2">
                        <a:gamma/>
                        <a:tint val="0"/>
                        <a:invGamma/>
                      </a:srgbClr>
                    </a:gs>
                    <a:gs pos="100000">
                      <a:srgbClr val="D6E1E2">
                        <a:alpha val="38000"/>
                      </a:srgbClr>
                    </a:gs>
                  </a:gsLst>
                  <a:lin ang="5400000" scaled="1"/>
                </a:gradFill>
                <a:ln>
                  <a:noFill/>
                </a:ln>
                <a:effectLst/>
                <a:extLst/>
              </p:spPr>
              <p:txBody>
                <a:bodyPr vert="eaVert" wrap="none" anchor="ctr"/>
                <a:lstStyle/>
                <a:p>
                  <a:pPr fontAlgn="auto">
                    <a:spcBef>
                      <a:spcPts val="0"/>
                    </a:spcBef>
                    <a:spcAft>
                      <a:spcPts val="0"/>
                    </a:spcAft>
                    <a:defRPr/>
                  </a:pPr>
                  <a:endParaRPr lang="en-US">
                    <a:latin typeface="+mn-lt"/>
                    <a:cs typeface="+mn-cs"/>
                  </a:endParaRPr>
                </a:p>
              </p:txBody>
            </p:sp>
          </p:grpSp>
        </p:grpSp>
        <p:grpSp>
          <p:nvGrpSpPr>
            <p:cNvPr id="47106" name="Group 14"/>
            <p:cNvGrpSpPr>
              <a:grpSpLocks/>
            </p:cNvGrpSpPr>
            <p:nvPr/>
          </p:nvGrpSpPr>
          <p:grpSpPr bwMode="auto">
            <a:xfrm>
              <a:off x="2590800" y="2133600"/>
              <a:ext cx="3581400" cy="1828800"/>
              <a:chOff x="1680" y="1824"/>
              <a:chExt cx="2256" cy="1152"/>
            </a:xfrm>
          </p:grpSpPr>
          <p:sp>
            <p:nvSpPr>
              <p:cNvPr id="47126" name="AutoShape 15"/>
              <p:cNvSpPr>
                <a:spLocks noChangeArrowheads="1"/>
              </p:cNvSpPr>
              <p:nvPr/>
            </p:nvSpPr>
            <p:spPr bwMode="gray">
              <a:xfrm rot="10800000">
                <a:off x="3552" y="1824"/>
                <a:ext cx="384" cy="288"/>
              </a:xfrm>
              <a:prstGeom prst="leftArrow">
                <a:avLst>
                  <a:gd name="adj1" fmla="val 31250"/>
                  <a:gd name="adj2" fmla="val 71531"/>
                </a:avLst>
              </a:prstGeom>
              <a:gradFill rotWithShape="1">
                <a:gsLst>
                  <a:gs pos="0">
                    <a:srgbClr val="666699"/>
                  </a:gs>
                  <a:gs pos="100000">
                    <a:srgbClr val="BEBED4"/>
                  </a:gs>
                </a:gsLst>
                <a:lin ang="0" scaled="1"/>
              </a:gradFill>
              <a:ln w="9525" algn="ctr">
                <a:noFill/>
                <a:miter lim="800000"/>
                <a:headEnd/>
                <a:tailEnd/>
              </a:ln>
            </p:spPr>
            <p:txBody>
              <a:bodyPr wrap="none" anchor="ctr"/>
              <a:lstStyle/>
              <a:p>
                <a:endParaRPr lang="en-US">
                  <a:latin typeface="Verdana" pitchFamily="34" charset="0"/>
                </a:endParaRPr>
              </a:p>
            </p:txBody>
          </p:sp>
          <p:sp>
            <p:nvSpPr>
              <p:cNvPr id="47127" name="AutoShape 16"/>
              <p:cNvSpPr>
                <a:spLocks noChangeArrowheads="1"/>
              </p:cNvSpPr>
              <p:nvPr/>
            </p:nvSpPr>
            <p:spPr bwMode="gray">
              <a:xfrm rot="-3685140">
                <a:off x="2112" y="2640"/>
                <a:ext cx="384" cy="288"/>
              </a:xfrm>
              <a:prstGeom prst="leftArrow">
                <a:avLst>
                  <a:gd name="adj1" fmla="val 31250"/>
                  <a:gd name="adj2" fmla="val 71531"/>
                </a:avLst>
              </a:prstGeom>
              <a:gradFill rotWithShape="1">
                <a:gsLst>
                  <a:gs pos="0">
                    <a:srgbClr val="666699"/>
                  </a:gs>
                  <a:gs pos="100000">
                    <a:srgbClr val="BEBED4"/>
                  </a:gs>
                </a:gsLst>
                <a:lin ang="0" scaled="1"/>
              </a:gradFill>
              <a:ln w="9525" algn="ctr">
                <a:noFill/>
                <a:miter lim="800000"/>
                <a:headEnd/>
                <a:tailEnd/>
              </a:ln>
            </p:spPr>
            <p:txBody>
              <a:bodyPr wrap="none" anchor="ctr"/>
              <a:lstStyle/>
              <a:p>
                <a:endParaRPr lang="en-US">
                  <a:latin typeface="Verdana" pitchFamily="34" charset="0"/>
                </a:endParaRPr>
              </a:p>
            </p:txBody>
          </p:sp>
          <p:sp>
            <p:nvSpPr>
              <p:cNvPr id="47128" name="AutoShape 17"/>
              <p:cNvSpPr>
                <a:spLocks noChangeArrowheads="1"/>
              </p:cNvSpPr>
              <p:nvPr/>
            </p:nvSpPr>
            <p:spPr bwMode="gray">
              <a:xfrm>
                <a:off x="1680" y="1824"/>
                <a:ext cx="384" cy="288"/>
              </a:xfrm>
              <a:prstGeom prst="leftArrow">
                <a:avLst>
                  <a:gd name="adj1" fmla="val 31250"/>
                  <a:gd name="adj2" fmla="val 71531"/>
                </a:avLst>
              </a:prstGeom>
              <a:gradFill rotWithShape="1">
                <a:gsLst>
                  <a:gs pos="0">
                    <a:srgbClr val="666699"/>
                  </a:gs>
                  <a:gs pos="100000">
                    <a:srgbClr val="BEBED4"/>
                  </a:gs>
                </a:gsLst>
                <a:lin ang="0" scaled="1"/>
              </a:gradFill>
              <a:ln w="9525" algn="ctr">
                <a:noFill/>
                <a:miter lim="800000"/>
                <a:headEnd/>
                <a:tailEnd/>
              </a:ln>
            </p:spPr>
            <p:txBody>
              <a:bodyPr wrap="none" anchor="ctr"/>
              <a:lstStyle/>
              <a:p>
                <a:endParaRPr lang="en-US">
                  <a:latin typeface="Verdana" pitchFamily="34" charset="0"/>
                </a:endParaRPr>
              </a:p>
            </p:txBody>
          </p:sp>
          <p:sp>
            <p:nvSpPr>
              <p:cNvPr id="47129" name="AutoShape 18"/>
              <p:cNvSpPr>
                <a:spLocks noChangeArrowheads="1"/>
              </p:cNvSpPr>
              <p:nvPr/>
            </p:nvSpPr>
            <p:spPr bwMode="gray">
              <a:xfrm rot="-7784550">
                <a:off x="3120" y="2640"/>
                <a:ext cx="384" cy="288"/>
              </a:xfrm>
              <a:prstGeom prst="leftArrow">
                <a:avLst>
                  <a:gd name="adj1" fmla="val 31250"/>
                  <a:gd name="adj2" fmla="val 71531"/>
                </a:avLst>
              </a:prstGeom>
              <a:gradFill rotWithShape="1">
                <a:gsLst>
                  <a:gs pos="0">
                    <a:srgbClr val="666699"/>
                  </a:gs>
                  <a:gs pos="100000">
                    <a:srgbClr val="BEBED4"/>
                  </a:gs>
                </a:gsLst>
                <a:lin ang="0" scaled="1"/>
              </a:gradFill>
              <a:ln w="9525" algn="ctr">
                <a:noFill/>
                <a:miter lim="800000"/>
                <a:headEnd/>
                <a:tailEnd/>
              </a:ln>
            </p:spPr>
            <p:txBody>
              <a:bodyPr wrap="none" anchor="ctr"/>
              <a:lstStyle/>
              <a:p>
                <a:endParaRPr lang="en-US">
                  <a:latin typeface="Verdana" pitchFamily="34" charset="0"/>
                </a:endParaRPr>
              </a:p>
            </p:txBody>
          </p:sp>
        </p:grpSp>
        <p:grpSp>
          <p:nvGrpSpPr>
            <p:cNvPr id="22" name="Group 20"/>
            <p:cNvGrpSpPr>
              <a:grpSpLocks/>
            </p:cNvGrpSpPr>
            <p:nvPr/>
          </p:nvGrpSpPr>
          <p:grpSpPr bwMode="auto">
            <a:xfrm>
              <a:off x="6096000" y="1371600"/>
              <a:ext cx="2514623" cy="2514600"/>
              <a:chOff x="2789" y="1625"/>
              <a:chExt cx="907" cy="907"/>
            </a:xfrm>
            <a:effectLst>
              <a:reflection blurRad="6350" stA="52000" endA="300" endPos="35000" dir="5400000" sy="-100000" algn="bl" rotWithShape="0"/>
            </a:effectLst>
          </p:grpSpPr>
          <p:sp>
            <p:nvSpPr>
              <p:cNvPr id="23" name="Oval 21"/>
              <p:cNvSpPr>
                <a:spLocks noChangeArrowheads="1"/>
              </p:cNvSpPr>
              <p:nvPr/>
            </p:nvSpPr>
            <p:spPr bwMode="gray">
              <a:xfrm>
                <a:off x="2789" y="1625"/>
                <a:ext cx="907" cy="907"/>
              </a:xfrm>
              <a:prstGeom prst="ellipse">
                <a:avLst/>
              </a:prstGeom>
              <a:gradFill rotWithShape="1">
                <a:gsLst>
                  <a:gs pos="0">
                    <a:srgbClr val="83A6A7">
                      <a:gamma/>
                      <a:tint val="0"/>
                      <a:invGamma/>
                    </a:srgbClr>
                  </a:gs>
                  <a:gs pos="50000">
                    <a:srgbClr val="83A6A7"/>
                  </a:gs>
                  <a:gs pos="100000">
                    <a:srgbClr val="83A6A7">
                      <a:gamma/>
                      <a:tint val="0"/>
                      <a:invGamma/>
                    </a:srgbClr>
                  </a:gs>
                </a:gsLst>
                <a:lin ang="2700000" scaled="1"/>
              </a:gradFill>
              <a:ln>
                <a:noFill/>
              </a:ln>
              <a:effectLst/>
              <a:extLst/>
            </p:spPr>
            <p:txBody>
              <a:bodyPr wrap="none" anchor="ctr">
                <a:spAutoFit/>
              </a:bodyPr>
              <a:lstStyle/>
              <a:p>
                <a:pPr fontAlgn="auto">
                  <a:spcBef>
                    <a:spcPts val="0"/>
                  </a:spcBef>
                  <a:spcAft>
                    <a:spcPts val="0"/>
                  </a:spcAft>
                  <a:defRPr/>
                </a:pPr>
                <a:endParaRPr lang="en-US">
                  <a:latin typeface="+mn-lt"/>
                  <a:cs typeface="+mn-cs"/>
                </a:endParaRPr>
              </a:p>
            </p:txBody>
          </p:sp>
          <p:sp>
            <p:nvSpPr>
              <p:cNvPr id="24" name="Oval 22"/>
              <p:cNvSpPr>
                <a:spLocks noChangeArrowheads="1"/>
              </p:cNvSpPr>
              <p:nvPr/>
            </p:nvSpPr>
            <p:spPr bwMode="gray">
              <a:xfrm>
                <a:off x="2789" y="1625"/>
                <a:ext cx="907" cy="907"/>
              </a:xfrm>
              <a:prstGeom prst="ellipse">
                <a:avLst/>
              </a:prstGeom>
              <a:gradFill rotWithShape="1">
                <a:gsLst>
                  <a:gs pos="0">
                    <a:srgbClr val="83A6A7">
                      <a:alpha val="32001"/>
                    </a:srgbClr>
                  </a:gs>
                  <a:gs pos="100000">
                    <a:srgbClr val="83A6A7">
                      <a:gamma/>
                      <a:shade val="0"/>
                      <a:invGamma/>
                      <a:alpha val="89999"/>
                    </a:srgbClr>
                  </a:gs>
                </a:gsLst>
                <a:lin ang="2700000" scaled="1"/>
              </a:gradFill>
              <a:ln>
                <a:noFill/>
              </a:ln>
              <a:effectLst/>
              <a:extLst/>
            </p:spPr>
            <p:txBody>
              <a:bodyPr wrap="none" anchor="ctr">
                <a:spAutoFit/>
              </a:bodyPr>
              <a:lstStyle/>
              <a:p>
                <a:pPr fontAlgn="auto">
                  <a:spcBef>
                    <a:spcPts val="0"/>
                  </a:spcBef>
                  <a:spcAft>
                    <a:spcPts val="0"/>
                  </a:spcAft>
                  <a:defRPr/>
                </a:pPr>
                <a:endParaRPr lang="en-US">
                  <a:latin typeface="+mn-lt"/>
                  <a:cs typeface="+mn-cs"/>
                </a:endParaRPr>
              </a:p>
            </p:txBody>
          </p:sp>
          <p:sp>
            <p:nvSpPr>
              <p:cNvPr id="25" name="Oval 23"/>
              <p:cNvSpPr>
                <a:spLocks noChangeArrowheads="1"/>
              </p:cNvSpPr>
              <p:nvPr/>
            </p:nvSpPr>
            <p:spPr bwMode="gray">
              <a:xfrm>
                <a:off x="2849" y="1684"/>
                <a:ext cx="787" cy="788"/>
              </a:xfrm>
              <a:prstGeom prst="ellipse">
                <a:avLst/>
              </a:prstGeom>
              <a:gradFill rotWithShape="1">
                <a:gsLst>
                  <a:gs pos="0">
                    <a:srgbClr val="83A6A7">
                      <a:gamma/>
                      <a:shade val="54118"/>
                      <a:invGamma/>
                    </a:srgbClr>
                  </a:gs>
                  <a:gs pos="50000">
                    <a:srgbClr val="83A6A7"/>
                  </a:gs>
                  <a:gs pos="100000">
                    <a:srgbClr val="83A6A7">
                      <a:gamma/>
                      <a:shade val="54118"/>
                      <a:invGamma/>
                    </a:srgbClr>
                  </a:gs>
                </a:gsLst>
                <a:lin ang="18900000" scaled="1"/>
              </a:gradFill>
              <a:ln>
                <a:noFill/>
              </a:ln>
              <a:effectLst/>
              <a:extLst/>
            </p:spPr>
            <p:txBody>
              <a:bodyPr anchor="ctr">
                <a:spAutoFit/>
              </a:bodyPr>
              <a:lstStyle/>
              <a:p>
                <a:pPr fontAlgn="auto">
                  <a:spcBef>
                    <a:spcPts val="0"/>
                  </a:spcBef>
                  <a:spcAft>
                    <a:spcPts val="0"/>
                  </a:spcAft>
                  <a:defRPr/>
                </a:pPr>
                <a:endParaRPr lang="en-US">
                  <a:latin typeface="+mn-lt"/>
                  <a:cs typeface="+mn-cs"/>
                </a:endParaRPr>
              </a:p>
            </p:txBody>
          </p:sp>
          <p:sp>
            <p:nvSpPr>
              <p:cNvPr id="26" name="Oval 24"/>
              <p:cNvSpPr>
                <a:spLocks noChangeArrowheads="1"/>
              </p:cNvSpPr>
              <p:nvPr/>
            </p:nvSpPr>
            <p:spPr bwMode="gray">
              <a:xfrm>
                <a:off x="2849" y="1686"/>
                <a:ext cx="787" cy="788"/>
              </a:xfrm>
              <a:prstGeom prst="ellipse">
                <a:avLst/>
              </a:prstGeom>
              <a:gradFill rotWithShape="1">
                <a:gsLst>
                  <a:gs pos="0">
                    <a:srgbClr val="83A6A7">
                      <a:gamma/>
                      <a:shade val="63529"/>
                      <a:invGamma/>
                    </a:srgbClr>
                  </a:gs>
                  <a:gs pos="100000">
                    <a:srgbClr val="83A6A7">
                      <a:alpha val="0"/>
                    </a:srgbClr>
                  </a:gs>
                </a:gsLst>
                <a:lin ang="2700000" scaled="1"/>
              </a:gradFill>
              <a:ln>
                <a:noFill/>
              </a:ln>
              <a:effectLst/>
              <a:extLst/>
            </p:spPr>
            <p:txBody>
              <a:bodyPr anchor="ctr">
                <a:spAutoFit/>
              </a:bodyPr>
              <a:lstStyle/>
              <a:p>
                <a:pPr fontAlgn="auto">
                  <a:spcBef>
                    <a:spcPts val="0"/>
                  </a:spcBef>
                  <a:spcAft>
                    <a:spcPts val="0"/>
                  </a:spcAft>
                  <a:defRPr/>
                </a:pPr>
                <a:endParaRPr lang="en-US">
                  <a:latin typeface="+mn-lt"/>
                  <a:cs typeface="+mn-cs"/>
                </a:endParaRPr>
              </a:p>
            </p:txBody>
          </p:sp>
          <p:sp>
            <p:nvSpPr>
              <p:cNvPr id="27" name="Oval 25"/>
              <p:cNvSpPr>
                <a:spLocks noChangeArrowheads="1"/>
              </p:cNvSpPr>
              <p:nvPr/>
            </p:nvSpPr>
            <p:spPr bwMode="gray">
              <a:xfrm>
                <a:off x="2888" y="1724"/>
                <a:ext cx="709" cy="709"/>
              </a:xfrm>
              <a:prstGeom prst="ellipse">
                <a:avLst/>
              </a:prstGeom>
              <a:solidFill>
                <a:srgbClr val="000000"/>
              </a:solidFill>
              <a:ln>
                <a:noFill/>
              </a:ln>
              <a:effectLst/>
              <a:extLst/>
            </p:spPr>
            <p:txBody>
              <a:bodyPr anchor="ctr">
                <a:spAutoFit/>
              </a:bodyPr>
              <a:lstStyle/>
              <a:p>
                <a:pPr fontAlgn="auto">
                  <a:spcBef>
                    <a:spcPts val="0"/>
                  </a:spcBef>
                  <a:spcAft>
                    <a:spcPts val="0"/>
                  </a:spcAft>
                  <a:defRPr/>
                </a:pPr>
                <a:endParaRPr lang="en-US">
                  <a:latin typeface="+mn-lt"/>
                  <a:cs typeface="+mn-cs"/>
                </a:endParaRPr>
              </a:p>
            </p:txBody>
          </p:sp>
          <p:grpSp>
            <p:nvGrpSpPr>
              <p:cNvPr id="28" name="Group 26"/>
              <p:cNvGrpSpPr>
                <a:grpSpLocks/>
              </p:cNvGrpSpPr>
              <p:nvPr/>
            </p:nvGrpSpPr>
            <p:grpSpPr bwMode="auto">
              <a:xfrm>
                <a:off x="2899" y="1735"/>
                <a:ext cx="687" cy="688"/>
                <a:chOff x="4166" y="1706"/>
                <a:chExt cx="1252" cy="1252"/>
              </a:xfrm>
            </p:grpSpPr>
            <p:sp>
              <p:nvSpPr>
                <p:cNvPr id="29" name="Oval 27"/>
                <p:cNvSpPr>
                  <a:spLocks noChangeArrowheads="1"/>
                </p:cNvSpPr>
                <p:nvPr/>
              </p:nvSpPr>
              <p:spPr bwMode="gray">
                <a:xfrm>
                  <a:off x="4166" y="1706"/>
                  <a:ext cx="1252" cy="1252"/>
                </a:xfrm>
                <a:prstGeom prst="ellipse">
                  <a:avLst/>
                </a:prstGeom>
                <a:gradFill rotWithShape="1">
                  <a:gsLst>
                    <a:gs pos="0">
                      <a:srgbClr val="D6E1E2">
                        <a:gamma/>
                        <a:shade val="46275"/>
                        <a:invGamma/>
                      </a:srgbClr>
                    </a:gs>
                    <a:gs pos="100000">
                      <a:srgbClr val="D6E1E2"/>
                    </a:gs>
                  </a:gsLst>
                  <a:lin ang="5400000" scaled="1"/>
                </a:gradFill>
                <a:ln>
                  <a:noFill/>
                </a:ln>
                <a:effectLst/>
                <a:extLst/>
              </p:spPr>
              <p:txBody>
                <a:bodyPr vert="eaVert" wrap="none" anchor="ctr"/>
                <a:lstStyle/>
                <a:p>
                  <a:pPr fontAlgn="auto">
                    <a:spcBef>
                      <a:spcPts val="0"/>
                    </a:spcBef>
                    <a:spcAft>
                      <a:spcPts val="0"/>
                    </a:spcAft>
                    <a:defRPr/>
                  </a:pPr>
                  <a:endParaRPr lang="en-US">
                    <a:latin typeface="+mn-lt"/>
                    <a:cs typeface="+mn-cs"/>
                  </a:endParaRPr>
                </a:p>
              </p:txBody>
            </p:sp>
            <p:sp>
              <p:nvSpPr>
                <p:cNvPr id="30" name="Oval 28"/>
                <p:cNvSpPr>
                  <a:spLocks noChangeArrowheads="1"/>
                </p:cNvSpPr>
                <p:nvPr/>
              </p:nvSpPr>
              <p:spPr bwMode="gray">
                <a:xfrm>
                  <a:off x="4182" y="1713"/>
                  <a:ext cx="1222" cy="1221"/>
                </a:xfrm>
                <a:prstGeom prst="ellipse">
                  <a:avLst/>
                </a:prstGeom>
                <a:gradFill rotWithShape="1">
                  <a:gsLst>
                    <a:gs pos="0">
                      <a:srgbClr val="D6E1E2">
                        <a:alpha val="0"/>
                      </a:srgbClr>
                    </a:gs>
                    <a:gs pos="100000">
                      <a:srgbClr val="D6E1E2">
                        <a:gamma/>
                        <a:tint val="34902"/>
                        <a:invGamma/>
                      </a:srgbClr>
                    </a:gs>
                  </a:gsLst>
                  <a:lin ang="5400000" scaled="1"/>
                </a:gradFill>
                <a:ln>
                  <a:noFill/>
                </a:ln>
                <a:effectLst/>
                <a:extLst/>
              </p:spPr>
              <p:txBody>
                <a:bodyPr vert="eaVert" wrap="none" anchor="ctr"/>
                <a:lstStyle/>
                <a:p>
                  <a:pPr fontAlgn="auto">
                    <a:spcBef>
                      <a:spcPts val="0"/>
                    </a:spcBef>
                    <a:spcAft>
                      <a:spcPts val="0"/>
                    </a:spcAft>
                    <a:defRPr/>
                  </a:pPr>
                  <a:endParaRPr lang="en-US">
                    <a:latin typeface="+mn-lt"/>
                    <a:cs typeface="+mn-cs"/>
                  </a:endParaRPr>
                </a:p>
              </p:txBody>
            </p:sp>
            <p:sp>
              <p:nvSpPr>
                <p:cNvPr id="31" name="Oval 29"/>
                <p:cNvSpPr>
                  <a:spLocks noChangeArrowheads="1"/>
                </p:cNvSpPr>
                <p:nvPr/>
              </p:nvSpPr>
              <p:spPr bwMode="gray">
                <a:xfrm>
                  <a:off x="4195" y="1725"/>
                  <a:ext cx="1162" cy="1141"/>
                </a:xfrm>
                <a:prstGeom prst="ellipse">
                  <a:avLst/>
                </a:prstGeom>
                <a:gradFill rotWithShape="1">
                  <a:gsLst>
                    <a:gs pos="0">
                      <a:srgbClr val="D6E1E2">
                        <a:gamma/>
                        <a:shade val="79216"/>
                        <a:invGamma/>
                      </a:srgbClr>
                    </a:gs>
                    <a:gs pos="100000">
                      <a:srgbClr val="D6E1E2">
                        <a:alpha val="48000"/>
                      </a:srgbClr>
                    </a:gs>
                  </a:gsLst>
                  <a:lin ang="5400000" scaled="1"/>
                </a:gradFill>
                <a:ln>
                  <a:noFill/>
                </a:ln>
                <a:effectLst/>
                <a:extLst/>
              </p:spPr>
              <p:txBody>
                <a:bodyPr vert="eaVert" wrap="none" anchor="ctr"/>
                <a:lstStyle/>
                <a:p>
                  <a:pPr fontAlgn="auto">
                    <a:spcBef>
                      <a:spcPts val="0"/>
                    </a:spcBef>
                    <a:spcAft>
                      <a:spcPts val="0"/>
                    </a:spcAft>
                    <a:defRPr/>
                  </a:pPr>
                  <a:endParaRPr lang="en-US">
                    <a:latin typeface="+mn-lt"/>
                    <a:cs typeface="+mn-cs"/>
                  </a:endParaRPr>
                </a:p>
              </p:txBody>
            </p:sp>
            <p:sp>
              <p:nvSpPr>
                <p:cNvPr id="32" name="Oval 30"/>
                <p:cNvSpPr>
                  <a:spLocks noChangeArrowheads="1"/>
                </p:cNvSpPr>
                <p:nvPr/>
              </p:nvSpPr>
              <p:spPr bwMode="gray">
                <a:xfrm>
                  <a:off x="4263" y="1757"/>
                  <a:ext cx="1033" cy="926"/>
                </a:xfrm>
                <a:prstGeom prst="ellipse">
                  <a:avLst/>
                </a:prstGeom>
                <a:gradFill rotWithShape="1">
                  <a:gsLst>
                    <a:gs pos="0">
                      <a:srgbClr val="D6E1E2">
                        <a:gamma/>
                        <a:tint val="0"/>
                        <a:invGamma/>
                      </a:srgbClr>
                    </a:gs>
                    <a:gs pos="100000">
                      <a:srgbClr val="D6E1E2">
                        <a:alpha val="38000"/>
                      </a:srgbClr>
                    </a:gs>
                  </a:gsLst>
                  <a:lin ang="5400000" scaled="1"/>
                </a:gradFill>
                <a:ln>
                  <a:noFill/>
                </a:ln>
                <a:effectLst/>
                <a:extLst/>
              </p:spPr>
              <p:txBody>
                <a:bodyPr vert="eaVert" wrap="none" anchor="ctr"/>
                <a:lstStyle/>
                <a:p>
                  <a:pPr fontAlgn="auto">
                    <a:spcBef>
                      <a:spcPts val="0"/>
                    </a:spcBef>
                    <a:spcAft>
                      <a:spcPts val="0"/>
                    </a:spcAft>
                    <a:defRPr/>
                  </a:pPr>
                  <a:endParaRPr lang="en-US">
                    <a:latin typeface="+mn-lt"/>
                    <a:cs typeface="+mn-cs"/>
                  </a:endParaRPr>
                </a:p>
              </p:txBody>
            </p:sp>
          </p:grpSp>
        </p:grpSp>
        <p:grpSp>
          <p:nvGrpSpPr>
            <p:cNvPr id="34" name="Group 32"/>
            <p:cNvGrpSpPr>
              <a:grpSpLocks/>
            </p:cNvGrpSpPr>
            <p:nvPr/>
          </p:nvGrpSpPr>
          <p:grpSpPr bwMode="auto">
            <a:xfrm>
              <a:off x="4716462" y="3886200"/>
              <a:ext cx="2370137" cy="2362200"/>
              <a:chOff x="864" y="1680"/>
              <a:chExt cx="910" cy="960"/>
            </a:xfrm>
            <a:effectLst>
              <a:reflection blurRad="6350" stA="52000" endA="300" endPos="35000" dir="5400000" sy="-100000" algn="bl" rotWithShape="0"/>
            </a:effectLst>
          </p:grpSpPr>
          <p:sp>
            <p:nvSpPr>
              <p:cNvPr id="35" name="Oval 33"/>
              <p:cNvSpPr>
                <a:spLocks noChangeArrowheads="1"/>
              </p:cNvSpPr>
              <p:nvPr/>
            </p:nvSpPr>
            <p:spPr bwMode="gray">
              <a:xfrm>
                <a:off x="864" y="1680"/>
                <a:ext cx="910" cy="960"/>
              </a:xfrm>
              <a:prstGeom prst="ellipse">
                <a:avLst/>
              </a:prstGeom>
              <a:gradFill rotWithShape="1">
                <a:gsLst>
                  <a:gs pos="0">
                    <a:srgbClr val="FF6699">
                      <a:gamma/>
                      <a:tint val="0"/>
                      <a:invGamma/>
                    </a:srgbClr>
                  </a:gs>
                  <a:gs pos="50000">
                    <a:srgbClr val="FF6699"/>
                  </a:gs>
                  <a:gs pos="100000">
                    <a:srgbClr val="FF6699">
                      <a:gamma/>
                      <a:tint val="0"/>
                      <a:invGamma/>
                    </a:srgbClr>
                  </a:gs>
                </a:gsLst>
                <a:lin ang="2700000" scaled="1"/>
              </a:gradFill>
              <a:ln>
                <a:noFill/>
              </a:ln>
              <a:effectLst/>
              <a:extLst/>
            </p:spPr>
            <p:txBody>
              <a:bodyPr wrap="none" anchor="ctr">
                <a:spAutoFit/>
              </a:bodyPr>
              <a:lstStyle/>
              <a:p>
                <a:pPr fontAlgn="auto">
                  <a:spcBef>
                    <a:spcPts val="0"/>
                  </a:spcBef>
                  <a:spcAft>
                    <a:spcPts val="0"/>
                  </a:spcAft>
                  <a:defRPr/>
                </a:pPr>
                <a:endParaRPr lang="en-US">
                  <a:latin typeface="+mn-lt"/>
                  <a:cs typeface="+mn-cs"/>
                </a:endParaRPr>
              </a:p>
            </p:txBody>
          </p:sp>
          <p:sp>
            <p:nvSpPr>
              <p:cNvPr id="36" name="Oval 34"/>
              <p:cNvSpPr>
                <a:spLocks noChangeArrowheads="1"/>
              </p:cNvSpPr>
              <p:nvPr/>
            </p:nvSpPr>
            <p:spPr bwMode="gray">
              <a:xfrm>
                <a:off x="864" y="1680"/>
                <a:ext cx="910" cy="960"/>
              </a:xfrm>
              <a:prstGeom prst="ellipse">
                <a:avLst/>
              </a:prstGeom>
              <a:gradFill rotWithShape="1">
                <a:gsLst>
                  <a:gs pos="0">
                    <a:srgbClr val="FF6699">
                      <a:alpha val="32001"/>
                    </a:srgbClr>
                  </a:gs>
                  <a:gs pos="100000">
                    <a:srgbClr val="FF6699">
                      <a:gamma/>
                      <a:shade val="0"/>
                      <a:invGamma/>
                      <a:alpha val="89999"/>
                    </a:srgbClr>
                  </a:gs>
                </a:gsLst>
                <a:lin ang="2700000" scaled="1"/>
              </a:gradFill>
              <a:ln>
                <a:noFill/>
              </a:ln>
              <a:effectLst/>
              <a:extLst/>
            </p:spPr>
            <p:txBody>
              <a:bodyPr wrap="none" anchor="ctr">
                <a:spAutoFit/>
              </a:bodyPr>
              <a:lstStyle/>
              <a:p>
                <a:pPr fontAlgn="auto">
                  <a:spcBef>
                    <a:spcPts val="0"/>
                  </a:spcBef>
                  <a:spcAft>
                    <a:spcPts val="0"/>
                  </a:spcAft>
                  <a:defRPr/>
                </a:pPr>
                <a:endParaRPr lang="en-US">
                  <a:latin typeface="+mn-lt"/>
                  <a:cs typeface="+mn-cs"/>
                </a:endParaRPr>
              </a:p>
            </p:txBody>
          </p:sp>
          <p:sp>
            <p:nvSpPr>
              <p:cNvPr id="37" name="Oval 35"/>
              <p:cNvSpPr>
                <a:spLocks noChangeArrowheads="1"/>
              </p:cNvSpPr>
              <p:nvPr/>
            </p:nvSpPr>
            <p:spPr bwMode="gray">
              <a:xfrm>
                <a:off x="923" y="1742"/>
                <a:ext cx="792" cy="836"/>
              </a:xfrm>
              <a:prstGeom prst="ellipse">
                <a:avLst/>
              </a:prstGeom>
              <a:gradFill rotWithShape="1">
                <a:gsLst>
                  <a:gs pos="0">
                    <a:srgbClr val="FF6699">
                      <a:gamma/>
                      <a:shade val="54118"/>
                      <a:invGamma/>
                    </a:srgbClr>
                  </a:gs>
                  <a:gs pos="50000">
                    <a:srgbClr val="FF6699"/>
                  </a:gs>
                  <a:gs pos="100000">
                    <a:srgbClr val="FF6699">
                      <a:gamma/>
                      <a:shade val="54118"/>
                      <a:invGamma/>
                    </a:srgbClr>
                  </a:gs>
                </a:gsLst>
                <a:lin ang="18900000" scaled="1"/>
              </a:gradFill>
              <a:ln>
                <a:noFill/>
              </a:ln>
              <a:effectLst/>
              <a:extLst/>
            </p:spPr>
            <p:txBody>
              <a:bodyPr anchor="ctr">
                <a:spAutoFit/>
              </a:bodyPr>
              <a:lstStyle/>
              <a:p>
                <a:pPr fontAlgn="auto">
                  <a:spcBef>
                    <a:spcPts val="0"/>
                  </a:spcBef>
                  <a:spcAft>
                    <a:spcPts val="0"/>
                  </a:spcAft>
                  <a:defRPr/>
                </a:pPr>
                <a:endParaRPr lang="en-US">
                  <a:latin typeface="+mn-lt"/>
                  <a:cs typeface="+mn-cs"/>
                </a:endParaRPr>
              </a:p>
            </p:txBody>
          </p:sp>
          <p:sp>
            <p:nvSpPr>
              <p:cNvPr id="38" name="Oval 36"/>
              <p:cNvSpPr>
                <a:spLocks noChangeArrowheads="1"/>
              </p:cNvSpPr>
              <p:nvPr/>
            </p:nvSpPr>
            <p:spPr bwMode="gray">
              <a:xfrm>
                <a:off x="912" y="1728"/>
                <a:ext cx="791" cy="836"/>
              </a:xfrm>
              <a:prstGeom prst="ellipse">
                <a:avLst/>
              </a:prstGeom>
              <a:gradFill rotWithShape="1">
                <a:gsLst>
                  <a:gs pos="0">
                    <a:srgbClr val="FF6699">
                      <a:gamma/>
                      <a:shade val="63529"/>
                      <a:invGamma/>
                    </a:srgbClr>
                  </a:gs>
                  <a:gs pos="100000">
                    <a:srgbClr val="FF6699">
                      <a:alpha val="0"/>
                    </a:srgbClr>
                  </a:gs>
                </a:gsLst>
                <a:lin ang="2700000" scaled="1"/>
              </a:gradFill>
              <a:ln>
                <a:noFill/>
              </a:ln>
              <a:effectLst/>
              <a:extLst/>
            </p:spPr>
            <p:txBody>
              <a:bodyPr anchor="ctr">
                <a:spAutoFit/>
              </a:bodyPr>
              <a:lstStyle/>
              <a:p>
                <a:pPr fontAlgn="auto">
                  <a:spcBef>
                    <a:spcPts val="0"/>
                  </a:spcBef>
                  <a:spcAft>
                    <a:spcPts val="0"/>
                  </a:spcAft>
                  <a:defRPr/>
                </a:pPr>
                <a:endParaRPr lang="en-US">
                  <a:latin typeface="+mn-lt"/>
                  <a:cs typeface="+mn-cs"/>
                </a:endParaRPr>
              </a:p>
            </p:txBody>
          </p:sp>
          <p:sp>
            <p:nvSpPr>
              <p:cNvPr id="39" name="Oval 37"/>
              <p:cNvSpPr>
                <a:spLocks noChangeArrowheads="1"/>
              </p:cNvSpPr>
              <p:nvPr/>
            </p:nvSpPr>
            <p:spPr bwMode="gray">
              <a:xfrm>
                <a:off x="966" y="1785"/>
                <a:ext cx="712" cy="750"/>
              </a:xfrm>
              <a:prstGeom prst="ellipse">
                <a:avLst/>
              </a:prstGeom>
              <a:solidFill>
                <a:srgbClr val="333333"/>
              </a:solidFill>
              <a:ln>
                <a:noFill/>
              </a:ln>
              <a:effectLst/>
              <a:extLst/>
            </p:spPr>
            <p:txBody>
              <a:bodyPr anchor="ctr">
                <a:spAutoFit/>
              </a:bodyPr>
              <a:lstStyle/>
              <a:p>
                <a:pPr fontAlgn="auto">
                  <a:spcBef>
                    <a:spcPts val="0"/>
                  </a:spcBef>
                  <a:spcAft>
                    <a:spcPts val="0"/>
                  </a:spcAft>
                  <a:defRPr/>
                </a:pPr>
                <a:endParaRPr lang="en-US">
                  <a:latin typeface="+mn-lt"/>
                  <a:cs typeface="+mn-cs"/>
                </a:endParaRPr>
              </a:p>
            </p:txBody>
          </p:sp>
          <p:sp>
            <p:nvSpPr>
              <p:cNvPr id="40" name="Oval 38"/>
              <p:cNvSpPr>
                <a:spLocks noChangeArrowheads="1"/>
              </p:cNvSpPr>
              <p:nvPr/>
            </p:nvSpPr>
            <p:spPr bwMode="gray">
              <a:xfrm>
                <a:off x="960" y="1776"/>
                <a:ext cx="689" cy="727"/>
              </a:xfrm>
              <a:prstGeom prst="ellipse">
                <a:avLst/>
              </a:prstGeom>
              <a:gradFill rotWithShape="1">
                <a:gsLst>
                  <a:gs pos="0">
                    <a:srgbClr val="C0C0C0">
                      <a:gamma/>
                      <a:shade val="46275"/>
                      <a:invGamma/>
                    </a:srgbClr>
                  </a:gs>
                  <a:gs pos="100000">
                    <a:srgbClr val="C0C0C0"/>
                  </a:gs>
                </a:gsLst>
                <a:lin ang="5400000" scaled="1"/>
              </a:gradFill>
              <a:ln>
                <a:noFill/>
              </a:ln>
              <a:effectLst/>
              <a:extLst/>
            </p:spPr>
            <p:txBody>
              <a:bodyPr vert="eaVert" wrap="none" anchor="ctr"/>
              <a:lstStyle/>
              <a:p>
                <a:pPr fontAlgn="auto">
                  <a:spcBef>
                    <a:spcPts val="0"/>
                  </a:spcBef>
                  <a:spcAft>
                    <a:spcPts val="0"/>
                  </a:spcAft>
                  <a:defRPr/>
                </a:pPr>
                <a:endParaRPr lang="en-US">
                  <a:latin typeface="+mn-lt"/>
                  <a:cs typeface="+mn-cs"/>
                </a:endParaRPr>
              </a:p>
            </p:txBody>
          </p:sp>
          <p:sp>
            <p:nvSpPr>
              <p:cNvPr id="41" name="Oval 39"/>
              <p:cNvSpPr>
                <a:spLocks noChangeArrowheads="1"/>
              </p:cNvSpPr>
              <p:nvPr/>
            </p:nvSpPr>
            <p:spPr bwMode="gray">
              <a:xfrm>
                <a:off x="986" y="1801"/>
                <a:ext cx="673" cy="709"/>
              </a:xfrm>
              <a:prstGeom prst="ellipse">
                <a:avLst/>
              </a:prstGeom>
              <a:gradFill rotWithShape="1">
                <a:gsLst>
                  <a:gs pos="0">
                    <a:srgbClr val="C0C0C0">
                      <a:alpha val="0"/>
                    </a:srgbClr>
                  </a:gs>
                  <a:gs pos="100000">
                    <a:srgbClr val="C0C0C0">
                      <a:gamma/>
                      <a:tint val="34902"/>
                      <a:invGamma/>
                    </a:srgbClr>
                  </a:gs>
                </a:gsLst>
                <a:lin ang="5400000" scaled="1"/>
              </a:gradFill>
              <a:ln>
                <a:noFill/>
              </a:ln>
              <a:effectLst/>
              <a:extLst/>
            </p:spPr>
            <p:txBody>
              <a:bodyPr vert="eaVert" wrap="none" anchor="ctr"/>
              <a:lstStyle/>
              <a:p>
                <a:pPr fontAlgn="auto">
                  <a:spcBef>
                    <a:spcPts val="0"/>
                  </a:spcBef>
                  <a:spcAft>
                    <a:spcPts val="0"/>
                  </a:spcAft>
                  <a:defRPr/>
                </a:pPr>
                <a:endParaRPr lang="en-US">
                  <a:latin typeface="+mn-lt"/>
                  <a:cs typeface="+mn-cs"/>
                </a:endParaRPr>
              </a:p>
            </p:txBody>
          </p:sp>
          <p:sp>
            <p:nvSpPr>
              <p:cNvPr id="42" name="Oval 40"/>
              <p:cNvSpPr>
                <a:spLocks noChangeArrowheads="1"/>
              </p:cNvSpPr>
              <p:nvPr/>
            </p:nvSpPr>
            <p:spPr bwMode="gray">
              <a:xfrm>
                <a:off x="994" y="1808"/>
                <a:ext cx="640" cy="663"/>
              </a:xfrm>
              <a:prstGeom prst="ellipse">
                <a:avLst/>
              </a:prstGeom>
              <a:gradFill rotWithShape="1">
                <a:gsLst>
                  <a:gs pos="0">
                    <a:srgbClr val="C0C0C0">
                      <a:gamma/>
                      <a:shade val="79216"/>
                      <a:invGamma/>
                    </a:srgbClr>
                  </a:gs>
                  <a:gs pos="100000">
                    <a:srgbClr val="C0C0C0">
                      <a:alpha val="48000"/>
                    </a:srgbClr>
                  </a:gs>
                </a:gsLst>
                <a:lin ang="5400000" scaled="1"/>
              </a:gradFill>
              <a:ln>
                <a:noFill/>
              </a:ln>
              <a:effectLst/>
              <a:extLst/>
            </p:spPr>
            <p:txBody>
              <a:bodyPr vert="eaVert" wrap="none" anchor="ctr"/>
              <a:lstStyle/>
              <a:p>
                <a:pPr fontAlgn="auto">
                  <a:spcBef>
                    <a:spcPts val="0"/>
                  </a:spcBef>
                  <a:spcAft>
                    <a:spcPts val="0"/>
                  </a:spcAft>
                  <a:defRPr/>
                </a:pPr>
                <a:endParaRPr lang="en-US">
                  <a:latin typeface="+mn-lt"/>
                  <a:cs typeface="+mn-cs"/>
                </a:endParaRPr>
              </a:p>
            </p:txBody>
          </p:sp>
          <p:sp>
            <p:nvSpPr>
              <p:cNvPr id="43" name="Oval 41"/>
              <p:cNvSpPr>
                <a:spLocks noChangeArrowheads="1"/>
              </p:cNvSpPr>
              <p:nvPr/>
            </p:nvSpPr>
            <p:spPr bwMode="gray">
              <a:xfrm>
                <a:off x="1031" y="1827"/>
                <a:ext cx="569" cy="538"/>
              </a:xfrm>
              <a:prstGeom prst="ellipse">
                <a:avLst/>
              </a:prstGeom>
              <a:gradFill rotWithShape="1">
                <a:gsLst>
                  <a:gs pos="0">
                    <a:srgbClr val="C0C0C0">
                      <a:gamma/>
                      <a:tint val="0"/>
                      <a:invGamma/>
                    </a:srgbClr>
                  </a:gs>
                  <a:gs pos="100000">
                    <a:srgbClr val="C0C0C0">
                      <a:alpha val="38000"/>
                    </a:srgbClr>
                  </a:gs>
                </a:gsLst>
                <a:lin ang="5400000" scaled="1"/>
              </a:gradFill>
              <a:ln>
                <a:noFill/>
              </a:ln>
              <a:effectLst/>
              <a:extLst/>
            </p:spPr>
            <p:txBody>
              <a:bodyPr vert="eaVert" wrap="none" anchor="ctr"/>
              <a:lstStyle/>
              <a:p>
                <a:pPr fontAlgn="auto">
                  <a:spcBef>
                    <a:spcPts val="0"/>
                  </a:spcBef>
                  <a:spcAft>
                    <a:spcPts val="0"/>
                  </a:spcAft>
                  <a:defRPr/>
                </a:pPr>
                <a:endParaRPr lang="en-US">
                  <a:latin typeface="+mn-lt"/>
                  <a:cs typeface="+mn-cs"/>
                </a:endParaRPr>
              </a:p>
            </p:txBody>
          </p:sp>
        </p:grpSp>
        <p:grpSp>
          <p:nvGrpSpPr>
            <p:cNvPr id="47110" name="Group 55"/>
            <p:cNvGrpSpPr>
              <a:grpSpLocks/>
            </p:cNvGrpSpPr>
            <p:nvPr/>
          </p:nvGrpSpPr>
          <p:grpSpPr bwMode="auto">
            <a:xfrm>
              <a:off x="1600200" y="3886200"/>
              <a:ext cx="2355850" cy="2362200"/>
              <a:chOff x="2832" y="1728"/>
              <a:chExt cx="907" cy="907"/>
            </a:xfrm>
          </p:grpSpPr>
          <p:sp>
            <p:nvSpPr>
              <p:cNvPr id="47116" name="Oval 56"/>
              <p:cNvSpPr>
                <a:spLocks noChangeArrowheads="1"/>
              </p:cNvSpPr>
              <p:nvPr/>
            </p:nvSpPr>
            <p:spPr bwMode="gray">
              <a:xfrm>
                <a:off x="2832" y="1728"/>
                <a:ext cx="907" cy="907"/>
              </a:xfrm>
              <a:prstGeom prst="ellipse">
                <a:avLst/>
              </a:prstGeom>
              <a:gradFill rotWithShape="1">
                <a:gsLst>
                  <a:gs pos="0">
                    <a:srgbClr val="FFFFFF"/>
                  </a:gs>
                  <a:gs pos="50000">
                    <a:srgbClr val="3965E1"/>
                  </a:gs>
                  <a:gs pos="100000">
                    <a:srgbClr val="FFFFFF"/>
                  </a:gs>
                </a:gsLst>
                <a:lin ang="2700000" scaled="1"/>
              </a:gradFill>
              <a:ln w="9525">
                <a:noFill/>
                <a:round/>
                <a:headEnd/>
                <a:tailEnd/>
              </a:ln>
            </p:spPr>
            <p:txBody>
              <a:bodyPr wrap="none" anchor="ctr">
                <a:spAutoFit/>
              </a:bodyPr>
              <a:lstStyle/>
              <a:p>
                <a:endParaRPr lang="en-US">
                  <a:latin typeface="Verdana" pitchFamily="34" charset="0"/>
                </a:endParaRPr>
              </a:p>
            </p:txBody>
          </p:sp>
          <p:sp>
            <p:nvSpPr>
              <p:cNvPr id="47117" name="Oval 57"/>
              <p:cNvSpPr>
                <a:spLocks noChangeArrowheads="1"/>
              </p:cNvSpPr>
              <p:nvPr/>
            </p:nvSpPr>
            <p:spPr bwMode="gray">
              <a:xfrm>
                <a:off x="2832" y="1728"/>
                <a:ext cx="907" cy="907"/>
              </a:xfrm>
              <a:prstGeom prst="ellipse">
                <a:avLst/>
              </a:prstGeom>
              <a:gradFill rotWithShape="1">
                <a:gsLst>
                  <a:gs pos="0">
                    <a:srgbClr val="3965E1">
                      <a:alpha val="32001"/>
                    </a:srgbClr>
                  </a:gs>
                  <a:gs pos="100000">
                    <a:srgbClr val="000000">
                      <a:alpha val="89998"/>
                    </a:srgbClr>
                  </a:gs>
                </a:gsLst>
                <a:lin ang="2700000" scaled="1"/>
              </a:gradFill>
              <a:ln w="9525">
                <a:noFill/>
                <a:round/>
                <a:headEnd/>
                <a:tailEnd/>
              </a:ln>
            </p:spPr>
            <p:txBody>
              <a:bodyPr wrap="none" anchor="ctr">
                <a:spAutoFit/>
              </a:bodyPr>
              <a:lstStyle/>
              <a:p>
                <a:endParaRPr lang="en-US">
                  <a:latin typeface="Verdana" pitchFamily="34" charset="0"/>
                </a:endParaRPr>
              </a:p>
            </p:txBody>
          </p:sp>
          <p:sp>
            <p:nvSpPr>
              <p:cNvPr id="47118" name="Oval 58"/>
              <p:cNvSpPr>
                <a:spLocks noChangeArrowheads="1"/>
              </p:cNvSpPr>
              <p:nvPr/>
            </p:nvSpPr>
            <p:spPr bwMode="gray">
              <a:xfrm>
                <a:off x="2889" y="1788"/>
                <a:ext cx="787" cy="788"/>
              </a:xfrm>
              <a:prstGeom prst="ellipse">
                <a:avLst/>
              </a:prstGeom>
              <a:gradFill rotWithShape="1">
                <a:gsLst>
                  <a:gs pos="0">
                    <a:srgbClr val="1F377A"/>
                  </a:gs>
                  <a:gs pos="50000">
                    <a:srgbClr val="3965E1"/>
                  </a:gs>
                  <a:gs pos="100000">
                    <a:srgbClr val="1F377A"/>
                  </a:gs>
                </a:gsLst>
                <a:lin ang="18900000" scaled="1"/>
              </a:gradFill>
              <a:ln w="9525">
                <a:noFill/>
                <a:round/>
                <a:headEnd/>
                <a:tailEnd/>
              </a:ln>
            </p:spPr>
            <p:txBody>
              <a:bodyPr anchor="ctr">
                <a:spAutoFit/>
              </a:bodyPr>
              <a:lstStyle/>
              <a:p>
                <a:endParaRPr lang="en-US">
                  <a:latin typeface="Verdana" pitchFamily="34" charset="0"/>
                </a:endParaRPr>
              </a:p>
            </p:txBody>
          </p:sp>
          <p:sp>
            <p:nvSpPr>
              <p:cNvPr id="47119" name="Oval 59"/>
              <p:cNvSpPr>
                <a:spLocks noChangeArrowheads="1"/>
              </p:cNvSpPr>
              <p:nvPr/>
            </p:nvSpPr>
            <p:spPr bwMode="gray">
              <a:xfrm>
                <a:off x="2889" y="1794"/>
                <a:ext cx="787" cy="788"/>
              </a:xfrm>
              <a:prstGeom prst="ellipse">
                <a:avLst/>
              </a:prstGeom>
              <a:gradFill rotWithShape="1">
                <a:gsLst>
                  <a:gs pos="0">
                    <a:srgbClr val="264396"/>
                  </a:gs>
                  <a:gs pos="100000">
                    <a:srgbClr val="3965E1">
                      <a:alpha val="0"/>
                    </a:srgbClr>
                  </a:gs>
                </a:gsLst>
                <a:lin ang="2700000" scaled="1"/>
              </a:gradFill>
              <a:ln w="9525">
                <a:noFill/>
                <a:round/>
                <a:headEnd/>
                <a:tailEnd/>
              </a:ln>
            </p:spPr>
            <p:txBody>
              <a:bodyPr anchor="ctr">
                <a:spAutoFit/>
              </a:bodyPr>
              <a:lstStyle/>
              <a:p>
                <a:endParaRPr lang="en-US">
                  <a:latin typeface="Verdana" pitchFamily="34" charset="0"/>
                </a:endParaRPr>
              </a:p>
            </p:txBody>
          </p:sp>
          <p:sp>
            <p:nvSpPr>
              <p:cNvPr id="47120" name="Oval 60"/>
              <p:cNvSpPr>
                <a:spLocks noChangeArrowheads="1"/>
              </p:cNvSpPr>
              <p:nvPr/>
            </p:nvSpPr>
            <p:spPr bwMode="gray">
              <a:xfrm>
                <a:off x="2928" y="1833"/>
                <a:ext cx="709" cy="709"/>
              </a:xfrm>
              <a:prstGeom prst="ellipse">
                <a:avLst/>
              </a:prstGeom>
              <a:gradFill rotWithShape="1">
                <a:gsLst>
                  <a:gs pos="0">
                    <a:srgbClr val="3965E1"/>
                  </a:gs>
                  <a:gs pos="100000">
                    <a:srgbClr val="03060D"/>
                  </a:gs>
                </a:gsLst>
                <a:lin ang="5400000" scaled="1"/>
              </a:gradFill>
              <a:ln w="9525">
                <a:noFill/>
                <a:round/>
                <a:headEnd/>
                <a:tailEnd/>
              </a:ln>
            </p:spPr>
            <p:txBody>
              <a:bodyPr anchor="ctr">
                <a:spAutoFit/>
              </a:bodyPr>
              <a:lstStyle/>
              <a:p>
                <a:endParaRPr lang="en-US">
                  <a:latin typeface="Verdana" pitchFamily="34" charset="0"/>
                </a:endParaRPr>
              </a:p>
            </p:txBody>
          </p:sp>
          <p:grpSp>
            <p:nvGrpSpPr>
              <p:cNvPr id="47121" name="Group 61"/>
              <p:cNvGrpSpPr>
                <a:grpSpLocks/>
              </p:cNvGrpSpPr>
              <p:nvPr/>
            </p:nvGrpSpPr>
            <p:grpSpPr bwMode="auto">
              <a:xfrm>
                <a:off x="2946" y="1842"/>
                <a:ext cx="687" cy="688"/>
                <a:chOff x="4166" y="1706"/>
                <a:chExt cx="1252" cy="1252"/>
              </a:xfrm>
            </p:grpSpPr>
            <p:sp>
              <p:nvSpPr>
                <p:cNvPr id="47122" name="Oval 62"/>
                <p:cNvSpPr>
                  <a:spLocks noChangeArrowheads="1"/>
                </p:cNvSpPr>
                <p:nvPr/>
              </p:nvSpPr>
              <p:spPr bwMode="gray">
                <a:xfrm>
                  <a:off x="4166" y="1706"/>
                  <a:ext cx="1252" cy="1252"/>
                </a:xfrm>
                <a:prstGeom prst="ellipse">
                  <a:avLst/>
                </a:prstGeom>
                <a:gradFill rotWithShape="1">
                  <a:gsLst>
                    <a:gs pos="0">
                      <a:srgbClr val="636869"/>
                    </a:gs>
                    <a:gs pos="100000">
                      <a:srgbClr val="D6E1E2"/>
                    </a:gs>
                  </a:gsLst>
                  <a:lin ang="5400000" scaled="1"/>
                </a:gradFill>
                <a:ln w="9525">
                  <a:noFill/>
                  <a:round/>
                  <a:headEnd/>
                  <a:tailEnd/>
                </a:ln>
              </p:spPr>
              <p:txBody>
                <a:bodyPr vert="eaVert" wrap="none" anchor="ctr"/>
                <a:lstStyle/>
                <a:p>
                  <a:endParaRPr lang="en-US">
                    <a:latin typeface="Verdana" pitchFamily="34" charset="0"/>
                  </a:endParaRPr>
                </a:p>
              </p:txBody>
            </p:sp>
            <p:sp>
              <p:nvSpPr>
                <p:cNvPr id="47123" name="Oval 63"/>
                <p:cNvSpPr>
                  <a:spLocks noChangeArrowheads="1"/>
                </p:cNvSpPr>
                <p:nvPr/>
              </p:nvSpPr>
              <p:spPr bwMode="gray">
                <a:xfrm>
                  <a:off x="4182" y="1713"/>
                  <a:ext cx="1222" cy="1221"/>
                </a:xfrm>
                <a:prstGeom prst="ellipse">
                  <a:avLst/>
                </a:prstGeom>
                <a:gradFill rotWithShape="1">
                  <a:gsLst>
                    <a:gs pos="0">
                      <a:srgbClr val="D6E1E2">
                        <a:alpha val="0"/>
                      </a:srgbClr>
                    </a:gs>
                    <a:gs pos="100000">
                      <a:srgbClr val="F1F5F5"/>
                    </a:gs>
                  </a:gsLst>
                  <a:lin ang="5400000" scaled="1"/>
                </a:gradFill>
                <a:ln w="9525">
                  <a:noFill/>
                  <a:round/>
                  <a:headEnd/>
                  <a:tailEnd/>
                </a:ln>
              </p:spPr>
              <p:txBody>
                <a:bodyPr vert="eaVert" wrap="none" anchor="ctr"/>
                <a:lstStyle/>
                <a:p>
                  <a:endParaRPr lang="en-US">
                    <a:latin typeface="Verdana" pitchFamily="34" charset="0"/>
                  </a:endParaRPr>
                </a:p>
              </p:txBody>
            </p:sp>
            <p:sp>
              <p:nvSpPr>
                <p:cNvPr id="47124" name="Oval 64"/>
                <p:cNvSpPr>
                  <a:spLocks noChangeArrowheads="1"/>
                </p:cNvSpPr>
                <p:nvPr/>
              </p:nvSpPr>
              <p:spPr bwMode="gray">
                <a:xfrm>
                  <a:off x="4195" y="1725"/>
                  <a:ext cx="1162" cy="1141"/>
                </a:xfrm>
                <a:prstGeom prst="ellipse">
                  <a:avLst/>
                </a:prstGeom>
                <a:gradFill rotWithShape="1">
                  <a:gsLst>
                    <a:gs pos="0">
                      <a:srgbClr val="AAB2B3"/>
                    </a:gs>
                    <a:gs pos="100000">
                      <a:srgbClr val="D6E1E2">
                        <a:alpha val="48000"/>
                      </a:srgbClr>
                    </a:gs>
                  </a:gsLst>
                  <a:lin ang="5400000" scaled="1"/>
                </a:gradFill>
                <a:ln w="9525">
                  <a:noFill/>
                  <a:round/>
                  <a:headEnd/>
                  <a:tailEnd/>
                </a:ln>
              </p:spPr>
              <p:txBody>
                <a:bodyPr vert="eaVert" wrap="none" anchor="ctr"/>
                <a:lstStyle/>
                <a:p>
                  <a:endParaRPr lang="en-US">
                    <a:latin typeface="Verdana" pitchFamily="34" charset="0"/>
                  </a:endParaRPr>
                </a:p>
              </p:txBody>
            </p:sp>
            <p:sp>
              <p:nvSpPr>
                <p:cNvPr id="47125" name="Oval 65"/>
                <p:cNvSpPr>
                  <a:spLocks noChangeArrowheads="1"/>
                </p:cNvSpPr>
                <p:nvPr/>
              </p:nvSpPr>
              <p:spPr bwMode="gray">
                <a:xfrm>
                  <a:off x="4263" y="1757"/>
                  <a:ext cx="1033" cy="926"/>
                </a:xfrm>
                <a:prstGeom prst="ellipse">
                  <a:avLst/>
                </a:prstGeom>
                <a:gradFill rotWithShape="1">
                  <a:gsLst>
                    <a:gs pos="0">
                      <a:srgbClr val="FFFFFF"/>
                    </a:gs>
                    <a:gs pos="100000">
                      <a:srgbClr val="D6E1E2">
                        <a:alpha val="37999"/>
                      </a:srgbClr>
                    </a:gs>
                  </a:gsLst>
                  <a:lin ang="5400000" scaled="1"/>
                </a:gradFill>
                <a:ln w="9525">
                  <a:noFill/>
                  <a:round/>
                  <a:headEnd/>
                  <a:tailEnd/>
                </a:ln>
              </p:spPr>
              <p:txBody>
                <a:bodyPr vert="eaVert" wrap="none" anchor="ctr"/>
                <a:lstStyle/>
                <a:p>
                  <a:endParaRPr lang="en-US">
                    <a:latin typeface="Verdana" pitchFamily="34" charset="0"/>
                  </a:endParaRPr>
                </a:p>
              </p:txBody>
            </p:sp>
          </p:grpSp>
        </p:grpSp>
        <p:sp>
          <p:nvSpPr>
            <p:cNvPr id="47111" name="Rectangle 73"/>
            <p:cNvSpPr>
              <a:spLocks noChangeArrowheads="1"/>
            </p:cNvSpPr>
            <p:nvPr/>
          </p:nvSpPr>
          <p:spPr bwMode="auto">
            <a:xfrm>
              <a:off x="3581400" y="1944688"/>
              <a:ext cx="1600200" cy="830997"/>
            </a:xfrm>
            <a:prstGeom prst="rect">
              <a:avLst/>
            </a:prstGeom>
            <a:noFill/>
            <a:ln w="9525">
              <a:noFill/>
              <a:miter lim="800000"/>
              <a:headEnd/>
              <a:tailEnd/>
            </a:ln>
          </p:spPr>
          <p:txBody>
            <a:bodyPr>
              <a:spAutoFit/>
            </a:bodyPr>
            <a:lstStyle/>
            <a:p>
              <a:pPr algn="ctr"/>
              <a:r>
                <a:rPr lang="en-US" sz="2400" b="1" dirty="0" err="1" smtClean="0">
                  <a:solidFill>
                    <a:srgbClr val="FF0000"/>
                  </a:solidFill>
                  <a:effectLst>
                    <a:outerShdw blurRad="38100" dist="38100" dir="2700000" algn="tl">
                      <a:srgbClr val="000000">
                        <a:alpha val="43137"/>
                      </a:srgbClr>
                    </a:outerShdw>
                  </a:effectLst>
                  <a:latin typeface="Times New Roman" pitchFamily="18" charset="0"/>
                  <a:ea typeface="Calibri" pitchFamily="34" charset="0"/>
                  <a:cs typeface="Times New Roman" pitchFamily="18" charset="0"/>
                </a:rPr>
                <a:t>Nhiệm</a:t>
              </a:r>
              <a:r>
                <a:rPr lang="en-US" sz="2400" b="1" dirty="0" smtClean="0">
                  <a:solidFill>
                    <a:srgbClr val="FF0000"/>
                  </a:solidFill>
                  <a:effectLst>
                    <a:outerShdw blurRad="38100" dist="38100" dir="2700000" algn="tl">
                      <a:srgbClr val="000000">
                        <a:alpha val="43137"/>
                      </a:srgbClr>
                    </a:outerShdw>
                  </a:effectLst>
                  <a:latin typeface="Times New Roman" pitchFamily="18" charset="0"/>
                  <a:ea typeface="Calibri" pitchFamily="34" charset="0"/>
                  <a:cs typeface="Times New Roman" pitchFamily="18" charset="0"/>
                </a:rPr>
                <a:t> </a:t>
              </a:r>
              <a:r>
                <a:rPr lang="en-US" sz="2400" b="1" dirty="0" err="1">
                  <a:solidFill>
                    <a:srgbClr val="FF0000"/>
                  </a:solidFill>
                  <a:effectLst>
                    <a:outerShdw blurRad="38100" dist="38100" dir="2700000" algn="tl">
                      <a:srgbClr val="000000">
                        <a:alpha val="43137"/>
                      </a:srgbClr>
                    </a:outerShdw>
                  </a:effectLst>
                  <a:latin typeface="Times New Roman" pitchFamily="18" charset="0"/>
                  <a:ea typeface="Calibri" pitchFamily="34" charset="0"/>
                  <a:cs typeface="Times New Roman" pitchFamily="18" charset="0"/>
                </a:rPr>
                <a:t>vụ</a:t>
              </a:r>
              <a:r>
                <a:rPr lang="en-US" sz="2400" b="1" dirty="0">
                  <a:solidFill>
                    <a:srgbClr val="FF0000"/>
                  </a:solidFill>
                  <a:effectLst>
                    <a:outerShdw blurRad="38100" dist="38100" dir="2700000" algn="tl">
                      <a:srgbClr val="000000">
                        <a:alpha val="43137"/>
                      </a:srgbClr>
                    </a:outerShdw>
                  </a:effectLst>
                  <a:latin typeface="Times New Roman" pitchFamily="18" charset="0"/>
                  <a:ea typeface="Calibri" pitchFamily="34" charset="0"/>
                  <a:cs typeface="Times New Roman" pitchFamily="18" charset="0"/>
                </a:rPr>
                <a:t> </a:t>
              </a:r>
              <a:r>
                <a:rPr lang="en-US" sz="2400" b="1" dirty="0" err="1">
                  <a:solidFill>
                    <a:srgbClr val="FF0000"/>
                  </a:solidFill>
                  <a:effectLst>
                    <a:outerShdw blurRad="38100" dist="38100" dir="2700000" algn="tl">
                      <a:srgbClr val="000000">
                        <a:alpha val="43137"/>
                      </a:srgbClr>
                    </a:outerShdw>
                  </a:effectLst>
                  <a:latin typeface="Times New Roman" pitchFamily="18" charset="0"/>
                  <a:ea typeface="Calibri" pitchFamily="34" charset="0"/>
                  <a:cs typeface="Times New Roman" pitchFamily="18" charset="0"/>
                </a:rPr>
                <a:t>trọng</a:t>
              </a:r>
              <a:r>
                <a:rPr lang="en-US" sz="2400" b="1" dirty="0">
                  <a:solidFill>
                    <a:srgbClr val="FF0000"/>
                  </a:solidFill>
                  <a:effectLst>
                    <a:outerShdw blurRad="38100" dist="38100" dir="2700000" algn="tl">
                      <a:srgbClr val="000000">
                        <a:alpha val="43137"/>
                      </a:srgbClr>
                    </a:outerShdw>
                  </a:effectLst>
                  <a:latin typeface="Times New Roman" pitchFamily="18" charset="0"/>
                  <a:ea typeface="Calibri" pitchFamily="34" charset="0"/>
                  <a:cs typeface="Times New Roman" pitchFamily="18" charset="0"/>
                </a:rPr>
                <a:t> </a:t>
              </a:r>
              <a:r>
                <a:rPr lang="en-US" sz="2400" b="1" dirty="0" err="1">
                  <a:solidFill>
                    <a:srgbClr val="FF0000"/>
                  </a:solidFill>
                  <a:effectLst>
                    <a:outerShdw blurRad="38100" dist="38100" dir="2700000" algn="tl">
                      <a:srgbClr val="000000">
                        <a:alpha val="43137"/>
                      </a:srgbClr>
                    </a:outerShdw>
                  </a:effectLst>
                  <a:latin typeface="Times New Roman" pitchFamily="18" charset="0"/>
                  <a:ea typeface="Calibri" pitchFamily="34" charset="0"/>
                  <a:cs typeface="Times New Roman" pitchFamily="18" charset="0"/>
                </a:rPr>
                <a:t>tâm</a:t>
              </a:r>
              <a:endParaRPr lang="en-US" sz="2400" dirty="0">
                <a:solidFill>
                  <a:srgbClr val="FF0000"/>
                </a:solidFill>
                <a:effectLst>
                  <a:outerShdw blurRad="38100" dist="38100" dir="2700000" algn="tl">
                    <a:srgbClr val="000000">
                      <a:alpha val="43137"/>
                    </a:srgbClr>
                  </a:outerShdw>
                </a:effectLst>
                <a:latin typeface="Verdana" pitchFamily="34" charset="0"/>
                <a:ea typeface="Calibri" pitchFamily="34" charset="0"/>
                <a:cs typeface="Times New Roman" pitchFamily="18" charset="0"/>
              </a:endParaRPr>
            </a:p>
          </p:txBody>
        </p:sp>
        <p:sp>
          <p:nvSpPr>
            <p:cNvPr id="47112" name="Rectangle 74"/>
            <p:cNvSpPr>
              <a:spLocks noChangeArrowheads="1"/>
            </p:cNvSpPr>
            <p:nvPr/>
          </p:nvSpPr>
          <p:spPr bwMode="auto">
            <a:xfrm>
              <a:off x="685800" y="1905000"/>
              <a:ext cx="1447800" cy="1200329"/>
            </a:xfrm>
            <a:prstGeom prst="rect">
              <a:avLst/>
            </a:prstGeom>
            <a:noFill/>
            <a:ln w="9525">
              <a:noFill/>
              <a:miter lim="800000"/>
              <a:headEnd/>
              <a:tailEnd/>
            </a:ln>
          </p:spPr>
          <p:txBody>
            <a:bodyPr wrap="square">
              <a:spAutoFit/>
            </a:bodyPr>
            <a:lstStyle/>
            <a:p>
              <a:pPr algn="ctr"/>
              <a:r>
                <a:rPr lang="vi-VN" b="1" dirty="0">
                  <a:solidFill>
                    <a:schemeClr val="accent4">
                      <a:lumMod val="75000"/>
                      <a:lumOff val="25000"/>
                    </a:schemeClr>
                  </a:solidFill>
                  <a:latin typeface="Times New Roman" pitchFamily="18" charset="0"/>
                  <a:ea typeface="Calibri" pitchFamily="34" charset="0"/>
                  <a:cs typeface="Times New Roman" pitchFamily="18" charset="0"/>
                </a:rPr>
                <a:t>Xây dựng mô hình trường học điện tử. </a:t>
              </a:r>
              <a:endParaRPr lang="en-US" b="1" dirty="0">
                <a:solidFill>
                  <a:schemeClr val="accent4">
                    <a:lumMod val="75000"/>
                    <a:lumOff val="25000"/>
                  </a:schemeClr>
                </a:solidFill>
                <a:latin typeface="Verdana" pitchFamily="34" charset="0"/>
                <a:ea typeface="Calibri" pitchFamily="34" charset="0"/>
                <a:cs typeface="Times New Roman" pitchFamily="18" charset="0"/>
              </a:endParaRPr>
            </a:p>
          </p:txBody>
        </p:sp>
        <p:sp>
          <p:nvSpPr>
            <p:cNvPr id="47113" name="Rectangle 75"/>
            <p:cNvSpPr>
              <a:spLocks noChangeArrowheads="1"/>
            </p:cNvSpPr>
            <p:nvPr/>
          </p:nvSpPr>
          <p:spPr bwMode="auto">
            <a:xfrm>
              <a:off x="6553200" y="2030849"/>
              <a:ext cx="1752600" cy="1200329"/>
            </a:xfrm>
            <a:prstGeom prst="rect">
              <a:avLst/>
            </a:prstGeom>
            <a:noFill/>
            <a:ln w="9525">
              <a:noFill/>
              <a:miter lim="800000"/>
              <a:headEnd/>
              <a:tailEnd/>
            </a:ln>
          </p:spPr>
          <p:txBody>
            <a:bodyPr wrap="square">
              <a:spAutoFit/>
            </a:bodyPr>
            <a:lstStyle/>
            <a:p>
              <a:pPr algn="ctr"/>
              <a:r>
                <a:rPr lang="vi-VN" b="1" dirty="0">
                  <a:solidFill>
                    <a:schemeClr val="accent4">
                      <a:lumMod val="75000"/>
                      <a:lumOff val="25000"/>
                    </a:schemeClr>
                  </a:solidFill>
                  <a:latin typeface="Times New Roman" pitchFamily="18" charset="0"/>
                  <a:ea typeface="Calibri" pitchFamily="34" charset="0"/>
                  <a:cs typeface="Times New Roman" pitchFamily="18" charset="0"/>
                </a:rPr>
                <a:t>Triển khai </a:t>
              </a:r>
              <a:r>
                <a:rPr lang="vi-VN" b="1" dirty="0" smtClean="0">
                  <a:solidFill>
                    <a:schemeClr val="accent4">
                      <a:lumMod val="75000"/>
                      <a:lumOff val="25000"/>
                    </a:schemeClr>
                  </a:solidFill>
                  <a:latin typeface="Times New Roman" pitchFamily="18" charset="0"/>
                  <a:ea typeface="Calibri" pitchFamily="34" charset="0"/>
                  <a:cs typeface="Times New Roman" pitchFamily="18" charset="0"/>
                </a:rPr>
                <a:t>“</a:t>
              </a:r>
              <a:r>
                <a:rPr lang="vi-VN" b="1" dirty="0">
                  <a:solidFill>
                    <a:schemeClr val="accent4">
                      <a:lumMod val="75000"/>
                      <a:lumOff val="25000"/>
                    </a:schemeClr>
                  </a:solidFill>
                  <a:latin typeface="Times New Roman" pitchFamily="18" charset="0"/>
                  <a:ea typeface="Calibri" pitchFamily="34" charset="0"/>
                  <a:cs typeface="Times New Roman" pitchFamily="18" charset="0"/>
                </a:rPr>
                <a:t>Mô hình trường học điện tử” </a:t>
              </a:r>
              <a:r>
                <a:rPr lang="en-US" b="1" dirty="0">
                  <a:solidFill>
                    <a:schemeClr val="accent4">
                      <a:lumMod val="75000"/>
                      <a:lumOff val="25000"/>
                    </a:schemeClr>
                  </a:solidFill>
                  <a:latin typeface="Times New Roman" pitchFamily="18" charset="0"/>
                  <a:ea typeface="Calibri" pitchFamily="34" charset="0"/>
                  <a:cs typeface="Times New Roman" pitchFamily="18" charset="0"/>
                </a:rPr>
                <a:t> </a:t>
              </a:r>
              <a:r>
                <a:rPr lang="vi-VN" b="1" dirty="0" smtClean="0">
                  <a:solidFill>
                    <a:schemeClr val="accent4">
                      <a:lumMod val="75000"/>
                      <a:lumOff val="25000"/>
                    </a:schemeClr>
                  </a:solidFill>
                  <a:latin typeface="Times New Roman" pitchFamily="18" charset="0"/>
                  <a:ea typeface="Calibri" pitchFamily="34" charset="0"/>
                  <a:cs typeface="Times New Roman" pitchFamily="18" charset="0"/>
                </a:rPr>
                <a:t>0</a:t>
              </a:r>
              <a:r>
                <a:rPr lang="en-US" b="1" dirty="0" smtClean="0">
                  <a:solidFill>
                    <a:schemeClr val="accent4">
                      <a:lumMod val="75000"/>
                      <a:lumOff val="25000"/>
                    </a:schemeClr>
                  </a:solidFill>
                  <a:latin typeface="Times New Roman" pitchFamily="18" charset="0"/>
                  <a:ea typeface="Calibri" pitchFamily="34" charset="0"/>
                  <a:cs typeface="Times New Roman" pitchFamily="18" charset="0"/>
                </a:rPr>
                <a:t>3</a:t>
              </a:r>
              <a:r>
                <a:rPr lang="vi-VN" b="1" dirty="0" smtClean="0">
                  <a:solidFill>
                    <a:schemeClr val="accent4">
                      <a:lumMod val="75000"/>
                      <a:lumOff val="25000"/>
                    </a:schemeClr>
                  </a:solidFill>
                  <a:latin typeface="Times New Roman" pitchFamily="18" charset="0"/>
                  <a:ea typeface="Calibri" pitchFamily="34" charset="0"/>
                  <a:cs typeface="Times New Roman" pitchFamily="18" charset="0"/>
                </a:rPr>
                <a:t> </a:t>
              </a:r>
              <a:r>
                <a:rPr lang="vi-VN" b="1" dirty="0">
                  <a:solidFill>
                    <a:schemeClr val="accent4">
                      <a:lumMod val="75000"/>
                      <a:lumOff val="25000"/>
                    </a:schemeClr>
                  </a:solidFill>
                  <a:latin typeface="Times New Roman" pitchFamily="18" charset="0"/>
                  <a:ea typeface="Calibri" pitchFamily="34" charset="0"/>
                  <a:cs typeface="Times New Roman" pitchFamily="18" charset="0"/>
                </a:rPr>
                <a:t>trường </a:t>
              </a:r>
              <a:endParaRPr lang="en-US" b="1" dirty="0">
                <a:solidFill>
                  <a:schemeClr val="accent4">
                    <a:lumMod val="75000"/>
                    <a:lumOff val="25000"/>
                  </a:schemeClr>
                </a:solidFill>
                <a:latin typeface="Verdana" pitchFamily="34" charset="0"/>
                <a:ea typeface="Calibri" pitchFamily="34" charset="0"/>
                <a:cs typeface="Times New Roman" pitchFamily="18" charset="0"/>
              </a:endParaRPr>
            </a:p>
          </p:txBody>
        </p:sp>
        <p:sp>
          <p:nvSpPr>
            <p:cNvPr id="47114" name="Rectangle 76"/>
            <p:cNvSpPr>
              <a:spLocks noChangeArrowheads="1"/>
            </p:cNvSpPr>
            <p:nvPr/>
          </p:nvSpPr>
          <p:spPr bwMode="auto">
            <a:xfrm>
              <a:off x="5175006" y="4419600"/>
              <a:ext cx="1454394" cy="1477328"/>
            </a:xfrm>
            <a:prstGeom prst="rect">
              <a:avLst/>
            </a:prstGeom>
            <a:noFill/>
            <a:ln w="9525">
              <a:noFill/>
              <a:miter lim="800000"/>
              <a:headEnd/>
              <a:tailEnd/>
            </a:ln>
          </p:spPr>
          <p:txBody>
            <a:bodyPr wrap="square">
              <a:spAutoFit/>
            </a:bodyPr>
            <a:lstStyle/>
            <a:p>
              <a:pPr algn="ctr"/>
              <a:r>
                <a:rPr lang="vi-VN" b="1" dirty="0">
                  <a:solidFill>
                    <a:schemeClr val="accent4">
                      <a:lumMod val="75000"/>
                      <a:lumOff val="25000"/>
                    </a:schemeClr>
                  </a:solidFill>
                  <a:latin typeface="Times New Roman" pitchFamily="18" charset="0"/>
                  <a:cs typeface="Times New Roman" pitchFamily="18" charset="0"/>
                </a:rPr>
                <a:t>Tiếp tục triển khai mô hình trường học điện </a:t>
              </a:r>
              <a:r>
                <a:rPr lang="vi-VN" b="1" dirty="0" smtClean="0">
                  <a:solidFill>
                    <a:schemeClr val="accent4">
                      <a:lumMod val="75000"/>
                      <a:lumOff val="25000"/>
                    </a:schemeClr>
                  </a:solidFill>
                  <a:latin typeface="Times New Roman" pitchFamily="18" charset="0"/>
                  <a:cs typeface="Times New Roman" pitchFamily="18" charset="0"/>
                </a:rPr>
                <a:t>tử </a:t>
              </a:r>
              <a:endParaRPr lang="en-US" b="1" dirty="0">
                <a:solidFill>
                  <a:schemeClr val="accent4">
                    <a:lumMod val="75000"/>
                    <a:lumOff val="25000"/>
                  </a:schemeClr>
                </a:solidFill>
                <a:latin typeface="Verdana" pitchFamily="34" charset="0"/>
              </a:endParaRPr>
            </a:p>
          </p:txBody>
        </p:sp>
        <p:sp>
          <p:nvSpPr>
            <p:cNvPr id="47115" name="Rectangle 77"/>
            <p:cNvSpPr>
              <a:spLocks noChangeArrowheads="1"/>
            </p:cNvSpPr>
            <p:nvPr/>
          </p:nvSpPr>
          <p:spPr bwMode="auto">
            <a:xfrm>
              <a:off x="2057400" y="4419600"/>
              <a:ext cx="1406524" cy="1477328"/>
            </a:xfrm>
            <a:prstGeom prst="rect">
              <a:avLst/>
            </a:prstGeom>
            <a:noFill/>
            <a:ln w="9525">
              <a:noFill/>
              <a:miter lim="800000"/>
              <a:headEnd/>
              <a:tailEnd/>
            </a:ln>
          </p:spPr>
          <p:txBody>
            <a:bodyPr wrap="square">
              <a:spAutoFit/>
            </a:bodyPr>
            <a:lstStyle/>
            <a:p>
              <a:pPr algn="ctr"/>
              <a:r>
                <a:rPr lang="vi-VN" b="1" dirty="0">
                  <a:solidFill>
                    <a:schemeClr val="accent4">
                      <a:lumMod val="75000"/>
                      <a:lumOff val="25000"/>
                    </a:schemeClr>
                  </a:solidFill>
                  <a:latin typeface="Times New Roman" pitchFamily="18" charset="0"/>
                  <a:cs typeface="Times New Roman" pitchFamily="18" charset="0"/>
                </a:rPr>
                <a:t>Kiểm tra đánh giá kết quả xây dựng mô hình</a:t>
              </a:r>
              <a:endParaRPr lang="en-US" b="1" dirty="0">
                <a:solidFill>
                  <a:schemeClr val="accent4">
                    <a:lumMod val="75000"/>
                    <a:lumOff val="25000"/>
                  </a:schemeClr>
                </a:solidFill>
                <a:latin typeface="Verdana" pitchFamily="34" charset="0"/>
              </a:endParaRPr>
            </a:p>
          </p:txBody>
        </p:sp>
      </p:grpSp>
    </p:spTree>
  </p:cSld>
  <p:clrMapOvr>
    <a:masterClrMapping/>
  </p:clrMapOvr>
  <p:transition spd="slow">
    <p:wheel spokes="8"/>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ounded Rectangle 21"/>
          <p:cNvSpPr/>
          <p:nvPr/>
        </p:nvSpPr>
        <p:spPr bwMode="gray">
          <a:xfrm>
            <a:off x="2868304" y="715368"/>
            <a:ext cx="3456296" cy="609600"/>
          </a:xfrm>
          <a:prstGeom prst="roundRect">
            <a:avLst>
              <a:gd name="adj" fmla="val 50000"/>
            </a:avLst>
          </a:prstGeom>
          <a:gradFill rotWithShape="1">
            <a:gsLst>
              <a:gs pos="20000">
                <a:srgbClr val="964305"/>
              </a:gs>
              <a:gs pos="55000">
                <a:srgbClr val="964305">
                  <a:lumMod val="75000"/>
                </a:srgbClr>
              </a:gs>
              <a:gs pos="57000">
                <a:srgbClr val="964305"/>
              </a:gs>
              <a:gs pos="85000">
                <a:srgbClr val="964305">
                  <a:lumMod val="60000"/>
                  <a:lumOff val="40000"/>
                </a:srgbClr>
              </a:gs>
            </a:gsLst>
            <a:lin ang="16200000" scaled="0"/>
          </a:gradFill>
          <a:ln>
            <a:noFill/>
          </a:ln>
          <a:effectLst>
            <a:outerShdw blurRad="44450" dist="27940" dir="5400000" algn="ctr">
              <a:srgbClr val="000000">
                <a:alpha val="32000"/>
              </a:srgbClr>
            </a:outerShdw>
          </a:effectLst>
          <a:scene3d>
            <a:camera prst="orthographicFront">
              <a:rot lat="0" lon="0" rev="0"/>
            </a:camera>
            <a:lightRig rig="threePt" dir="t">
              <a:rot lat="0" lon="0" rev="19200000"/>
            </a:lightRig>
          </a:scene3d>
          <a:sp3d prstMaterial="plastic">
            <a:bevelT w="165100" h="88900"/>
          </a:sp3d>
        </p:spPr>
        <p:txBody>
          <a:bodyPr tIns="0" anchor="ctr"/>
          <a:lstStyle/>
          <a:p>
            <a:pPr algn="ctr" fontAlgn="auto">
              <a:spcBef>
                <a:spcPts val="0"/>
              </a:spcBef>
              <a:spcAft>
                <a:spcPts val="0"/>
              </a:spcAft>
              <a:defRPr/>
            </a:pPr>
            <a:endParaRPr lang="en-US" sz="2000" b="1" kern="0" dirty="0">
              <a:solidFill>
                <a:srgbClr val="FFFFFF"/>
              </a:solidFill>
              <a:effectLst>
                <a:glow rad="63500">
                  <a:srgbClr val="964305">
                    <a:lumMod val="50000"/>
                    <a:alpha val="40000"/>
                  </a:srgbClr>
                </a:glow>
                <a:outerShdw blurRad="50800" dist="38100" dir="5400000" algn="t" rotWithShape="0">
                  <a:prstClr val="black">
                    <a:alpha val="40000"/>
                  </a:prstClr>
                </a:outerShdw>
              </a:effectLst>
              <a:cs typeface="+mn-cs"/>
            </a:endParaRPr>
          </a:p>
        </p:txBody>
      </p:sp>
      <p:grpSp>
        <p:nvGrpSpPr>
          <p:cNvPr id="21" name="Group 20"/>
          <p:cNvGrpSpPr/>
          <p:nvPr/>
        </p:nvGrpSpPr>
        <p:grpSpPr>
          <a:xfrm>
            <a:off x="304800" y="820143"/>
            <a:ext cx="8601528" cy="4162425"/>
            <a:chOff x="304800" y="942975"/>
            <a:chExt cx="8601528" cy="4162425"/>
          </a:xfrm>
        </p:grpSpPr>
        <p:sp>
          <p:nvSpPr>
            <p:cNvPr id="16" name="Rectangle 16"/>
            <p:cNvSpPr>
              <a:spLocks noChangeArrowheads="1"/>
            </p:cNvSpPr>
            <p:nvPr/>
          </p:nvSpPr>
          <p:spPr bwMode="gray">
            <a:xfrm>
              <a:off x="309523" y="2781300"/>
              <a:ext cx="1519277" cy="2324100"/>
            </a:xfrm>
            <a:prstGeom prst="rect">
              <a:avLst/>
            </a:prstGeom>
            <a:gradFill flip="none" rotWithShape="1">
              <a:gsLst>
                <a:gs pos="0">
                  <a:srgbClr val="DDDDDD"/>
                </a:gs>
                <a:gs pos="42000">
                  <a:srgbClr val="FFFFFF"/>
                </a:gs>
                <a:gs pos="100000">
                  <a:srgbClr val="FFFFFF"/>
                </a:gs>
              </a:gsLst>
              <a:lin ang="5400000" scaled="1"/>
              <a:tileRect/>
            </a:gradFill>
            <a:ln>
              <a:solidFill>
                <a:srgbClr val="969696"/>
              </a:solidFill>
            </a:ln>
            <a:effectLst>
              <a:reflection blurRad="6350" stA="50000" endA="300" endPos="38500" dist="50800" dir="5400000" sy="-100000" algn="bl" rotWithShape="0"/>
            </a:effectLst>
            <a:scene3d>
              <a:camera prst="orthographicFront">
                <a:rot lat="0" lon="0" rev="0"/>
              </a:camera>
              <a:lightRig rig="contrasting" dir="tl">
                <a:rot lat="0" lon="0" rev="17400000"/>
              </a:lightRig>
            </a:scene3d>
            <a:sp3d>
              <a:bevelT w="88900" h="88900"/>
            </a:sp3d>
          </p:spPr>
          <p:txBody>
            <a:bodyPr anchor="ctr"/>
            <a:lstStyle/>
            <a:p>
              <a:pPr algn="ctr" eaLnBrk="0" fontAlgn="auto" hangingPunct="0">
                <a:spcBef>
                  <a:spcPts val="0"/>
                </a:spcBef>
                <a:spcAft>
                  <a:spcPts val="0"/>
                </a:spcAft>
                <a:defRPr/>
              </a:pPr>
              <a:r>
                <a:rPr lang="en-US" b="1" dirty="0" err="1">
                  <a:solidFill>
                    <a:schemeClr val="accent4">
                      <a:lumMod val="75000"/>
                      <a:lumOff val="25000"/>
                    </a:schemeClr>
                  </a:solidFill>
                  <a:latin typeface="Times New Roman" pitchFamily="18" charset="0"/>
                  <a:cs typeface="Times New Roman" pitchFamily="18" charset="0"/>
                </a:rPr>
                <a:t>Triển</a:t>
              </a:r>
              <a:r>
                <a:rPr lang="en-US" b="1" dirty="0">
                  <a:solidFill>
                    <a:schemeClr val="accent4">
                      <a:lumMod val="75000"/>
                      <a:lumOff val="25000"/>
                    </a:schemeClr>
                  </a:solidFill>
                  <a:latin typeface="Times New Roman" pitchFamily="18" charset="0"/>
                  <a:cs typeface="Times New Roman" pitchFamily="18" charset="0"/>
                </a:rPr>
                <a:t> </a:t>
              </a:r>
              <a:r>
                <a:rPr lang="en-US" b="1" dirty="0" err="1">
                  <a:solidFill>
                    <a:schemeClr val="accent4">
                      <a:lumMod val="75000"/>
                      <a:lumOff val="25000"/>
                    </a:schemeClr>
                  </a:solidFill>
                  <a:latin typeface="Times New Roman" pitchFamily="18" charset="0"/>
                  <a:cs typeface="Times New Roman" pitchFamily="18" charset="0"/>
                </a:rPr>
                <a:t>khai</a:t>
              </a:r>
              <a:r>
                <a:rPr lang="en-US" b="1" dirty="0">
                  <a:solidFill>
                    <a:schemeClr val="accent4">
                      <a:lumMod val="75000"/>
                      <a:lumOff val="25000"/>
                    </a:schemeClr>
                  </a:solidFill>
                  <a:latin typeface="Times New Roman" pitchFamily="18" charset="0"/>
                  <a:cs typeface="Times New Roman" pitchFamily="18" charset="0"/>
                </a:rPr>
                <a:t> </a:t>
              </a:r>
              <a:r>
                <a:rPr lang="en-US" b="1" dirty="0" err="1">
                  <a:solidFill>
                    <a:schemeClr val="accent4">
                      <a:lumMod val="75000"/>
                      <a:lumOff val="25000"/>
                    </a:schemeClr>
                  </a:solidFill>
                  <a:latin typeface="Times New Roman" pitchFamily="18" charset="0"/>
                  <a:cs typeface="Times New Roman" pitchFamily="18" charset="0"/>
                </a:rPr>
                <a:t>thống</a:t>
              </a:r>
              <a:r>
                <a:rPr lang="en-US" b="1" dirty="0">
                  <a:solidFill>
                    <a:schemeClr val="accent4">
                      <a:lumMod val="75000"/>
                      <a:lumOff val="25000"/>
                    </a:schemeClr>
                  </a:solidFill>
                  <a:latin typeface="Times New Roman" pitchFamily="18" charset="0"/>
                  <a:cs typeface="Times New Roman" pitchFamily="18" charset="0"/>
                </a:rPr>
                <a:t> </a:t>
              </a:r>
              <a:r>
                <a:rPr lang="en-US" b="1" dirty="0" err="1">
                  <a:solidFill>
                    <a:schemeClr val="accent4">
                      <a:lumMod val="75000"/>
                      <a:lumOff val="25000"/>
                    </a:schemeClr>
                  </a:solidFill>
                  <a:latin typeface="Times New Roman" pitchFamily="18" charset="0"/>
                  <a:cs typeface="Times New Roman" pitchFamily="18" charset="0"/>
                </a:rPr>
                <a:t>kê</a:t>
              </a:r>
              <a:r>
                <a:rPr lang="en-US" b="1" dirty="0">
                  <a:solidFill>
                    <a:schemeClr val="accent4">
                      <a:lumMod val="75000"/>
                      <a:lumOff val="25000"/>
                    </a:schemeClr>
                  </a:solidFill>
                  <a:latin typeface="Times New Roman" pitchFamily="18" charset="0"/>
                  <a:cs typeface="Times New Roman" pitchFamily="18" charset="0"/>
                </a:rPr>
                <a:t> </a:t>
              </a:r>
              <a:r>
                <a:rPr lang="en-US" b="1" dirty="0" err="1">
                  <a:solidFill>
                    <a:schemeClr val="accent4">
                      <a:lumMod val="75000"/>
                      <a:lumOff val="25000"/>
                    </a:schemeClr>
                  </a:solidFill>
                  <a:latin typeface="Times New Roman" pitchFamily="18" charset="0"/>
                  <a:cs typeface="Times New Roman" pitchFamily="18" charset="0"/>
                </a:rPr>
                <a:t>toàn</a:t>
              </a:r>
              <a:r>
                <a:rPr lang="en-US" b="1" dirty="0">
                  <a:solidFill>
                    <a:schemeClr val="accent4">
                      <a:lumMod val="75000"/>
                      <a:lumOff val="25000"/>
                    </a:schemeClr>
                  </a:solidFill>
                  <a:latin typeface="Times New Roman" pitchFamily="18" charset="0"/>
                  <a:cs typeface="Times New Roman" pitchFamily="18" charset="0"/>
                </a:rPr>
                <a:t> </a:t>
              </a:r>
              <a:r>
                <a:rPr lang="en-US" b="1" dirty="0" err="1">
                  <a:solidFill>
                    <a:schemeClr val="accent4">
                      <a:lumMod val="75000"/>
                      <a:lumOff val="25000"/>
                    </a:schemeClr>
                  </a:solidFill>
                  <a:latin typeface="Times New Roman" pitchFamily="18" charset="0"/>
                  <a:cs typeface="Times New Roman" pitchFamily="18" charset="0"/>
                </a:rPr>
                <a:t>ngành</a:t>
              </a:r>
              <a:r>
                <a:rPr lang="en-US" b="1" dirty="0">
                  <a:solidFill>
                    <a:schemeClr val="accent4">
                      <a:lumMod val="75000"/>
                      <a:lumOff val="25000"/>
                    </a:schemeClr>
                  </a:solidFill>
                  <a:latin typeface="Times New Roman" pitchFamily="18" charset="0"/>
                  <a:cs typeface="Times New Roman" pitchFamily="18" charset="0"/>
                </a:rPr>
                <a:t> </a:t>
              </a:r>
              <a:r>
                <a:rPr lang="en-US" b="1" dirty="0" err="1">
                  <a:solidFill>
                    <a:schemeClr val="accent4">
                      <a:lumMod val="75000"/>
                      <a:lumOff val="25000"/>
                    </a:schemeClr>
                  </a:solidFill>
                  <a:latin typeface="Times New Roman" pitchFamily="18" charset="0"/>
                  <a:cs typeface="Times New Roman" pitchFamily="18" charset="0"/>
                </a:rPr>
                <a:t>các</a:t>
              </a:r>
              <a:r>
                <a:rPr lang="en-US" b="1" dirty="0">
                  <a:solidFill>
                    <a:schemeClr val="accent4">
                      <a:lumMod val="75000"/>
                      <a:lumOff val="25000"/>
                    </a:schemeClr>
                  </a:solidFill>
                  <a:latin typeface="Times New Roman" pitchFamily="18" charset="0"/>
                  <a:cs typeface="Times New Roman" pitchFamily="18" charset="0"/>
                </a:rPr>
                <a:t> </a:t>
              </a:r>
              <a:r>
                <a:rPr lang="en-US" b="1" dirty="0" err="1">
                  <a:solidFill>
                    <a:schemeClr val="accent4">
                      <a:lumMod val="75000"/>
                      <a:lumOff val="25000"/>
                    </a:schemeClr>
                  </a:solidFill>
                  <a:latin typeface="Times New Roman" pitchFamily="18" charset="0"/>
                  <a:cs typeface="Times New Roman" pitchFamily="18" charset="0"/>
                </a:rPr>
                <a:t>thiết</a:t>
              </a:r>
              <a:r>
                <a:rPr lang="en-US" b="1" dirty="0">
                  <a:solidFill>
                    <a:schemeClr val="accent4">
                      <a:lumMod val="75000"/>
                      <a:lumOff val="25000"/>
                    </a:schemeClr>
                  </a:solidFill>
                  <a:latin typeface="Times New Roman" pitchFamily="18" charset="0"/>
                  <a:cs typeface="Times New Roman" pitchFamily="18" charset="0"/>
                </a:rPr>
                <a:t> </a:t>
              </a:r>
              <a:r>
                <a:rPr lang="en-US" b="1" dirty="0" err="1">
                  <a:solidFill>
                    <a:schemeClr val="accent4">
                      <a:lumMod val="75000"/>
                      <a:lumOff val="25000"/>
                    </a:schemeClr>
                  </a:solidFill>
                  <a:latin typeface="Times New Roman" pitchFamily="18" charset="0"/>
                  <a:cs typeface="Times New Roman" pitchFamily="18" charset="0"/>
                </a:rPr>
                <a:t>bị</a:t>
              </a:r>
              <a:r>
                <a:rPr lang="en-US" b="1" dirty="0">
                  <a:solidFill>
                    <a:schemeClr val="accent4">
                      <a:lumMod val="75000"/>
                      <a:lumOff val="25000"/>
                    </a:schemeClr>
                  </a:solidFill>
                  <a:latin typeface="Times New Roman" pitchFamily="18" charset="0"/>
                  <a:cs typeface="Times New Roman" pitchFamily="18" charset="0"/>
                </a:rPr>
                <a:t> CNTT</a:t>
              </a:r>
            </a:p>
          </p:txBody>
        </p:sp>
        <p:sp>
          <p:nvSpPr>
            <p:cNvPr id="17" name="Round Same Side Corner Rectangle 16"/>
            <p:cNvSpPr/>
            <p:nvPr/>
          </p:nvSpPr>
          <p:spPr bwMode="gray">
            <a:xfrm>
              <a:off x="304800" y="2362200"/>
              <a:ext cx="1519464" cy="417234"/>
            </a:xfrm>
            <a:prstGeom prst="round2SameRect">
              <a:avLst>
                <a:gd name="adj1" fmla="val 50000"/>
                <a:gd name="adj2" fmla="val 0"/>
              </a:avLst>
            </a:prstGeom>
            <a:gradFill rotWithShape="1">
              <a:gsLst>
                <a:gs pos="20000">
                  <a:srgbClr val="84AA33"/>
                </a:gs>
                <a:gs pos="50000">
                  <a:srgbClr val="84AA33">
                    <a:lumMod val="75000"/>
                  </a:srgbClr>
                </a:gs>
                <a:gs pos="51000">
                  <a:srgbClr val="84AA33"/>
                </a:gs>
                <a:gs pos="85000">
                  <a:srgbClr val="84AA33">
                    <a:lumMod val="60000"/>
                    <a:lumOff val="40000"/>
                  </a:srgbClr>
                </a:gs>
              </a:gsLst>
              <a:lin ang="16200000" scaled="0"/>
            </a:gradFill>
            <a:ln>
              <a:noFill/>
            </a:ln>
            <a:effectLst>
              <a:outerShdw blurRad="50800" dist="38100" dir="5400000" algn="tl" rotWithShape="0">
                <a:prstClr val="black">
                  <a:alpha val="40000"/>
                </a:prstClr>
              </a:outerShdw>
            </a:effectLst>
            <a:scene3d>
              <a:camera prst="orthographicFront">
                <a:rot lat="0" lon="0" rev="0"/>
              </a:camera>
              <a:lightRig rig="contrasting" dir="t">
                <a:rot lat="0" lon="0" rev="1500000"/>
              </a:lightRig>
            </a:scene3d>
            <a:sp3d prstMaterial="metal">
              <a:bevelT w="88900" h="88900"/>
            </a:sp3d>
          </p:spPr>
          <p:txBody>
            <a:bodyPr tIns="0" anchor="ctr"/>
            <a:lstStyle/>
            <a:p>
              <a:pPr algn="ctr" fontAlgn="auto">
                <a:spcBef>
                  <a:spcPts val="0"/>
                </a:spcBef>
                <a:spcAft>
                  <a:spcPts val="0"/>
                </a:spcAft>
                <a:defRPr/>
              </a:pPr>
              <a:r>
                <a:rPr lang="en-US" sz="2000" b="1" kern="0" dirty="0">
                  <a:solidFill>
                    <a:sysClr val="window" lastClr="FFFFFF"/>
                  </a:solidFill>
                  <a:effectLst>
                    <a:glow rad="63500">
                      <a:srgbClr val="84AA33">
                        <a:lumMod val="75000"/>
                        <a:alpha val="40000"/>
                      </a:srgbClr>
                    </a:glow>
                    <a:outerShdw blurRad="38100" dist="38100" dir="2700000" algn="tl">
                      <a:srgbClr val="000000">
                        <a:alpha val="43137"/>
                      </a:srgbClr>
                    </a:outerShdw>
                  </a:effectLst>
                  <a:cs typeface="+mn-cs"/>
                </a:rPr>
                <a:t>1</a:t>
              </a:r>
            </a:p>
          </p:txBody>
        </p:sp>
        <p:sp>
          <p:nvSpPr>
            <p:cNvPr id="47" name="Rectangle 16"/>
            <p:cNvSpPr>
              <a:spLocks noChangeArrowheads="1"/>
            </p:cNvSpPr>
            <p:nvPr/>
          </p:nvSpPr>
          <p:spPr bwMode="gray">
            <a:xfrm>
              <a:off x="2062123" y="2794948"/>
              <a:ext cx="1514741" cy="2310452"/>
            </a:xfrm>
            <a:prstGeom prst="rect">
              <a:avLst/>
            </a:prstGeom>
            <a:gradFill flip="none" rotWithShape="1">
              <a:gsLst>
                <a:gs pos="0">
                  <a:srgbClr val="DDDDDD"/>
                </a:gs>
                <a:gs pos="42000">
                  <a:srgbClr val="FFFFFF"/>
                </a:gs>
                <a:gs pos="100000">
                  <a:srgbClr val="FFFFFF"/>
                </a:gs>
              </a:gsLst>
              <a:lin ang="5400000" scaled="1"/>
              <a:tileRect/>
            </a:gradFill>
            <a:ln>
              <a:solidFill>
                <a:srgbClr val="969696"/>
              </a:solidFill>
            </a:ln>
            <a:effectLst>
              <a:reflection blurRad="6350" stA="50000" endA="300" endPos="38500" dist="50800" dir="5400000" sy="-100000" algn="bl" rotWithShape="0"/>
            </a:effectLst>
            <a:scene3d>
              <a:camera prst="orthographicFront">
                <a:rot lat="0" lon="0" rev="0"/>
              </a:camera>
              <a:lightRig rig="contrasting" dir="tl">
                <a:rot lat="0" lon="0" rev="17400000"/>
              </a:lightRig>
            </a:scene3d>
            <a:sp3d>
              <a:bevelT w="88900" h="88900"/>
            </a:sp3d>
          </p:spPr>
          <p:txBody>
            <a:bodyPr anchor="ctr"/>
            <a:lstStyle/>
            <a:p>
              <a:pPr algn="ctr" eaLnBrk="0" fontAlgn="auto" hangingPunct="0">
                <a:spcBef>
                  <a:spcPts val="0"/>
                </a:spcBef>
                <a:spcAft>
                  <a:spcPts val="0"/>
                </a:spcAft>
                <a:defRPr/>
              </a:pPr>
              <a:r>
                <a:rPr lang="en-US" b="1" i="1" dirty="0" err="1">
                  <a:solidFill>
                    <a:schemeClr val="accent4">
                      <a:lumMod val="75000"/>
                      <a:lumOff val="25000"/>
                    </a:schemeClr>
                  </a:solidFill>
                  <a:latin typeface="Times New Roman" pitchFamily="18" charset="0"/>
                  <a:cs typeface="Times New Roman" pitchFamily="18" charset="0"/>
                </a:rPr>
                <a:t>Thực</a:t>
              </a:r>
              <a:r>
                <a:rPr lang="en-US" b="1" i="1" dirty="0">
                  <a:solidFill>
                    <a:schemeClr val="accent4">
                      <a:lumMod val="75000"/>
                      <a:lumOff val="25000"/>
                    </a:schemeClr>
                  </a:solidFill>
                  <a:latin typeface="Times New Roman" pitchFamily="18" charset="0"/>
                  <a:cs typeface="Times New Roman" pitchFamily="18" charset="0"/>
                </a:rPr>
                <a:t> </a:t>
              </a:r>
              <a:r>
                <a:rPr lang="en-US" b="1" i="1" dirty="0" err="1">
                  <a:solidFill>
                    <a:schemeClr val="accent4">
                      <a:lumMod val="75000"/>
                      <a:lumOff val="25000"/>
                    </a:schemeClr>
                  </a:solidFill>
                  <a:latin typeface="Times New Roman" pitchFamily="18" charset="0"/>
                  <a:cs typeface="Times New Roman" pitchFamily="18" charset="0"/>
                </a:rPr>
                <a:t>hiện</a:t>
              </a:r>
              <a:r>
                <a:rPr lang="en-US" b="1" i="1" dirty="0">
                  <a:solidFill>
                    <a:schemeClr val="accent4">
                      <a:lumMod val="75000"/>
                      <a:lumOff val="25000"/>
                    </a:schemeClr>
                  </a:solidFill>
                  <a:latin typeface="Times New Roman" pitchFamily="18" charset="0"/>
                  <a:cs typeface="Times New Roman" pitchFamily="18" charset="0"/>
                </a:rPr>
                <a:t> </a:t>
              </a:r>
              <a:r>
                <a:rPr lang="en-US" b="1" i="1" dirty="0" err="1">
                  <a:solidFill>
                    <a:schemeClr val="accent4">
                      <a:lumMod val="75000"/>
                      <a:lumOff val="25000"/>
                    </a:schemeClr>
                  </a:solidFill>
                  <a:latin typeface="Times New Roman" pitchFamily="18" charset="0"/>
                  <a:cs typeface="Times New Roman" pitchFamily="18" charset="0"/>
                </a:rPr>
                <a:t>nề</a:t>
              </a:r>
              <a:r>
                <a:rPr lang="en-US" b="1" i="1" dirty="0">
                  <a:solidFill>
                    <a:schemeClr val="accent4">
                      <a:lumMod val="75000"/>
                      <a:lumOff val="25000"/>
                    </a:schemeClr>
                  </a:solidFill>
                  <a:latin typeface="Times New Roman" pitchFamily="18" charset="0"/>
                  <a:cs typeface="Times New Roman" pitchFamily="18" charset="0"/>
                </a:rPr>
                <a:t> </a:t>
              </a:r>
              <a:r>
                <a:rPr lang="en-US" b="1" i="1" dirty="0" err="1">
                  <a:solidFill>
                    <a:schemeClr val="accent4">
                      <a:lumMod val="75000"/>
                      <a:lumOff val="25000"/>
                    </a:schemeClr>
                  </a:solidFill>
                  <a:latin typeface="Times New Roman" pitchFamily="18" charset="0"/>
                  <a:cs typeface="Times New Roman" pitchFamily="18" charset="0"/>
                </a:rPr>
                <a:t>nếp</a:t>
              </a:r>
              <a:r>
                <a:rPr lang="en-US" b="1" i="1" dirty="0">
                  <a:solidFill>
                    <a:schemeClr val="accent4">
                      <a:lumMod val="75000"/>
                      <a:lumOff val="25000"/>
                    </a:schemeClr>
                  </a:solidFill>
                  <a:latin typeface="Times New Roman" pitchFamily="18" charset="0"/>
                  <a:cs typeface="Times New Roman" pitchFamily="18" charset="0"/>
                </a:rPr>
                <a:t> </a:t>
              </a:r>
              <a:r>
                <a:rPr lang="en-US" b="1" i="1" dirty="0" err="1">
                  <a:solidFill>
                    <a:schemeClr val="accent4">
                      <a:lumMod val="75000"/>
                      <a:lumOff val="25000"/>
                    </a:schemeClr>
                  </a:solidFill>
                  <a:latin typeface="Times New Roman" pitchFamily="18" charset="0"/>
                  <a:cs typeface="Times New Roman" pitchFamily="18" charset="0"/>
                </a:rPr>
                <a:t>công</a:t>
              </a:r>
              <a:r>
                <a:rPr lang="en-US" b="1" i="1" dirty="0">
                  <a:solidFill>
                    <a:schemeClr val="accent4">
                      <a:lumMod val="75000"/>
                      <a:lumOff val="25000"/>
                    </a:schemeClr>
                  </a:solidFill>
                  <a:latin typeface="Times New Roman" pitchFamily="18" charset="0"/>
                  <a:cs typeface="Times New Roman" pitchFamily="18" charset="0"/>
                </a:rPr>
                <a:t> </a:t>
              </a:r>
              <a:r>
                <a:rPr lang="en-US" b="1" i="1" dirty="0" err="1">
                  <a:solidFill>
                    <a:schemeClr val="accent4">
                      <a:lumMod val="75000"/>
                      <a:lumOff val="25000"/>
                    </a:schemeClr>
                  </a:solidFill>
                  <a:latin typeface="Times New Roman" pitchFamily="18" charset="0"/>
                  <a:cs typeface="Times New Roman" pitchFamily="18" charset="0"/>
                </a:rPr>
                <a:t>tác</a:t>
              </a:r>
              <a:r>
                <a:rPr lang="en-US" b="1" i="1" dirty="0">
                  <a:solidFill>
                    <a:schemeClr val="accent4">
                      <a:lumMod val="75000"/>
                      <a:lumOff val="25000"/>
                    </a:schemeClr>
                  </a:solidFill>
                  <a:latin typeface="Times New Roman" pitchFamily="18" charset="0"/>
                  <a:cs typeface="Times New Roman" pitchFamily="18" charset="0"/>
                </a:rPr>
                <a:t> </a:t>
              </a:r>
              <a:r>
                <a:rPr lang="en-US" b="1" i="1" dirty="0" err="1">
                  <a:solidFill>
                    <a:schemeClr val="accent4">
                      <a:lumMod val="75000"/>
                      <a:lumOff val="25000"/>
                    </a:schemeClr>
                  </a:solidFill>
                  <a:latin typeface="Times New Roman" pitchFamily="18" charset="0"/>
                  <a:cs typeface="Times New Roman" pitchFamily="18" charset="0"/>
                </a:rPr>
                <a:t>bảo</a:t>
              </a:r>
              <a:r>
                <a:rPr lang="en-US" b="1" i="1" dirty="0">
                  <a:solidFill>
                    <a:schemeClr val="accent4">
                      <a:lumMod val="75000"/>
                      <a:lumOff val="25000"/>
                    </a:schemeClr>
                  </a:solidFill>
                  <a:latin typeface="Times New Roman" pitchFamily="18" charset="0"/>
                  <a:cs typeface="Times New Roman" pitchFamily="18" charset="0"/>
                </a:rPr>
                <a:t> </a:t>
              </a:r>
              <a:r>
                <a:rPr lang="en-US" b="1" i="1" dirty="0" err="1">
                  <a:solidFill>
                    <a:schemeClr val="accent4">
                      <a:lumMod val="75000"/>
                      <a:lumOff val="25000"/>
                    </a:schemeClr>
                  </a:solidFill>
                  <a:latin typeface="Times New Roman" pitchFamily="18" charset="0"/>
                  <a:cs typeface="Times New Roman" pitchFamily="18" charset="0"/>
                </a:rPr>
                <a:t>trì</a:t>
              </a:r>
              <a:r>
                <a:rPr lang="en-US" b="1" i="1" dirty="0">
                  <a:solidFill>
                    <a:schemeClr val="accent4">
                      <a:lumMod val="75000"/>
                      <a:lumOff val="25000"/>
                    </a:schemeClr>
                  </a:solidFill>
                  <a:latin typeface="Times New Roman" pitchFamily="18" charset="0"/>
                  <a:cs typeface="Times New Roman" pitchFamily="18" charset="0"/>
                </a:rPr>
                <a:t> </a:t>
              </a:r>
              <a:r>
                <a:rPr lang="en-US" b="1" i="1" dirty="0" err="1">
                  <a:solidFill>
                    <a:schemeClr val="accent4">
                      <a:lumMod val="75000"/>
                      <a:lumOff val="25000"/>
                    </a:schemeClr>
                  </a:solidFill>
                  <a:latin typeface="Times New Roman" pitchFamily="18" charset="0"/>
                  <a:cs typeface="Times New Roman" pitchFamily="18" charset="0"/>
                </a:rPr>
                <a:t>máy</a:t>
              </a:r>
              <a:r>
                <a:rPr lang="en-US" b="1" i="1" dirty="0">
                  <a:solidFill>
                    <a:schemeClr val="accent4">
                      <a:lumMod val="75000"/>
                      <a:lumOff val="25000"/>
                    </a:schemeClr>
                  </a:solidFill>
                  <a:latin typeface="Times New Roman" pitchFamily="18" charset="0"/>
                  <a:cs typeface="Times New Roman" pitchFamily="18" charset="0"/>
                </a:rPr>
                <a:t> </a:t>
              </a:r>
              <a:r>
                <a:rPr lang="en-US" b="1" i="1" dirty="0" err="1">
                  <a:solidFill>
                    <a:schemeClr val="accent4">
                      <a:lumMod val="75000"/>
                      <a:lumOff val="25000"/>
                    </a:schemeClr>
                  </a:solidFill>
                  <a:latin typeface="Times New Roman" pitchFamily="18" charset="0"/>
                  <a:cs typeface="Times New Roman" pitchFamily="18" charset="0"/>
                </a:rPr>
                <a:t>tính</a:t>
              </a:r>
              <a:r>
                <a:rPr lang="en-US" b="1" i="1" dirty="0">
                  <a:solidFill>
                    <a:schemeClr val="accent4">
                      <a:lumMod val="75000"/>
                      <a:lumOff val="25000"/>
                    </a:schemeClr>
                  </a:solidFill>
                  <a:latin typeface="Times New Roman" pitchFamily="18" charset="0"/>
                  <a:cs typeface="Times New Roman" pitchFamily="18" charset="0"/>
                </a:rPr>
                <a:t> </a:t>
              </a:r>
            </a:p>
            <a:p>
              <a:pPr algn="ctr" eaLnBrk="0" fontAlgn="auto" hangingPunct="0">
                <a:spcBef>
                  <a:spcPts val="0"/>
                </a:spcBef>
                <a:spcAft>
                  <a:spcPts val="0"/>
                </a:spcAft>
                <a:defRPr/>
              </a:pPr>
              <a:r>
                <a:rPr lang="en-US" b="1" i="1" dirty="0" err="1">
                  <a:solidFill>
                    <a:schemeClr val="accent4">
                      <a:lumMod val="75000"/>
                      <a:lumOff val="25000"/>
                    </a:schemeClr>
                  </a:solidFill>
                  <a:latin typeface="Times New Roman" pitchFamily="18" charset="0"/>
                  <a:cs typeface="Times New Roman" pitchFamily="18" charset="0"/>
                </a:rPr>
                <a:t>và</a:t>
              </a:r>
              <a:r>
                <a:rPr lang="en-US" b="1" i="1" dirty="0">
                  <a:solidFill>
                    <a:schemeClr val="accent4">
                      <a:lumMod val="75000"/>
                      <a:lumOff val="25000"/>
                    </a:schemeClr>
                  </a:solidFill>
                  <a:latin typeface="Times New Roman" pitchFamily="18" charset="0"/>
                  <a:cs typeface="Times New Roman" pitchFamily="18" charset="0"/>
                </a:rPr>
                <a:t> </a:t>
              </a:r>
              <a:r>
                <a:rPr lang="en-US" b="1" i="1" dirty="0" err="1">
                  <a:solidFill>
                    <a:schemeClr val="accent4">
                      <a:lumMod val="75000"/>
                      <a:lumOff val="25000"/>
                    </a:schemeClr>
                  </a:solidFill>
                  <a:latin typeface="Times New Roman" pitchFamily="18" charset="0"/>
                  <a:cs typeface="Times New Roman" pitchFamily="18" charset="0"/>
                </a:rPr>
                <a:t>các</a:t>
              </a:r>
              <a:r>
                <a:rPr lang="en-US" b="1" i="1" dirty="0">
                  <a:solidFill>
                    <a:schemeClr val="accent4">
                      <a:lumMod val="75000"/>
                      <a:lumOff val="25000"/>
                    </a:schemeClr>
                  </a:solidFill>
                  <a:latin typeface="Times New Roman" pitchFamily="18" charset="0"/>
                  <a:cs typeface="Times New Roman" pitchFamily="18" charset="0"/>
                </a:rPr>
                <a:t> </a:t>
              </a:r>
              <a:r>
                <a:rPr lang="en-US" b="1" i="1" dirty="0" err="1">
                  <a:solidFill>
                    <a:schemeClr val="accent4">
                      <a:lumMod val="75000"/>
                      <a:lumOff val="25000"/>
                    </a:schemeClr>
                  </a:solidFill>
                  <a:latin typeface="Times New Roman" pitchFamily="18" charset="0"/>
                  <a:cs typeface="Times New Roman" pitchFamily="18" charset="0"/>
                </a:rPr>
                <a:t>thiết</a:t>
              </a:r>
              <a:r>
                <a:rPr lang="en-US" b="1" i="1" dirty="0">
                  <a:solidFill>
                    <a:schemeClr val="accent4">
                      <a:lumMod val="75000"/>
                      <a:lumOff val="25000"/>
                    </a:schemeClr>
                  </a:solidFill>
                  <a:latin typeface="Times New Roman" pitchFamily="18" charset="0"/>
                  <a:cs typeface="Times New Roman" pitchFamily="18" charset="0"/>
                </a:rPr>
                <a:t> </a:t>
              </a:r>
              <a:r>
                <a:rPr lang="en-US" b="1" i="1" dirty="0" err="1">
                  <a:solidFill>
                    <a:schemeClr val="accent4">
                      <a:lumMod val="75000"/>
                      <a:lumOff val="25000"/>
                    </a:schemeClr>
                  </a:solidFill>
                  <a:latin typeface="Times New Roman" pitchFamily="18" charset="0"/>
                  <a:cs typeface="Times New Roman" pitchFamily="18" charset="0"/>
                </a:rPr>
                <a:t>bị</a:t>
              </a:r>
              <a:r>
                <a:rPr lang="en-US" b="1" i="1" dirty="0">
                  <a:solidFill>
                    <a:schemeClr val="accent4">
                      <a:lumMod val="75000"/>
                      <a:lumOff val="25000"/>
                    </a:schemeClr>
                  </a:solidFill>
                  <a:latin typeface="Times New Roman" pitchFamily="18" charset="0"/>
                  <a:cs typeface="Times New Roman" pitchFamily="18" charset="0"/>
                </a:rPr>
                <a:t> CNTT</a:t>
              </a:r>
            </a:p>
          </p:txBody>
        </p:sp>
        <p:sp>
          <p:nvSpPr>
            <p:cNvPr id="48" name="Round Same Side Corner Rectangle 47"/>
            <p:cNvSpPr/>
            <p:nvPr/>
          </p:nvSpPr>
          <p:spPr bwMode="gray">
            <a:xfrm>
              <a:off x="2057400" y="2375848"/>
              <a:ext cx="1519464" cy="417234"/>
            </a:xfrm>
            <a:prstGeom prst="round2SameRect">
              <a:avLst>
                <a:gd name="adj1" fmla="val 50000"/>
                <a:gd name="adj2" fmla="val 0"/>
              </a:avLst>
            </a:prstGeom>
            <a:solidFill>
              <a:srgbClr val="FFC000"/>
            </a:solidFill>
            <a:ln>
              <a:noFill/>
            </a:ln>
            <a:effectLst>
              <a:outerShdw blurRad="50800" dist="38100" dir="5400000" algn="tl" rotWithShape="0">
                <a:prstClr val="black">
                  <a:alpha val="40000"/>
                </a:prstClr>
              </a:outerShdw>
            </a:effectLst>
            <a:scene3d>
              <a:camera prst="orthographicFront">
                <a:rot lat="0" lon="0" rev="0"/>
              </a:camera>
              <a:lightRig rig="contrasting" dir="t">
                <a:rot lat="0" lon="0" rev="1500000"/>
              </a:lightRig>
            </a:scene3d>
            <a:sp3d prstMaterial="metal">
              <a:bevelT w="88900" h="88900"/>
            </a:sp3d>
          </p:spPr>
          <p:txBody>
            <a:bodyPr tIns="0" anchor="ctr"/>
            <a:lstStyle/>
            <a:p>
              <a:pPr algn="ctr" fontAlgn="auto">
                <a:spcBef>
                  <a:spcPts val="0"/>
                </a:spcBef>
                <a:spcAft>
                  <a:spcPts val="0"/>
                </a:spcAft>
                <a:defRPr/>
              </a:pPr>
              <a:r>
                <a:rPr lang="en-US" sz="2000" b="1" kern="0" dirty="0">
                  <a:solidFill>
                    <a:sysClr val="window" lastClr="FFFFFF"/>
                  </a:solidFill>
                  <a:effectLst>
                    <a:glow rad="63500">
                      <a:srgbClr val="84AA33">
                        <a:lumMod val="75000"/>
                        <a:alpha val="40000"/>
                      </a:srgbClr>
                    </a:glow>
                    <a:outerShdw blurRad="38100" dist="38100" dir="2700000" algn="tl">
                      <a:srgbClr val="000000">
                        <a:alpha val="43137"/>
                      </a:srgbClr>
                    </a:outerShdw>
                  </a:effectLst>
                  <a:cs typeface="+mn-cs"/>
                </a:rPr>
                <a:t>2</a:t>
              </a:r>
            </a:p>
          </p:txBody>
        </p:sp>
        <p:sp>
          <p:nvSpPr>
            <p:cNvPr id="49" name="Rectangle 16"/>
            <p:cNvSpPr>
              <a:spLocks noChangeArrowheads="1"/>
            </p:cNvSpPr>
            <p:nvPr/>
          </p:nvSpPr>
          <p:spPr bwMode="gray">
            <a:xfrm>
              <a:off x="3886387" y="2830204"/>
              <a:ext cx="1514741" cy="2198996"/>
            </a:xfrm>
            <a:prstGeom prst="rect">
              <a:avLst/>
            </a:prstGeom>
            <a:gradFill flip="none" rotWithShape="1">
              <a:gsLst>
                <a:gs pos="0">
                  <a:srgbClr val="DDDDDD"/>
                </a:gs>
                <a:gs pos="42000">
                  <a:srgbClr val="FFFFFF"/>
                </a:gs>
                <a:gs pos="100000">
                  <a:srgbClr val="FFFFFF"/>
                </a:gs>
              </a:gsLst>
              <a:lin ang="5400000" scaled="1"/>
              <a:tileRect/>
            </a:gradFill>
            <a:ln>
              <a:solidFill>
                <a:srgbClr val="969696"/>
              </a:solidFill>
            </a:ln>
            <a:effectLst>
              <a:reflection blurRad="6350" stA="50000" endA="300" endPos="38500" dist="50800" dir="5400000" sy="-100000" algn="bl" rotWithShape="0"/>
            </a:effectLst>
            <a:scene3d>
              <a:camera prst="orthographicFront">
                <a:rot lat="0" lon="0" rev="0"/>
              </a:camera>
              <a:lightRig rig="contrasting" dir="tl">
                <a:rot lat="0" lon="0" rev="17400000"/>
              </a:lightRig>
            </a:scene3d>
            <a:sp3d>
              <a:bevelT w="88900" h="88900"/>
            </a:sp3d>
          </p:spPr>
          <p:txBody>
            <a:bodyPr anchor="ctr"/>
            <a:lstStyle/>
            <a:p>
              <a:pPr algn="ctr" eaLnBrk="0" fontAlgn="auto" hangingPunct="0">
                <a:spcBef>
                  <a:spcPts val="0"/>
                </a:spcBef>
                <a:spcAft>
                  <a:spcPts val="0"/>
                </a:spcAft>
                <a:defRPr/>
              </a:pPr>
              <a:r>
                <a:rPr lang="en-US" b="1" i="1" dirty="0" err="1">
                  <a:solidFill>
                    <a:schemeClr val="accent4">
                      <a:lumMod val="75000"/>
                      <a:lumOff val="25000"/>
                    </a:schemeClr>
                  </a:solidFill>
                  <a:latin typeface="Times New Roman" pitchFamily="18" charset="0"/>
                  <a:cs typeface="Times New Roman" pitchFamily="18" charset="0"/>
                </a:rPr>
                <a:t>Duy</a:t>
              </a:r>
              <a:r>
                <a:rPr lang="en-US" b="1" i="1" dirty="0">
                  <a:solidFill>
                    <a:schemeClr val="accent4">
                      <a:lumMod val="75000"/>
                      <a:lumOff val="25000"/>
                    </a:schemeClr>
                  </a:solidFill>
                  <a:latin typeface="Times New Roman" pitchFamily="18" charset="0"/>
                  <a:cs typeface="Times New Roman" pitchFamily="18" charset="0"/>
                </a:rPr>
                <a:t> </a:t>
              </a:r>
              <a:r>
                <a:rPr lang="en-US" b="1" i="1" dirty="0" err="1">
                  <a:solidFill>
                    <a:schemeClr val="accent4">
                      <a:lumMod val="75000"/>
                      <a:lumOff val="25000"/>
                    </a:schemeClr>
                  </a:solidFill>
                  <a:latin typeface="Times New Roman" pitchFamily="18" charset="0"/>
                  <a:cs typeface="Times New Roman" pitchFamily="18" charset="0"/>
                </a:rPr>
                <a:t>trì</a:t>
              </a:r>
              <a:r>
                <a:rPr lang="en-US" b="1" i="1" dirty="0">
                  <a:solidFill>
                    <a:schemeClr val="accent4">
                      <a:lumMod val="75000"/>
                      <a:lumOff val="25000"/>
                    </a:schemeClr>
                  </a:solidFill>
                  <a:latin typeface="Times New Roman" pitchFamily="18" charset="0"/>
                  <a:cs typeface="Times New Roman" pitchFamily="18" charset="0"/>
                </a:rPr>
                <a:t> </a:t>
              </a:r>
              <a:r>
                <a:rPr lang="en-US" b="1" i="1" dirty="0" err="1">
                  <a:solidFill>
                    <a:schemeClr val="accent4">
                      <a:lumMod val="75000"/>
                      <a:lumOff val="25000"/>
                    </a:schemeClr>
                  </a:solidFill>
                  <a:latin typeface="Times New Roman" pitchFamily="18" charset="0"/>
                  <a:cs typeface="Times New Roman" pitchFamily="18" charset="0"/>
                </a:rPr>
                <a:t>nguồn</a:t>
              </a:r>
              <a:r>
                <a:rPr lang="en-US" b="1" i="1" dirty="0">
                  <a:solidFill>
                    <a:schemeClr val="accent4">
                      <a:lumMod val="75000"/>
                      <a:lumOff val="25000"/>
                    </a:schemeClr>
                  </a:solidFill>
                  <a:latin typeface="Times New Roman" pitchFamily="18" charset="0"/>
                  <a:cs typeface="Times New Roman" pitchFamily="18" charset="0"/>
                </a:rPr>
                <a:t> </a:t>
              </a:r>
              <a:r>
                <a:rPr lang="en-US" b="1" i="1" dirty="0" err="1">
                  <a:solidFill>
                    <a:schemeClr val="accent4">
                      <a:lumMod val="75000"/>
                      <a:lumOff val="25000"/>
                    </a:schemeClr>
                  </a:solidFill>
                  <a:latin typeface="Times New Roman" pitchFamily="18" charset="0"/>
                  <a:cs typeface="Times New Roman" pitchFamily="18" charset="0"/>
                </a:rPr>
                <a:t>ngân</a:t>
              </a:r>
              <a:r>
                <a:rPr lang="en-US" b="1" i="1" dirty="0">
                  <a:solidFill>
                    <a:schemeClr val="accent4">
                      <a:lumMod val="75000"/>
                      <a:lumOff val="25000"/>
                    </a:schemeClr>
                  </a:solidFill>
                  <a:latin typeface="Times New Roman" pitchFamily="18" charset="0"/>
                  <a:cs typeface="Times New Roman" pitchFamily="18" charset="0"/>
                </a:rPr>
                <a:t> </a:t>
              </a:r>
              <a:r>
                <a:rPr lang="en-US" b="1" i="1" dirty="0" err="1">
                  <a:solidFill>
                    <a:schemeClr val="accent4">
                      <a:lumMod val="75000"/>
                      <a:lumOff val="25000"/>
                    </a:schemeClr>
                  </a:solidFill>
                  <a:latin typeface="Times New Roman" pitchFamily="18" charset="0"/>
                  <a:cs typeface="Times New Roman" pitchFamily="18" charset="0"/>
                </a:rPr>
                <a:t>sách</a:t>
              </a:r>
              <a:r>
                <a:rPr lang="en-US" b="1" i="1" dirty="0">
                  <a:solidFill>
                    <a:schemeClr val="accent4">
                      <a:lumMod val="75000"/>
                      <a:lumOff val="25000"/>
                    </a:schemeClr>
                  </a:solidFill>
                  <a:latin typeface="Times New Roman" pitchFamily="18" charset="0"/>
                  <a:cs typeface="Times New Roman" pitchFamily="18" charset="0"/>
                </a:rPr>
                <a:t> </a:t>
              </a:r>
              <a:r>
                <a:rPr lang="en-US" b="1" i="1" dirty="0" err="1">
                  <a:solidFill>
                    <a:schemeClr val="accent4">
                      <a:lumMod val="75000"/>
                      <a:lumOff val="25000"/>
                    </a:schemeClr>
                  </a:solidFill>
                  <a:latin typeface="Times New Roman" pitchFamily="18" charset="0"/>
                  <a:cs typeface="Times New Roman" pitchFamily="18" charset="0"/>
                </a:rPr>
                <a:t>đảm</a:t>
              </a:r>
              <a:r>
                <a:rPr lang="en-US" b="1" i="1" dirty="0">
                  <a:solidFill>
                    <a:schemeClr val="accent4">
                      <a:lumMod val="75000"/>
                      <a:lumOff val="25000"/>
                    </a:schemeClr>
                  </a:solidFill>
                  <a:latin typeface="Times New Roman" pitchFamily="18" charset="0"/>
                  <a:cs typeface="Times New Roman" pitchFamily="18" charset="0"/>
                </a:rPr>
                <a:t> </a:t>
              </a:r>
              <a:r>
                <a:rPr lang="en-US" b="1" i="1" dirty="0" err="1">
                  <a:solidFill>
                    <a:schemeClr val="accent4">
                      <a:lumMod val="75000"/>
                      <a:lumOff val="25000"/>
                    </a:schemeClr>
                  </a:solidFill>
                  <a:latin typeface="Times New Roman" pitchFamily="18" charset="0"/>
                  <a:cs typeface="Times New Roman" pitchFamily="18" charset="0"/>
                </a:rPr>
                <a:t>bảo</a:t>
              </a:r>
              <a:r>
                <a:rPr lang="en-US" b="1" i="1" dirty="0">
                  <a:solidFill>
                    <a:schemeClr val="accent4">
                      <a:lumMod val="75000"/>
                      <a:lumOff val="25000"/>
                    </a:schemeClr>
                  </a:solidFill>
                  <a:latin typeface="Times New Roman" pitchFamily="18" charset="0"/>
                  <a:cs typeface="Times New Roman" pitchFamily="18" charset="0"/>
                </a:rPr>
                <a:t> </a:t>
              </a:r>
              <a:r>
                <a:rPr lang="en-US" b="1" i="1" dirty="0" err="1">
                  <a:solidFill>
                    <a:schemeClr val="accent4">
                      <a:lumMod val="75000"/>
                      <a:lumOff val="25000"/>
                    </a:schemeClr>
                  </a:solidFill>
                  <a:latin typeface="Times New Roman" pitchFamily="18" charset="0"/>
                  <a:cs typeface="Times New Roman" pitchFamily="18" charset="0"/>
                </a:rPr>
                <a:t>cho</a:t>
              </a:r>
              <a:r>
                <a:rPr lang="en-US" b="1" i="1" dirty="0">
                  <a:solidFill>
                    <a:schemeClr val="accent4">
                      <a:lumMod val="75000"/>
                      <a:lumOff val="25000"/>
                    </a:schemeClr>
                  </a:solidFill>
                  <a:latin typeface="Times New Roman" pitchFamily="18" charset="0"/>
                  <a:cs typeface="Times New Roman" pitchFamily="18" charset="0"/>
                </a:rPr>
                <a:t> </a:t>
              </a:r>
              <a:r>
                <a:rPr lang="en-US" b="1" i="1" dirty="0" err="1">
                  <a:solidFill>
                    <a:schemeClr val="accent4">
                      <a:lumMod val="75000"/>
                      <a:lumOff val="25000"/>
                    </a:schemeClr>
                  </a:solidFill>
                  <a:latin typeface="Times New Roman" pitchFamily="18" charset="0"/>
                  <a:cs typeface="Times New Roman" pitchFamily="18" charset="0"/>
                </a:rPr>
                <a:t>việc</a:t>
              </a:r>
              <a:r>
                <a:rPr lang="en-US" b="1" i="1" dirty="0">
                  <a:solidFill>
                    <a:schemeClr val="accent4">
                      <a:lumMod val="75000"/>
                      <a:lumOff val="25000"/>
                    </a:schemeClr>
                  </a:solidFill>
                  <a:latin typeface="Times New Roman" pitchFamily="18" charset="0"/>
                  <a:cs typeface="Times New Roman" pitchFamily="18" charset="0"/>
                </a:rPr>
                <a:t> </a:t>
              </a:r>
            </a:p>
            <a:p>
              <a:pPr algn="ctr" eaLnBrk="0" fontAlgn="auto" hangingPunct="0">
                <a:spcBef>
                  <a:spcPts val="0"/>
                </a:spcBef>
                <a:spcAft>
                  <a:spcPts val="0"/>
                </a:spcAft>
                <a:defRPr/>
              </a:pPr>
              <a:r>
                <a:rPr lang="en-US" b="1" i="1" dirty="0" err="1">
                  <a:solidFill>
                    <a:schemeClr val="accent4">
                      <a:lumMod val="75000"/>
                      <a:lumOff val="25000"/>
                    </a:schemeClr>
                  </a:solidFill>
                  <a:latin typeface="Times New Roman" pitchFamily="18" charset="0"/>
                  <a:cs typeface="Times New Roman" pitchFamily="18" charset="0"/>
                </a:rPr>
                <a:t>duy</a:t>
              </a:r>
              <a:r>
                <a:rPr lang="en-US" b="1" i="1" dirty="0">
                  <a:solidFill>
                    <a:schemeClr val="accent4">
                      <a:lumMod val="75000"/>
                      <a:lumOff val="25000"/>
                    </a:schemeClr>
                  </a:solidFill>
                  <a:latin typeface="Times New Roman" pitchFamily="18" charset="0"/>
                  <a:cs typeface="Times New Roman" pitchFamily="18" charset="0"/>
                </a:rPr>
                <a:t> </a:t>
              </a:r>
              <a:r>
                <a:rPr lang="en-US" b="1" i="1" dirty="0" err="1">
                  <a:solidFill>
                    <a:schemeClr val="accent4">
                      <a:lumMod val="75000"/>
                      <a:lumOff val="25000"/>
                    </a:schemeClr>
                  </a:solidFill>
                  <a:latin typeface="Times New Roman" pitchFamily="18" charset="0"/>
                  <a:cs typeface="Times New Roman" pitchFamily="18" charset="0"/>
                </a:rPr>
                <a:t>trì</a:t>
              </a:r>
              <a:r>
                <a:rPr lang="en-US" b="1" i="1" dirty="0">
                  <a:solidFill>
                    <a:schemeClr val="accent4">
                      <a:lumMod val="75000"/>
                      <a:lumOff val="25000"/>
                    </a:schemeClr>
                  </a:solidFill>
                  <a:latin typeface="Times New Roman" pitchFamily="18" charset="0"/>
                  <a:cs typeface="Times New Roman" pitchFamily="18" charset="0"/>
                </a:rPr>
                <a:t>, </a:t>
              </a:r>
              <a:r>
                <a:rPr lang="en-US" b="1" i="1" dirty="0" err="1">
                  <a:solidFill>
                    <a:schemeClr val="accent4">
                      <a:lumMod val="75000"/>
                      <a:lumOff val="25000"/>
                    </a:schemeClr>
                  </a:solidFill>
                  <a:latin typeface="Times New Roman" pitchFamily="18" charset="0"/>
                  <a:cs typeface="Times New Roman" pitchFamily="18" charset="0"/>
                </a:rPr>
                <a:t>bảo</a:t>
              </a:r>
              <a:r>
                <a:rPr lang="en-US" b="1" i="1" dirty="0">
                  <a:solidFill>
                    <a:schemeClr val="accent4">
                      <a:lumMod val="75000"/>
                      <a:lumOff val="25000"/>
                    </a:schemeClr>
                  </a:solidFill>
                  <a:latin typeface="Times New Roman" pitchFamily="18" charset="0"/>
                  <a:cs typeface="Times New Roman" pitchFamily="18" charset="0"/>
                </a:rPr>
                <a:t> </a:t>
              </a:r>
              <a:r>
                <a:rPr lang="en-US" b="1" i="1" dirty="0" err="1">
                  <a:solidFill>
                    <a:schemeClr val="accent4">
                      <a:lumMod val="75000"/>
                      <a:lumOff val="25000"/>
                    </a:schemeClr>
                  </a:solidFill>
                  <a:latin typeface="Times New Roman" pitchFamily="18" charset="0"/>
                  <a:cs typeface="Times New Roman" pitchFamily="18" charset="0"/>
                </a:rPr>
                <a:t>trì</a:t>
              </a:r>
              <a:r>
                <a:rPr lang="en-US" b="1" i="1" dirty="0">
                  <a:solidFill>
                    <a:schemeClr val="accent4">
                      <a:lumMod val="75000"/>
                      <a:lumOff val="25000"/>
                    </a:schemeClr>
                  </a:solidFill>
                  <a:latin typeface="Times New Roman" pitchFamily="18" charset="0"/>
                  <a:cs typeface="Times New Roman" pitchFamily="18" charset="0"/>
                </a:rPr>
                <a:t> </a:t>
              </a:r>
              <a:r>
                <a:rPr lang="en-US" b="1" i="1" dirty="0" err="1">
                  <a:solidFill>
                    <a:schemeClr val="accent4">
                      <a:lumMod val="75000"/>
                      <a:lumOff val="25000"/>
                    </a:schemeClr>
                  </a:solidFill>
                  <a:latin typeface="Times New Roman" pitchFamily="18" charset="0"/>
                  <a:cs typeface="Times New Roman" pitchFamily="18" charset="0"/>
                </a:rPr>
                <a:t>hệ</a:t>
              </a:r>
              <a:r>
                <a:rPr lang="en-US" b="1" i="1" dirty="0">
                  <a:solidFill>
                    <a:schemeClr val="accent4">
                      <a:lumMod val="75000"/>
                      <a:lumOff val="25000"/>
                    </a:schemeClr>
                  </a:solidFill>
                  <a:latin typeface="Times New Roman" pitchFamily="18" charset="0"/>
                  <a:cs typeface="Times New Roman" pitchFamily="18" charset="0"/>
                </a:rPr>
                <a:t> </a:t>
              </a:r>
              <a:r>
                <a:rPr lang="en-US" b="1" i="1" dirty="0" err="1">
                  <a:solidFill>
                    <a:schemeClr val="accent4">
                      <a:lumMod val="75000"/>
                      <a:lumOff val="25000"/>
                    </a:schemeClr>
                  </a:solidFill>
                  <a:latin typeface="Times New Roman" pitchFamily="18" charset="0"/>
                  <a:cs typeface="Times New Roman" pitchFamily="18" charset="0"/>
                </a:rPr>
                <a:t>thống</a:t>
              </a:r>
              <a:r>
                <a:rPr lang="en-US" b="1" i="1" dirty="0">
                  <a:solidFill>
                    <a:schemeClr val="accent4">
                      <a:lumMod val="75000"/>
                      <a:lumOff val="25000"/>
                    </a:schemeClr>
                  </a:solidFill>
                  <a:latin typeface="Times New Roman" pitchFamily="18" charset="0"/>
                  <a:cs typeface="Times New Roman" pitchFamily="18" charset="0"/>
                </a:rPr>
                <a:t> </a:t>
              </a:r>
              <a:r>
                <a:rPr lang="en-US" b="1" i="1" dirty="0" err="1">
                  <a:solidFill>
                    <a:schemeClr val="accent4">
                      <a:lumMod val="75000"/>
                      <a:lumOff val="25000"/>
                    </a:schemeClr>
                  </a:solidFill>
                  <a:latin typeface="Times New Roman" pitchFamily="18" charset="0"/>
                  <a:cs typeface="Times New Roman" pitchFamily="18" charset="0"/>
                </a:rPr>
                <a:t>mạng</a:t>
              </a:r>
              <a:endParaRPr lang="en-US" b="1" i="1" dirty="0">
                <a:solidFill>
                  <a:schemeClr val="accent4">
                    <a:lumMod val="75000"/>
                    <a:lumOff val="25000"/>
                  </a:schemeClr>
                </a:solidFill>
                <a:latin typeface="Times New Roman" pitchFamily="18" charset="0"/>
                <a:cs typeface="Times New Roman" pitchFamily="18" charset="0"/>
              </a:endParaRPr>
            </a:p>
          </p:txBody>
        </p:sp>
        <p:sp>
          <p:nvSpPr>
            <p:cNvPr id="50" name="Round Same Side Corner Rectangle 49"/>
            <p:cNvSpPr/>
            <p:nvPr/>
          </p:nvSpPr>
          <p:spPr bwMode="gray">
            <a:xfrm>
              <a:off x="3881664" y="2411104"/>
              <a:ext cx="1519464" cy="417234"/>
            </a:xfrm>
            <a:prstGeom prst="round2SameRect">
              <a:avLst>
                <a:gd name="adj1" fmla="val 50000"/>
                <a:gd name="adj2" fmla="val 0"/>
              </a:avLst>
            </a:prstGeom>
            <a:solidFill>
              <a:srgbClr val="00B0F0"/>
            </a:solidFill>
            <a:ln>
              <a:noFill/>
            </a:ln>
            <a:effectLst>
              <a:outerShdw blurRad="50800" dist="38100" dir="5400000" algn="tl" rotWithShape="0">
                <a:prstClr val="black">
                  <a:alpha val="40000"/>
                </a:prstClr>
              </a:outerShdw>
            </a:effectLst>
            <a:scene3d>
              <a:camera prst="orthographicFront">
                <a:rot lat="0" lon="0" rev="0"/>
              </a:camera>
              <a:lightRig rig="contrasting" dir="t">
                <a:rot lat="0" lon="0" rev="1500000"/>
              </a:lightRig>
            </a:scene3d>
            <a:sp3d prstMaterial="metal">
              <a:bevelT w="88900" h="88900"/>
            </a:sp3d>
          </p:spPr>
          <p:txBody>
            <a:bodyPr tIns="0" anchor="ctr"/>
            <a:lstStyle/>
            <a:p>
              <a:pPr algn="ctr" fontAlgn="auto">
                <a:spcBef>
                  <a:spcPts val="0"/>
                </a:spcBef>
                <a:spcAft>
                  <a:spcPts val="0"/>
                </a:spcAft>
                <a:defRPr/>
              </a:pPr>
              <a:r>
                <a:rPr lang="en-US" sz="2000" b="1" kern="0" dirty="0">
                  <a:solidFill>
                    <a:sysClr val="window" lastClr="FFFFFF"/>
                  </a:solidFill>
                  <a:effectLst>
                    <a:glow rad="63500">
                      <a:srgbClr val="84AA33">
                        <a:lumMod val="75000"/>
                        <a:alpha val="40000"/>
                      </a:srgbClr>
                    </a:glow>
                    <a:outerShdw blurRad="38100" dist="38100" dir="2700000" algn="tl">
                      <a:srgbClr val="000000">
                        <a:alpha val="43137"/>
                      </a:srgbClr>
                    </a:outerShdw>
                  </a:effectLst>
                  <a:cs typeface="+mn-cs"/>
                </a:rPr>
                <a:t>3</a:t>
              </a:r>
            </a:p>
          </p:txBody>
        </p:sp>
        <p:sp>
          <p:nvSpPr>
            <p:cNvPr id="51" name="Rectangle 16"/>
            <p:cNvSpPr>
              <a:spLocks noChangeArrowheads="1"/>
            </p:cNvSpPr>
            <p:nvPr/>
          </p:nvSpPr>
          <p:spPr bwMode="gray">
            <a:xfrm>
              <a:off x="5638987" y="2843852"/>
              <a:ext cx="1514741" cy="2185348"/>
            </a:xfrm>
            <a:prstGeom prst="rect">
              <a:avLst/>
            </a:prstGeom>
            <a:gradFill flip="none" rotWithShape="1">
              <a:gsLst>
                <a:gs pos="0">
                  <a:srgbClr val="DDDDDD"/>
                </a:gs>
                <a:gs pos="42000">
                  <a:srgbClr val="FFFFFF"/>
                </a:gs>
                <a:gs pos="100000">
                  <a:srgbClr val="FFFFFF"/>
                </a:gs>
              </a:gsLst>
              <a:lin ang="5400000" scaled="1"/>
              <a:tileRect/>
            </a:gradFill>
            <a:ln>
              <a:solidFill>
                <a:srgbClr val="969696"/>
              </a:solidFill>
            </a:ln>
            <a:effectLst>
              <a:reflection blurRad="6350" stA="50000" endA="300" endPos="38500" dist="50800" dir="5400000" sy="-100000" algn="bl" rotWithShape="0"/>
            </a:effectLst>
            <a:scene3d>
              <a:camera prst="orthographicFront">
                <a:rot lat="0" lon="0" rev="0"/>
              </a:camera>
              <a:lightRig rig="contrasting" dir="tl">
                <a:rot lat="0" lon="0" rev="17400000"/>
              </a:lightRig>
            </a:scene3d>
            <a:sp3d>
              <a:bevelT w="88900" h="88900"/>
            </a:sp3d>
          </p:spPr>
          <p:txBody>
            <a:bodyPr anchor="ctr"/>
            <a:lstStyle/>
            <a:p>
              <a:pPr algn="ctr" eaLnBrk="0" fontAlgn="auto" hangingPunct="0">
                <a:spcBef>
                  <a:spcPts val="0"/>
                </a:spcBef>
                <a:spcAft>
                  <a:spcPts val="0"/>
                </a:spcAft>
                <a:defRPr/>
              </a:pPr>
              <a:r>
                <a:rPr lang="en-US" b="1" i="1" dirty="0" err="1">
                  <a:solidFill>
                    <a:schemeClr val="accent4">
                      <a:lumMod val="75000"/>
                      <a:lumOff val="25000"/>
                    </a:schemeClr>
                  </a:solidFill>
                  <a:latin typeface="Times New Roman" pitchFamily="18" charset="0"/>
                  <a:cs typeface="Times New Roman" pitchFamily="18" charset="0"/>
                </a:rPr>
                <a:t>Thường</a:t>
              </a:r>
              <a:r>
                <a:rPr lang="en-US" b="1" i="1" dirty="0">
                  <a:solidFill>
                    <a:schemeClr val="accent4">
                      <a:lumMod val="75000"/>
                      <a:lumOff val="25000"/>
                    </a:schemeClr>
                  </a:solidFill>
                  <a:latin typeface="Times New Roman" pitchFamily="18" charset="0"/>
                  <a:cs typeface="Times New Roman" pitchFamily="18" charset="0"/>
                </a:rPr>
                <a:t> </a:t>
              </a:r>
              <a:r>
                <a:rPr lang="en-US" b="1" i="1" dirty="0" err="1">
                  <a:solidFill>
                    <a:schemeClr val="accent4">
                      <a:lumMod val="75000"/>
                      <a:lumOff val="25000"/>
                    </a:schemeClr>
                  </a:solidFill>
                  <a:latin typeface="Times New Roman" pitchFamily="18" charset="0"/>
                  <a:cs typeface="Times New Roman" pitchFamily="18" charset="0"/>
                </a:rPr>
                <a:t>xuyên</a:t>
              </a:r>
              <a:r>
                <a:rPr lang="en-US" b="1" i="1" dirty="0">
                  <a:solidFill>
                    <a:schemeClr val="accent4">
                      <a:lumMod val="75000"/>
                      <a:lumOff val="25000"/>
                    </a:schemeClr>
                  </a:solidFill>
                  <a:latin typeface="Times New Roman" pitchFamily="18" charset="0"/>
                  <a:cs typeface="Times New Roman" pitchFamily="18" charset="0"/>
                </a:rPr>
                <a:t> </a:t>
              </a:r>
              <a:r>
                <a:rPr lang="en-US" b="1" i="1" dirty="0" err="1">
                  <a:solidFill>
                    <a:schemeClr val="accent4">
                      <a:lumMod val="75000"/>
                      <a:lumOff val="25000"/>
                    </a:schemeClr>
                  </a:solidFill>
                  <a:latin typeface="Times New Roman" pitchFamily="18" charset="0"/>
                  <a:cs typeface="Times New Roman" pitchFamily="18" charset="0"/>
                </a:rPr>
                <a:t>kiểm</a:t>
              </a:r>
              <a:r>
                <a:rPr lang="en-US" b="1" i="1" dirty="0">
                  <a:solidFill>
                    <a:schemeClr val="accent4">
                      <a:lumMod val="75000"/>
                      <a:lumOff val="25000"/>
                    </a:schemeClr>
                  </a:solidFill>
                  <a:latin typeface="Times New Roman" pitchFamily="18" charset="0"/>
                  <a:cs typeface="Times New Roman" pitchFamily="18" charset="0"/>
                </a:rPr>
                <a:t> </a:t>
              </a:r>
              <a:r>
                <a:rPr lang="en-US" b="1" i="1" dirty="0" err="1">
                  <a:solidFill>
                    <a:schemeClr val="accent4">
                      <a:lumMod val="75000"/>
                      <a:lumOff val="25000"/>
                    </a:schemeClr>
                  </a:solidFill>
                  <a:latin typeface="Times New Roman" pitchFamily="18" charset="0"/>
                  <a:cs typeface="Times New Roman" pitchFamily="18" charset="0"/>
                </a:rPr>
                <a:t>tra</a:t>
              </a:r>
              <a:r>
                <a:rPr lang="en-US" b="1" i="1" dirty="0">
                  <a:solidFill>
                    <a:schemeClr val="accent4">
                      <a:lumMod val="75000"/>
                      <a:lumOff val="25000"/>
                    </a:schemeClr>
                  </a:solidFill>
                  <a:latin typeface="Times New Roman" pitchFamily="18" charset="0"/>
                  <a:cs typeface="Times New Roman" pitchFamily="18" charset="0"/>
                </a:rPr>
                <a:t>, </a:t>
              </a:r>
              <a:r>
                <a:rPr lang="en-US" b="1" i="1" dirty="0" err="1">
                  <a:solidFill>
                    <a:schemeClr val="accent4">
                      <a:lumMod val="75000"/>
                      <a:lumOff val="25000"/>
                    </a:schemeClr>
                  </a:solidFill>
                  <a:latin typeface="Times New Roman" pitchFamily="18" charset="0"/>
                  <a:cs typeface="Times New Roman" pitchFamily="18" charset="0"/>
                </a:rPr>
                <a:t>đánh</a:t>
              </a:r>
              <a:r>
                <a:rPr lang="en-US" b="1" i="1" dirty="0">
                  <a:solidFill>
                    <a:schemeClr val="accent4">
                      <a:lumMod val="75000"/>
                      <a:lumOff val="25000"/>
                    </a:schemeClr>
                  </a:solidFill>
                  <a:latin typeface="Times New Roman" pitchFamily="18" charset="0"/>
                  <a:cs typeface="Times New Roman" pitchFamily="18" charset="0"/>
                </a:rPr>
                <a:t> </a:t>
              </a:r>
              <a:r>
                <a:rPr lang="en-US" b="1" i="1" dirty="0" err="1">
                  <a:solidFill>
                    <a:schemeClr val="accent4">
                      <a:lumMod val="75000"/>
                      <a:lumOff val="25000"/>
                    </a:schemeClr>
                  </a:solidFill>
                  <a:latin typeface="Times New Roman" pitchFamily="18" charset="0"/>
                  <a:cs typeface="Times New Roman" pitchFamily="18" charset="0"/>
                </a:rPr>
                <a:t>giá</a:t>
              </a:r>
              <a:r>
                <a:rPr lang="en-US" b="1" i="1" dirty="0">
                  <a:solidFill>
                    <a:schemeClr val="accent4">
                      <a:lumMod val="75000"/>
                      <a:lumOff val="25000"/>
                    </a:schemeClr>
                  </a:solidFill>
                  <a:latin typeface="Times New Roman" pitchFamily="18" charset="0"/>
                  <a:cs typeface="Times New Roman" pitchFamily="18" charset="0"/>
                </a:rPr>
                <a:t> </a:t>
              </a:r>
            </a:p>
            <a:p>
              <a:pPr algn="ctr" eaLnBrk="0" fontAlgn="auto" hangingPunct="0">
                <a:spcBef>
                  <a:spcPts val="0"/>
                </a:spcBef>
                <a:spcAft>
                  <a:spcPts val="0"/>
                </a:spcAft>
                <a:defRPr/>
              </a:pPr>
              <a:r>
                <a:rPr lang="en-US" b="1" i="1" dirty="0" err="1">
                  <a:solidFill>
                    <a:schemeClr val="accent4">
                      <a:lumMod val="75000"/>
                      <a:lumOff val="25000"/>
                    </a:schemeClr>
                  </a:solidFill>
                  <a:latin typeface="Times New Roman" pitchFamily="18" charset="0"/>
                  <a:cs typeface="Times New Roman" pitchFamily="18" charset="0"/>
                </a:rPr>
                <a:t>hiệu</a:t>
              </a:r>
              <a:r>
                <a:rPr lang="en-US" b="1" i="1" dirty="0">
                  <a:solidFill>
                    <a:schemeClr val="accent4">
                      <a:lumMod val="75000"/>
                      <a:lumOff val="25000"/>
                    </a:schemeClr>
                  </a:solidFill>
                  <a:latin typeface="Times New Roman" pitchFamily="18" charset="0"/>
                  <a:cs typeface="Times New Roman" pitchFamily="18" charset="0"/>
                </a:rPr>
                <a:t> </a:t>
              </a:r>
              <a:r>
                <a:rPr lang="en-US" b="1" i="1" dirty="0" err="1">
                  <a:solidFill>
                    <a:schemeClr val="accent4">
                      <a:lumMod val="75000"/>
                      <a:lumOff val="25000"/>
                    </a:schemeClr>
                  </a:solidFill>
                  <a:latin typeface="Times New Roman" pitchFamily="18" charset="0"/>
                  <a:cs typeface="Times New Roman" pitchFamily="18" charset="0"/>
                </a:rPr>
                <a:t>quả</a:t>
              </a:r>
              <a:r>
                <a:rPr lang="en-US" b="1" i="1" dirty="0">
                  <a:solidFill>
                    <a:schemeClr val="accent4">
                      <a:lumMod val="75000"/>
                      <a:lumOff val="25000"/>
                    </a:schemeClr>
                  </a:solidFill>
                  <a:latin typeface="Times New Roman" pitchFamily="18" charset="0"/>
                  <a:cs typeface="Times New Roman" pitchFamily="18" charset="0"/>
                </a:rPr>
                <a:t> </a:t>
              </a:r>
              <a:r>
                <a:rPr lang="en-US" b="1" i="1" dirty="0" err="1">
                  <a:solidFill>
                    <a:schemeClr val="accent4">
                      <a:lumMod val="75000"/>
                      <a:lumOff val="25000"/>
                    </a:schemeClr>
                  </a:solidFill>
                  <a:latin typeface="Times New Roman" pitchFamily="18" charset="0"/>
                  <a:cs typeface="Times New Roman" pitchFamily="18" charset="0"/>
                </a:rPr>
                <a:t>của</a:t>
              </a:r>
              <a:r>
                <a:rPr lang="en-US" b="1" i="1" dirty="0">
                  <a:solidFill>
                    <a:schemeClr val="accent4">
                      <a:lumMod val="75000"/>
                      <a:lumOff val="25000"/>
                    </a:schemeClr>
                  </a:solidFill>
                  <a:latin typeface="Times New Roman" pitchFamily="18" charset="0"/>
                  <a:cs typeface="Times New Roman" pitchFamily="18" charset="0"/>
                </a:rPr>
                <a:t> </a:t>
              </a:r>
              <a:r>
                <a:rPr lang="en-US" b="1" i="1" dirty="0" err="1">
                  <a:solidFill>
                    <a:schemeClr val="accent4">
                      <a:lumMod val="75000"/>
                      <a:lumOff val="25000"/>
                    </a:schemeClr>
                  </a:solidFill>
                  <a:latin typeface="Times New Roman" pitchFamily="18" charset="0"/>
                  <a:cs typeface="Times New Roman" pitchFamily="18" charset="0"/>
                </a:rPr>
                <a:t>việc</a:t>
              </a:r>
              <a:r>
                <a:rPr lang="en-US" b="1" i="1" dirty="0">
                  <a:solidFill>
                    <a:schemeClr val="accent4">
                      <a:lumMod val="75000"/>
                      <a:lumOff val="25000"/>
                    </a:schemeClr>
                  </a:solidFill>
                  <a:latin typeface="Times New Roman" pitchFamily="18" charset="0"/>
                  <a:cs typeface="Times New Roman" pitchFamily="18" charset="0"/>
                </a:rPr>
                <a:t> </a:t>
              </a:r>
              <a:r>
                <a:rPr lang="en-US" b="1" i="1" dirty="0" err="1">
                  <a:solidFill>
                    <a:schemeClr val="accent4">
                      <a:lumMod val="75000"/>
                      <a:lumOff val="25000"/>
                    </a:schemeClr>
                  </a:solidFill>
                  <a:latin typeface="Times New Roman" pitchFamily="18" charset="0"/>
                  <a:cs typeface="Times New Roman" pitchFamily="18" charset="0"/>
                </a:rPr>
                <a:t>khai</a:t>
              </a:r>
              <a:r>
                <a:rPr lang="en-US" b="1" i="1" dirty="0">
                  <a:solidFill>
                    <a:schemeClr val="accent4">
                      <a:lumMod val="75000"/>
                      <a:lumOff val="25000"/>
                    </a:schemeClr>
                  </a:solidFill>
                  <a:latin typeface="Times New Roman" pitchFamily="18" charset="0"/>
                  <a:cs typeface="Times New Roman" pitchFamily="18" charset="0"/>
                </a:rPr>
                <a:t> </a:t>
              </a:r>
              <a:r>
                <a:rPr lang="en-US" b="1" i="1" dirty="0" err="1">
                  <a:solidFill>
                    <a:schemeClr val="accent4">
                      <a:lumMod val="75000"/>
                      <a:lumOff val="25000"/>
                    </a:schemeClr>
                  </a:solidFill>
                  <a:latin typeface="Times New Roman" pitchFamily="18" charset="0"/>
                  <a:cs typeface="Times New Roman" pitchFamily="18" charset="0"/>
                </a:rPr>
                <a:t>thác</a:t>
              </a:r>
              <a:r>
                <a:rPr lang="en-US" b="1" i="1" dirty="0">
                  <a:solidFill>
                    <a:schemeClr val="accent4">
                      <a:lumMod val="75000"/>
                      <a:lumOff val="25000"/>
                    </a:schemeClr>
                  </a:solidFill>
                  <a:latin typeface="Times New Roman" pitchFamily="18" charset="0"/>
                  <a:cs typeface="Times New Roman" pitchFamily="18" charset="0"/>
                </a:rPr>
                <a:t> </a:t>
              </a:r>
              <a:r>
                <a:rPr lang="en-US" b="1" i="1" dirty="0" err="1">
                  <a:solidFill>
                    <a:schemeClr val="accent4">
                      <a:lumMod val="75000"/>
                      <a:lumOff val="25000"/>
                    </a:schemeClr>
                  </a:solidFill>
                  <a:latin typeface="Times New Roman" pitchFamily="18" charset="0"/>
                  <a:cs typeface="Times New Roman" pitchFamily="18" charset="0"/>
                </a:rPr>
                <a:t>và</a:t>
              </a:r>
              <a:r>
                <a:rPr lang="en-US" b="1" i="1" dirty="0">
                  <a:solidFill>
                    <a:schemeClr val="accent4">
                      <a:lumMod val="75000"/>
                      <a:lumOff val="25000"/>
                    </a:schemeClr>
                  </a:solidFill>
                  <a:latin typeface="Times New Roman" pitchFamily="18" charset="0"/>
                  <a:cs typeface="Times New Roman" pitchFamily="18" charset="0"/>
                </a:rPr>
                <a:t> </a:t>
              </a:r>
              <a:r>
                <a:rPr lang="en-US" b="1" i="1" dirty="0" err="1">
                  <a:solidFill>
                    <a:schemeClr val="accent4">
                      <a:lumMod val="75000"/>
                      <a:lumOff val="25000"/>
                    </a:schemeClr>
                  </a:solidFill>
                  <a:latin typeface="Times New Roman" pitchFamily="18" charset="0"/>
                  <a:cs typeface="Times New Roman" pitchFamily="18" charset="0"/>
                </a:rPr>
                <a:t>sử</a:t>
              </a:r>
              <a:r>
                <a:rPr lang="en-US" b="1" i="1" dirty="0">
                  <a:solidFill>
                    <a:schemeClr val="accent4">
                      <a:lumMod val="75000"/>
                      <a:lumOff val="25000"/>
                    </a:schemeClr>
                  </a:solidFill>
                  <a:latin typeface="Times New Roman" pitchFamily="18" charset="0"/>
                  <a:cs typeface="Times New Roman" pitchFamily="18" charset="0"/>
                </a:rPr>
                <a:t> </a:t>
              </a:r>
              <a:r>
                <a:rPr lang="en-US" b="1" i="1" dirty="0" err="1">
                  <a:solidFill>
                    <a:schemeClr val="accent4">
                      <a:lumMod val="75000"/>
                      <a:lumOff val="25000"/>
                    </a:schemeClr>
                  </a:solidFill>
                  <a:latin typeface="Times New Roman" pitchFamily="18" charset="0"/>
                  <a:cs typeface="Times New Roman" pitchFamily="18" charset="0"/>
                </a:rPr>
                <a:t>dụng</a:t>
              </a:r>
              <a:endParaRPr lang="en-US" b="1" i="1" dirty="0">
                <a:solidFill>
                  <a:schemeClr val="accent4">
                    <a:lumMod val="75000"/>
                    <a:lumOff val="25000"/>
                  </a:schemeClr>
                </a:solidFill>
                <a:latin typeface="Times New Roman" pitchFamily="18" charset="0"/>
                <a:cs typeface="Times New Roman" pitchFamily="18" charset="0"/>
              </a:endParaRPr>
            </a:p>
          </p:txBody>
        </p:sp>
        <p:sp>
          <p:nvSpPr>
            <p:cNvPr id="52" name="Round Same Side Corner Rectangle 51"/>
            <p:cNvSpPr/>
            <p:nvPr/>
          </p:nvSpPr>
          <p:spPr bwMode="gray">
            <a:xfrm>
              <a:off x="5634264" y="2424752"/>
              <a:ext cx="1519464" cy="417234"/>
            </a:xfrm>
            <a:prstGeom prst="round2SameRect">
              <a:avLst>
                <a:gd name="adj1" fmla="val 50000"/>
                <a:gd name="adj2" fmla="val 0"/>
              </a:avLst>
            </a:prstGeom>
            <a:solidFill>
              <a:srgbClr val="006699"/>
            </a:solidFill>
            <a:ln>
              <a:noFill/>
            </a:ln>
            <a:effectLst>
              <a:outerShdw blurRad="50800" dist="38100" dir="5400000" algn="tl" rotWithShape="0">
                <a:prstClr val="black">
                  <a:alpha val="40000"/>
                </a:prstClr>
              </a:outerShdw>
            </a:effectLst>
            <a:scene3d>
              <a:camera prst="orthographicFront">
                <a:rot lat="0" lon="0" rev="0"/>
              </a:camera>
              <a:lightRig rig="contrasting" dir="t">
                <a:rot lat="0" lon="0" rev="1500000"/>
              </a:lightRig>
            </a:scene3d>
            <a:sp3d prstMaterial="metal">
              <a:bevelT w="88900" h="88900"/>
            </a:sp3d>
          </p:spPr>
          <p:txBody>
            <a:bodyPr tIns="0" anchor="ctr"/>
            <a:lstStyle/>
            <a:p>
              <a:pPr algn="ctr" fontAlgn="auto">
                <a:spcBef>
                  <a:spcPts val="0"/>
                </a:spcBef>
                <a:spcAft>
                  <a:spcPts val="0"/>
                </a:spcAft>
                <a:defRPr/>
              </a:pPr>
              <a:r>
                <a:rPr lang="en-US" sz="2000" b="1" kern="0" dirty="0">
                  <a:solidFill>
                    <a:sysClr val="window" lastClr="FFFFFF"/>
                  </a:solidFill>
                  <a:effectLst>
                    <a:glow rad="63500">
                      <a:srgbClr val="84AA33">
                        <a:lumMod val="75000"/>
                        <a:alpha val="40000"/>
                      </a:srgbClr>
                    </a:glow>
                    <a:outerShdw blurRad="38100" dist="38100" dir="2700000" algn="tl">
                      <a:srgbClr val="000000">
                        <a:alpha val="43137"/>
                      </a:srgbClr>
                    </a:outerShdw>
                  </a:effectLst>
                  <a:cs typeface="+mn-cs"/>
                </a:rPr>
                <a:t>4</a:t>
              </a:r>
            </a:p>
          </p:txBody>
        </p:sp>
        <p:sp>
          <p:nvSpPr>
            <p:cNvPr id="53" name="Rectangle 16"/>
            <p:cNvSpPr>
              <a:spLocks noChangeArrowheads="1"/>
            </p:cNvSpPr>
            <p:nvPr/>
          </p:nvSpPr>
          <p:spPr bwMode="gray">
            <a:xfrm>
              <a:off x="7391587" y="2885622"/>
              <a:ext cx="1514741" cy="2143578"/>
            </a:xfrm>
            <a:prstGeom prst="rect">
              <a:avLst/>
            </a:prstGeom>
            <a:gradFill flip="none" rotWithShape="1">
              <a:gsLst>
                <a:gs pos="0">
                  <a:srgbClr val="DDDDDD"/>
                </a:gs>
                <a:gs pos="42000">
                  <a:srgbClr val="FFFFFF"/>
                </a:gs>
                <a:gs pos="100000">
                  <a:srgbClr val="FFFFFF"/>
                </a:gs>
              </a:gsLst>
              <a:lin ang="5400000" scaled="1"/>
              <a:tileRect/>
            </a:gradFill>
            <a:ln>
              <a:solidFill>
                <a:srgbClr val="969696"/>
              </a:solidFill>
            </a:ln>
            <a:effectLst>
              <a:reflection blurRad="6350" stA="50000" endA="300" endPos="38500" dist="50800" dir="5400000" sy="-100000" algn="bl" rotWithShape="0"/>
            </a:effectLst>
            <a:scene3d>
              <a:camera prst="orthographicFront">
                <a:rot lat="0" lon="0" rev="0"/>
              </a:camera>
              <a:lightRig rig="contrasting" dir="tl">
                <a:rot lat="0" lon="0" rev="17400000"/>
              </a:lightRig>
            </a:scene3d>
            <a:sp3d>
              <a:bevelT w="88900" h="88900"/>
            </a:sp3d>
          </p:spPr>
          <p:txBody>
            <a:bodyPr anchor="ctr"/>
            <a:lstStyle/>
            <a:p>
              <a:pPr algn="ctr" eaLnBrk="0" fontAlgn="auto" hangingPunct="0">
                <a:spcBef>
                  <a:spcPts val="0"/>
                </a:spcBef>
                <a:spcAft>
                  <a:spcPts val="0"/>
                </a:spcAft>
                <a:defRPr/>
              </a:pPr>
              <a:r>
                <a:rPr lang="en-US" b="1" i="1" dirty="0" err="1">
                  <a:solidFill>
                    <a:schemeClr val="accent4">
                      <a:lumMod val="75000"/>
                      <a:lumOff val="25000"/>
                    </a:schemeClr>
                  </a:solidFill>
                  <a:latin typeface="Times New Roman" pitchFamily="18" charset="0"/>
                  <a:cs typeface="Times New Roman" pitchFamily="18" charset="0"/>
                </a:rPr>
                <a:t>Tổ</a:t>
              </a:r>
              <a:r>
                <a:rPr lang="en-US" b="1" i="1" dirty="0">
                  <a:solidFill>
                    <a:schemeClr val="accent4">
                      <a:lumMod val="75000"/>
                      <a:lumOff val="25000"/>
                    </a:schemeClr>
                  </a:solidFill>
                  <a:latin typeface="Times New Roman" pitchFamily="18" charset="0"/>
                  <a:cs typeface="Times New Roman" pitchFamily="18" charset="0"/>
                </a:rPr>
                <a:t> </a:t>
              </a:r>
              <a:r>
                <a:rPr lang="en-US" b="1" i="1" dirty="0" err="1">
                  <a:solidFill>
                    <a:schemeClr val="accent4">
                      <a:lumMod val="75000"/>
                      <a:lumOff val="25000"/>
                    </a:schemeClr>
                  </a:solidFill>
                  <a:latin typeface="Times New Roman" pitchFamily="18" charset="0"/>
                  <a:cs typeface="Times New Roman" pitchFamily="18" charset="0"/>
                </a:rPr>
                <a:t>chức</a:t>
              </a:r>
              <a:r>
                <a:rPr lang="en-US" b="1" i="1" dirty="0">
                  <a:solidFill>
                    <a:schemeClr val="accent4">
                      <a:lumMod val="75000"/>
                      <a:lumOff val="25000"/>
                    </a:schemeClr>
                  </a:solidFill>
                  <a:latin typeface="Times New Roman" pitchFamily="18" charset="0"/>
                  <a:cs typeface="Times New Roman" pitchFamily="18" charset="0"/>
                </a:rPr>
                <a:t> </a:t>
              </a:r>
              <a:r>
                <a:rPr lang="en-US" b="1" i="1" dirty="0" err="1">
                  <a:solidFill>
                    <a:schemeClr val="accent4">
                      <a:lumMod val="75000"/>
                      <a:lumOff val="25000"/>
                    </a:schemeClr>
                  </a:solidFill>
                  <a:latin typeface="Times New Roman" pitchFamily="18" charset="0"/>
                  <a:cs typeface="Times New Roman" pitchFamily="18" charset="0"/>
                </a:rPr>
                <a:t>đào</a:t>
              </a:r>
              <a:r>
                <a:rPr lang="en-US" b="1" i="1" dirty="0">
                  <a:solidFill>
                    <a:schemeClr val="accent4">
                      <a:lumMod val="75000"/>
                      <a:lumOff val="25000"/>
                    </a:schemeClr>
                  </a:solidFill>
                  <a:latin typeface="Times New Roman" pitchFamily="18" charset="0"/>
                  <a:cs typeface="Times New Roman" pitchFamily="18" charset="0"/>
                </a:rPr>
                <a:t> </a:t>
              </a:r>
              <a:r>
                <a:rPr lang="en-US" b="1" i="1" dirty="0" err="1">
                  <a:solidFill>
                    <a:schemeClr val="accent4">
                      <a:lumMod val="75000"/>
                      <a:lumOff val="25000"/>
                    </a:schemeClr>
                  </a:solidFill>
                  <a:latin typeface="Times New Roman" pitchFamily="18" charset="0"/>
                  <a:cs typeface="Times New Roman" pitchFamily="18" charset="0"/>
                </a:rPr>
                <a:t>tạo</a:t>
              </a:r>
              <a:r>
                <a:rPr lang="en-US" b="1" i="1" dirty="0">
                  <a:solidFill>
                    <a:schemeClr val="accent4">
                      <a:lumMod val="75000"/>
                      <a:lumOff val="25000"/>
                    </a:schemeClr>
                  </a:solidFill>
                  <a:latin typeface="Times New Roman" pitchFamily="18" charset="0"/>
                  <a:cs typeface="Times New Roman" pitchFamily="18" charset="0"/>
                </a:rPr>
                <a:t>, </a:t>
              </a:r>
              <a:r>
                <a:rPr lang="en-US" b="1" i="1" dirty="0" err="1">
                  <a:solidFill>
                    <a:schemeClr val="accent4">
                      <a:lumMod val="75000"/>
                      <a:lumOff val="25000"/>
                    </a:schemeClr>
                  </a:solidFill>
                  <a:latin typeface="Times New Roman" pitchFamily="18" charset="0"/>
                  <a:cs typeface="Times New Roman" pitchFamily="18" charset="0"/>
                </a:rPr>
                <a:t>bồi</a:t>
              </a:r>
              <a:r>
                <a:rPr lang="en-US" b="1" i="1" dirty="0">
                  <a:solidFill>
                    <a:schemeClr val="accent4">
                      <a:lumMod val="75000"/>
                      <a:lumOff val="25000"/>
                    </a:schemeClr>
                  </a:solidFill>
                  <a:latin typeface="Times New Roman" pitchFamily="18" charset="0"/>
                  <a:cs typeface="Times New Roman" pitchFamily="18" charset="0"/>
                </a:rPr>
                <a:t> </a:t>
              </a:r>
              <a:r>
                <a:rPr lang="en-US" b="1" i="1" dirty="0" err="1">
                  <a:solidFill>
                    <a:schemeClr val="accent4">
                      <a:lumMod val="75000"/>
                      <a:lumOff val="25000"/>
                    </a:schemeClr>
                  </a:solidFill>
                  <a:latin typeface="Times New Roman" pitchFamily="18" charset="0"/>
                  <a:cs typeface="Times New Roman" pitchFamily="18" charset="0"/>
                </a:rPr>
                <a:t>dưỡng</a:t>
              </a:r>
              <a:r>
                <a:rPr lang="en-US" b="1" i="1" dirty="0">
                  <a:solidFill>
                    <a:schemeClr val="accent4">
                      <a:lumMod val="75000"/>
                      <a:lumOff val="25000"/>
                    </a:schemeClr>
                  </a:solidFill>
                  <a:latin typeface="Times New Roman" pitchFamily="18" charset="0"/>
                  <a:cs typeface="Times New Roman" pitchFamily="18" charset="0"/>
                </a:rPr>
                <a:t> </a:t>
              </a:r>
              <a:r>
                <a:rPr lang="en-US" b="1" i="1" dirty="0" err="1">
                  <a:solidFill>
                    <a:schemeClr val="accent4">
                      <a:lumMod val="75000"/>
                      <a:lumOff val="25000"/>
                    </a:schemeClr>
                  </a:solidFill>
                  <a:latin typeface="Times New Roman" pitchFamily="18" charset="0"/>
                  <a:cs typeface="Times New Roman" pitchFamily="18" charset="0"/>
                </a:rPr>
                <a:t>nâng</a:t>
              </a:r>
              <a:r>
                <a:rPr lang="en-US" b="1" i="1" dirty="0">
                  <a:solidFill>
                    <a:schemeClr val="accent4">
                      <a:lumMod val="75000"/>
                      <a:lumOff val="25000"/>
                    </a:schemeClr>
                  </a:solidFill>
                  <a:latin typeface="Times New Roman" pitchFamily="18" charset="0"/>
                  <a:cs typeface="Times New Roman" pitchFamily="18" charset="0"/>
                </a:rPr>
                <a:t> </a:t>
              </a:r>
              <a:r>
                <a:rPr lang="en-US" b="1" i="1" dirty="0" err="1">
                  <a:solidFill>
                    <a:schemeClr val="accent4">
                      <a:lumMod val="75000"/>
                      <a:lumOff val="25000"/>
                    </a:schemeClr>
                  </a:solidFill>
                  <a:latin typeface="Times New Roman" pitchFamily="18" charset="0"/>
                  <a:cs typeface="Times New Roman" pitchFamily="18" charset="0"/>
                </a:rPr>
                <a:t>cao</a:t>
              </a:r>
              <a:r>
                <a:rPr lang="en-US" b="1" i="1" dirty="0">
                  <a:solidFill>
                    <a:schemeClr val="accent4">
                      <a:lumMod val="75000"/>
                      <a:lumOff val="25000"/>
                    </a:schemeClr>
                  </a:solidFill>
                  <a:latin typeface="Times New Roman" pitchFamily="18" charset="0"/>
                  <a:cs typeface="Times New Roman" pitchFamily="18" charset="0"/>
                </a:rPr>
                <a:t> </a:t>
              </a:r>
              <a:r>
                <a:rPr lang="en-US" b="1" i="1" dirty="0" err="1">
                  <a:solidFill>
                    <a:schemeClr val="accent4">
                      <a:lumMod val="75000"/>
                      <a:lumOff val="25000"/>
                    </a:schemeClr>
                  </a:solidFill>
                  <a:latin typeface="Times New Roman" pitchFamily="18" charset="0"/>
                  <a:cs typeface="Times New Roman" pitchFamily="18" charset="0"/>
                </a:rPr>
                <a:t>trình</a:t>
              </a:r>
              <a:r>
                <a:rPr lang="en-US" b="1" i="1" dirty="0">
                  <a:solidFill>
                    <a:schemeClr val="accent4">
                      <a:lumMod val="75000"/>
                      <a:lumOff val="25000"/>
                    </a:schemeClr>
                  </a:solidFill>
                  <a:latin typeface="Times New Roman" pitchFamily="18" charset="0"/>
                  <a:cs typeface="Times New Roman" pitchFamily="18" charset="0"/>
                </a:rPr>
                <a:t> </a:t>
              </a:r>
              <a:r>
                <a:rPr lang="en-US" b="1" i="1" dirty="0" err="1">
                  <a:solidFill>
                    <a:schemeClr val="accent4">
                      <a:lumMod val="75000"/>
                      <a:lumOff val="25000"/>
                    </a:schemeClr>
                  </a:solidFill>
                  <a:latin typeface="Times New Roman" pitchFamily="18" charset="0"/>
                  <a:cs typeface="Times New Roman" pitchFamily="18" charset="0"/>
                </a:rPr>
                <a:t>độ</a:t>
              </a:r>
              <a:r>
                <a:rPr lang="en-US" b="1" i="1" dirty="0">
                  <a:solidFill>
                    <a:schemeClr val="accent4">
                      <a:lumMod val="75000"/>
                      <a:lumOff val="25000"/>
                    </a:schemeClr>
                  </a:solidFill>
                  <a:latin typeface="Times New Roman" pitchFamily="18" charset="0"/>
                  <a:cs typeface="Times New Roman" pitchFamily="18" charset="0"/>
                </a:rPr>
                <a:t>, </a:t>
              </a:r>
            </a:p>
            <a:p>
              <a:pPr algn="ctr" eaLnBrk="0" fontAlgn="auto" hangingPunct="0">
                <a:spcBef>
                  <a:spcPts val="0"/>
                </a:spcBef>
                <a:spcAft>
                  <a:spcPts val="0"/>
                </a:spcAft>
                <a:defRPr/>
              </a:pPr>
              <a:r>
                <a:rPr lang="en-US" b="1" i="1" dirty="0" err="1">
                  <a:solidFill>
                    <a:schemeClr val="accent4">
                      <a:lumMod val="75000"/>
                      <a:lumOff val="25000"/>
                    </a:schemeClr>
                  </a:solidFill>
                  <a:latin typeface="Times New Roman" pitchFamily="18" charset="0"/>
                  <a:cs typeface="Times New Roman" pitchFamily="18" charset="0"/>
                </a:rPr>
                <a:t>năng</a:t>
              </a:r>
              <a:r>
                <a:rPr lang="en-US" b="1" i="1" dirty="0">
                  <a:solidFill>
                    <a:schemeClr val="accent4">
                      <a:lumMod val="75000"/>
                      <a:lumOff val="25000"/>
                    </a:schemeClr>
                  </a:solidFill>
                  <a:latin typeface="Times New Roman" pitchFamily="18" charset="0"/>
                  <a:cs typeface="Times New Roman" pitchFamily="18" charset="0"/>
                </a:rPr>
                <a:t> </a:t>
              </a:r>
              <a:r>
                <a:rPr lang="en-US" b="1" i="1" dirty="0" err="1">
                  <a:solidFill>
                    <a:schemeClr val="accent4">
                      <a:lumMod val="75000"/>
                      <a:lumOff val="25000"/>
                    </a:schemeClr>
                  </a:solidFill>
                  <a:latin typeface="Times New Roman" pitchFamily="18" charset="0"/>
                  <a:cs typeface="Times New Roman" pitchFamily="18" charset="0"/>
                </a:rPr>
                <a:t>lực</a:t>
              </a:r>
              <a:r>
                <a:rPr lang="en-US" b="1" i="1" dirty="0">
                  <a:solidFill>
                    <a:schemeClr val="accent4">
                      <a:lumMod val="75000"/>
                      <a:lumOff val="25000"/>
                    </a:schemeClr>
                  </a:solidFill>
                  <a:latin typeface="Times New Roman" pitchFamily="18" charset="0"/>
                  <a:cs typeface="Times New Roman" pitchFamily="18" charset="0"/>
                </a:rPr>
                <a:t> </a:t>
              </a:r>
              <a:r>
                <a:rPr lang="en-US" b="1" i="1" dirty="0" err="1">
                  <a:solidFill>
                    <a:schemeClr val="accent4">
                      <a:lumMod val="75000"/>
                      <a:lumOff val="25000"/>
                    </a:schemeClr>
                  </a:solidFill>
                  <a:latin typeface="Times New Roman" pitchFamily="18" charset="0"/>
                  <a:cs typeface="Times New Roman" pitchFamily="18" charset="0"/>
                </a:rPr>
                <a:t>ứng</a:t>
              </a:r>
              <a:r>
                <a:rPr lang="en-US" b="1" i="1" dirty="0">
                  <a:solidFill>
                    <a:schemeClr val="accent4">
                      <a:lumMod val="75000"/>
                      <a:lumOff val="25000"/>
                    </a:schemeClr>
                  </a:solidFill>
                  <a:latin typeface="Times New Roman" pitchFamily="18" charset="0"/>
                  <a:cs typeface="Times New Roman" pitchFamily="18" charset="0"/>
                </a:rPr>
                <a:t> </a:t>
              </a:r>
              <a:r>
                <a:rPr lang="en-US" b="1" i="1" dirty="0" err="1">
                  <a:solidFill>
                    <a:schemeClr val="accent4">
                      <a:lumMod val="75000"/>
                      <a:lumOff val="25000"/>
                    </a:schemeClr>
                  </a:solidFill>
                  <a:latin typeface="Times New Roman" pitchFamily="18" charset="0"/>
                  <a:cs typeface="Times New Roman" pitchFamily="18" charset="0"/>
                </a:rPr>
                <a:t>dụng</a:t>
              </a:r>
              <a:r>
                <a:rPr lang="en-US" b="1" i="1" dirty="0">
                  <a:solidFill>
                    <a:schemeClr val="accent4">
                      <a:lumMod val="75000"/>
                      <a:lumOff val="25000"/>
                    </a:schemeClr>
                  </a:solidFill>
                  <a:latin typeface="Times New Roman" pitchFamily="18" charset="0"/>
                  <a:cs typeface="Times New Roman" pitchFamily="18" charset="0"/>
                </a:rPr>
                <a:t> CNTT</a:t>
              </a:r>
            </a:p>
          </p:txBody>
        </p:sp>
        <p:sp>
          <p:nvSpPr>
            <p:cNvPr id="54" name="Round Same Side Corner Rectangle 53"/>
            <p:cNvSpPr/>
            <p:nvPr/>
          </p:nvSpPr>
          <p:spPr bwMode="gray">
            <a:xfrm>
              <a:off x="7386864" y="2466522"/>
              <a:ext cx="1519464" cy="417234"/>
            </a:xfrm>
            <a:prstGeom prst="round2SameRect">
              <a:avLst>
                <a:gd name="adj1" fmla="val 50000"/>
                <a:gd name="adj2" fmla="val 0"/>
              </a:avLst>
            </a:prstGeom>
            <a:gradFill rotWithShape="1">
              <a:gsLst>
                <a:gs pos="20000">
                  <a:srgbClr val="84AA33"/>
                </a:gs>
                <a:gs pos="50000">
                  <a:srgbClr val="84AA33">
                    <a:lumMod val="75000"/>
                  </a:srgbClr>
                </a:gs>
                <a:gs pos="51000">
                  <a:srgbClr val="84AA33"/>
                </a:gs>
                <a:gs pos="85000">
                  <a:srgbClr val="84AA33">
                    <a:lumMod val="60000"/>
                    <a:lumOff val="40000"/>
                  </a:srgbClr>
                </a:gs>
              </a:gsLst>
              <a:lin ang="16200000" scaled="0"/>
            </a:gradFill>
            <a:ln>
              <a:noFill/>
            </a:ln>
            <a:effectLst>
              <a:outerShdw blurRad="50800" dist="38100" dir="5400000" algn="tl" rotWithShape="0">
                <a:prstClr val="black">
                  <a:alpha val="40000"/>
                </a:prstClr>
              </a:outerShdw>
            </a:effectLst>
            <a:scene3d>
              <a:camera prst="orthographicFront">
                <a:rot lat="0" lon="0" rev="0"/>
              </a:camera>
              <a:lightRig rig="contrasting" dir="t">
                <a:rot lat="0" lon="0" rev="1500000"/>
              </a:lightRig>
            </a:scene3d>
            <a:sp3d prstMaterial="metal">
              <a:bevelT w="88900" h="88900"/>
            </a:sp3d>
          </p:spPr>
          <p:txBody>
            <a:bodyPr tIns="0" anchor="ctr"/>
            <a:lstStyle/>
            <a:p>
              <a:pPr algn="ctr" fontAlgn="auto">
                <a:spcBef>
                  <a:spcPts val="0"/>
                </a:spcBef>
                <a:spcAft>
                  <a:spcPts val="0"/>
                </a:spcAft>
                <a:defRPr/>
              </a:pPr>
              <a:r>
                <a:rPr lang="en-US" sz="2000" b="1" kern="0" dirty="0">
                  <a:solidFill>
                    <a:sysClr val="window" lastClr="FFFFFF"/>
                  </a:solidFill>
                  <a:effectLst>
                    <a:glow rad="63500">
                      <a:srgbClr val="84AA33">
                        <a:lumMod val="75000"/>
                        <a:alpha val="40000"/>
                      </a:srgbClr>
                    </a:glow>
                    <a:outerShdw blurRad="38100" dist="38100" dir="2700000" algn="tl">
                      <a:srgbClr val="000000">
                        <a:alpha val="43137"/>
                      </a:srgbClr>
                    </a:outerShdw>
                  </a:effectLst>
                  <a:cs typeface="+mn-cs"/>
                </a:rPr>
                <a:t>5</a:t>
              </a:r>
            </a:p>
          </p:txBody>
        </p:sp>
        <p:cxnSp>
          <p:nvCxnSpPr>
            <p:cNvPr id="48152" name="Straight Connector 55"/>
            <p:cNvCxnSpPr>
              <a:cxnSpLocks noChangeShapeType="1"/>
            </p:cNvCxnSpPr>
            <p:nvPr/>
          </p:nvCxnSpPr>
          <p:spPr bwMode="auto">
            <a:xfrm rot="5400000" flipH="1" flipV="1">
              <a:off x="837407" y="2132806"/>
              <a:ext cx="457200" cy="1587"/>
            </a:xfrm>
            <a:prstGeom prst="line">
              <a:avLst/>
            </a:prstGeom>
            <a:noFill/>
            <a:ln w="9525" algn="ctr">
              <a:solidFill>
                <a:schemeClr val="tx1"/>
              </a:solidFill>
              <a:round/>
              <a:headEnd/>
              <a:tailEnd/>
            </a:ln>
          </p:spPr>
        </p:cxnSp>
        <p:cxnSp>
          <p:nvCxnSpPr>
            <p:cNvPr id="48153" name="Straight Connector 56"/>
            <p:cNvCxnSpPr>
              <a:cxnSpLocks noChangeShapeType="1"/>
            </p:cNvCxnSpPr>
            <p:nvPr/>
          </p:nvCxnSpPr>
          <p:spPr bwMode="auto">
            <a:xfrm rot="5400000" flipH="1" flipV="1">
              <a:off x="2590007" y="2132806"/>
              <a:ext cx="457200" cy="1587"/>
            </a:xfrm>
            <a:prstGeom prst="line">
              <a:avLst/>
            </a:prstGeom>
            <a:noFill/>
            <a:ln w="9525" algn="ctr">
              <a:solidFill>
                <a:schemeClr val="tx1"/>
              </a:solidFill>
              <a:round/>
              <a:headEnd/>
              <a:tailEnd/>
            </a:ln>
          </p:spPr>
        </p:cxnSp>
        <p:cxnSp>
          <p:nvCxnSpPr>
            <p:cNvPr id="48154" name="Straight Connector 58"/>
            <p:cNvCxnSpPr>
              <a:cxnSpLocks noChangeShapeType="1"/>
            </p:cNvCxnSpPr>
            <p:nvPr/>
          </p:nvCxnSpPr>
          <p:spPr bwMode="auto">
            <a:xfrm rot="5400000" flipH="1" flipV="1">
              <a:off x="6116638" y="2166937"/>
              <a:ext cx="457200" cy="3175"/>
            </a:xfrm>
            <a:prstGeom prst="line">
              <a:avLst/>
            </a:prstGeom>
            <a:noFill/>
            <a:ln w="9525" algn="ctr">
              <a:solidFill>
                <a:schemeClr val="tx1"/>
              </a:solidFill>
              <a:round/>
              <a:headEnd/>
              <a:tailEnd/>
            </a:ln>
          </p:spPr>
        </p:cxnSp>
        <p:cxnSp>
          <p:nvCxnSpPr>
            <p:cNvPr id="48155" name="Straight Connector 59"/>
            <p:cNvCxnSpPr>
              <a:cxnSpLocks noChangeShapeType="1"/>
            </p:cNvCxnSpPr>
            <p:nvPr/>
          </p:nvCxnSpPr>
          <p:spPr bwMode="auto">
            <a:xfrm rot="5400000" flipH="1" flipV="1">
              <a:off x="7888287" y="2187576"/>
              <a:ext cx="523875" cy="6350"/>
            </a:xfrm>
            <a:prstGeom prst="line">
              <a:avLst/>
            </a:prstGeom>
            <a:noFill/>
            <a:ln w="9525" algn="ctr">
              <a:solidFill>
                <a:schemeClr val="tx1"/>
              </a:solidFill>
              <a:round/>
              <a:headEnd/>
              <a:tailEnd/>
            </a:ln>
          </p:spPr>
        </p:cxnSp>
        <p:cxnSp>
          <p:nvCxnSpPr>
            <p:cNvPr id="48156" name="Straight Connector 61"/>
            <p:cNvCxnSpPr>
              <a:cxnSpLocks noChangeShapeType="1"/>
            </p:cNvCxnSpPr>
            <p:nvPr/>
          </p:nvCxnSpPr>
          <p:spPr bwMode="auto">
            <a:xfrm>
              <a:off x="1081088" y="1905000"/>
              <a:ext cx="7086600" cy="1588"/>
            </a:xfrm>
            <a:prstGeom prst="line">
              <a:avLst/>
            </a:prstGeom>
            <a:noFill/>
            <a:ln w="9525" algn="ctr">
              <a:solidFill>
                <a:schemeClr val="tx1"/>
              </a:solidFill>
              <a:round/>
              <a:headEnd/>
              <a:tailEnd/>
            </a:ln>
          </p:spPr>
        </p:cxnSp>
        <p:cxnSp>
          <p:nvCxnSpPr>
            <p:cNvPr id="48157" name="Straight Connector 64"/>
            <p:cNvCxnSpPr>
              <a:cxnSpLocks noChangeShapeType="1"/>
            </p:cNvCxnSpPr>
            <p:nvPr/>
          </p:nvCxnSpPr>
          <p:spPr bwMode="auto">
            <a:xfrm rot="5400000" flipH="1" flipV="1">
              <a:off x="4343401" y="1676400"/>
              <a:ext cx="457200" cy="3175"/>
            </a:xfrm>
            <a:prstGeom prst="line">
              <a:avLst/>
            </a:prstGeom>
            <a:noFill/>
            <a:ln w="9525" algn="ctr">
              <a:solidFill>
                <a:schemeClr val="tx1"/>
              </a:solidFill>
              <a:round/>
              <a:headEnd/>
              <a:tailEnd/>
            </a:ln>
          </p:spPr>
        </p:cxnSp>
        <p:cxnSp>
          <p:nvCxnSpPr>
            <p:cNvPr id="48158" name="Straight Connector 66"/>
            <p:cNvCxnSpPr>
              <a:cxnSpLocks noChangeShapeType="1"/>
            </p:cNvCxnSpPr>
            <p:nvPr/>
          </p:nvCxnSpPr>
          <p:spPr bwMode="auto">
            <a:xfrm rot="5400000" flipH="1" flipV="1">
              <a:off x="4344194" y="2148681"/>
              <a:ext cx="457200" cy="1588"/>
            </a:xfrm>
            <a:prstGeom prst="line">
              <a:avLst/>
            </a:prstGeom>
            <a:noFill/>
            <a:ln w="9525" algn="ctr">
              <a:solidFill>
                <a:schemeClr val="tx1"/>
              </a:solidFill>
              <a:round/>
              <a:headEnd/>
              <a:tailEnd/>
            </a:ln>
          </p:spPr>
        </p:cxnSp>
        <p:sp>
          <p:nvSpPr>
            <p:cNvPr id="68" name="Rectangle 67"/>
            <p:cNvSpPr/>
            <p:nvPr/>
          </p:nvSpPr>
          <p:spPr>
            <a:xfrm>
              <a:off x="2971800" y="942975"/>
              <a:ext cx="3140075" cy="369888"/>
            </a:xfrm>
            <a:prstGeom prst="rect">
              <a:avLst/>
            </a:prstGeom>
          </p:spPr>
          <p:txBody>
            <a:bodyPr wrap="none">
              <a:spAutoFit/>
            </a:bodyPr>
            <a:lstStyle/>
            <a:p>
              <a:pPr algn="ctr" eaLnBrk="0" fontAlgn="auto" hangingPunct="0">
                <a:spcBef>
                  <a:spcPts val="0"/>
                </a:spcBef>
                <a:spcAft>
                  <a:spcPts val="0"/>
                </a:spcAft>
                <a:defRPr/>
              </a:pPr>
              <a:r>
                <a:rPr lang="en-US" b="1" dirty="0">
                  <a:solidFill>
                    <a:srgbClr val="FFFFFF"/>
                  </a:solidFill>
                  <a:effectLst>
                    <a:outerShdw blurRad="38100" dist="38100" dir="2700000" algn="tl">
                      <a:srgbClr val="000000"/>
                    </a:outerShdw>
                  </a:effectLst>
                  <a:latin typeface="+mn-lt"/>
                  <a:cs typeface="Times New Roman" pitchFamily="18" charset="0"/>
                </a:rPr>
                <a:t>GIẢI PHÁP THỰC HIỆN</a:t>
              </a:r>
            </a:p>
          </p:txBody>
        </p:sp>
      </p:gr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4"/>
          <p:cNvSpPr/>
          <p:nvPr/>
        </p:nvSpPr>
        <p:spPr>
          <a:xfrm>
            <a:off x="331788" y="1562100"/>
            <a:ext cx="1646237" cy="3543300"/>
          </a:xfrm>
          <a:prstGeom prst="roundRect">
            <a:avLst>
              <a:gd name="adj" fmla="val 4329"/>
            </a:avLst>
          </a:prstGeom>
          <a:solidFill>
            <a:schemeClr val="bg1"/>
          </a:solidFill>
          <a:ln w="3175">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600" dirty="0">
              <a:solidFill>
                <a:schemeClr val="accent4">
                  <a:lumMod val="75000"/>
                  <a:lumOff val="25000"/>
                </a:schemeClr>
              </a:solidFill>
              <a:latin typeface="Times New Roman" pitchFamily="18" charset="0"/>
              <a:cs typeface="Times New Roman" pitchFamily="18" charset="0"/>
            </a:endParaRPr>
          </a:p>
          <a:p>
            <a:pPr algn="ctr" fontAlgn="auto">
              <a:spcBef>
                <a:spcPts val="0"/>
              </a:spcBef>
              <a:spcAft>
                <a:spcPts val="0"/>
              </a:spcAft>
              <a:defRPr/>
            </a:pPr>
            <a:endParaRPr lang="en-US" sz="1600" dirty="0">
              <a:solidFill>
                <a:schemeClr val="accent4">
                  <a:lumMod val="75000"/>
                  <a:lumOff val="25000"/>
                </a:schemeClr>
              </a:solidFill>
              <a:latin typeface="Times New Roman" pitchFamily="18" charset="0"/>
              <a:cs typeface="Times New Roman" pitchFamily="18" charset="0"/>
            </a:endParaRPr>
          </a:p>
          <a:p>
            <a:pPr algn="ctr" fontAlgn="auto">
              <a:spcBef>
                <a:spcPts val="0"/>
              </a:spcBef>
              <a:spcAft>
                <a:spcPts val="0"/>
              </a:spcAft>
              <a:defRPr/>
            </a:pPr>
            <a:endParaRPr lang="en-US" sz="1600" dirty="0" smtClean="0">
              <a:solidFill>
                <a:schemeClr val="accent4">
                  <a:lumMod val="75000"/>
                  <a:lumOff val="25000"/>
                </a:schemeClr>
              </a:solidFill>
              <a:latin typeface="Times New Roman" pitchFamily="18" charset="0"/>
              <a:cs typeface="Times New Roman" pitchFamily="18" charset="0"/>
            </a:endParaRPr>
          </a:p>
          <a:p>
            <a:pPr algn="ctr" fontAlgn="auto">
              <a:spcBef>
                <a:spcPts val="0"/>
              </a:spcBef>
              <a:spcAft>
                <a:spcPts val="0"/>
              </a:spcAft>
              <a:defRPr/>
            </a:pPr>
            <a:r>
              <a:rPr lang="en-US" sz="1600" dirty="0" err="1" smtClean="0">
                <a:solidFill>
                  <a:schemeClr val="accent4">
                    <a:lumMod val="75000"/>
                    <a:lumOff val="25000"/>
                  </a:schemeClr>
                </a:solidFill>
                <a:latin typeface="Times New Roman" pitchFamily="18" charset="0"/>
                <a:cs typeface="Times New Roman" pitchFamily="18" charset="0"/>
              </a:rPr>
              <a:t>Tiếp</a:t>
            </a:r>
            <a:r>
              <a:rPr lang="en-US" sz="1600" dirty="0" smtClean="0">
                <a:solidFill>
                  <a:schemeClr val="accent4">
                    <a:lumMod val="75000"/>
                    <a:lumOff val="25000"/>
                  </a:schemeClr>
                </a:solidFill>
                <a:latin typeface="Times New Roman" pitchFamily="18" charset="0"/>
                <a:cs typeface="Times New Roman" pitchFamily="18" charset="0"/>
              </a:rPr>
              <a:t> </a:t>
            </a:r>
            <a:r>
              <a:rPr lang="en-US" sz="1600" dirty="0" err="1" smtClean="0">
                <a:solidFill>
                  <a:schemeClr val="accent4">
                    <a:lumMod val="75000"/>
                    <a:lumOff val="25000"/>
                  </a:schemeClr>
                </a:solidFill>
                <a:latin typeface="Times New Roman" pitchFamily="18" charset="0"/>
                <a:cs typeface="Times New Roman" pitchFamily="18" charset="0"/>
              </a:rPr>
              <a:t>nhận</a:t>
            </a:r>
            <a:r>
              <a:rPr lang="en-US" sz="1600" dirty="0" smtClean="0">
                <a:solidFill>
                  <a:schemeClr val="accent4">
                    <a:lumMod val="75000"/>
                    <a:lumOff val="25000"/>
                  </a:schemeClr>
                </a:solidFill>
                <a:latin typeface="Times New Roman" pitchFamily="18" charset="0"/>
                <a:cs typeface="Times New Roman" pitchFamily="18" charset="0"/>
              </a:rPr>
              <a:t> </a:t>
            </a:r>
            <a:r>
              <a:rPr lang="en-US" sz="1600" dirty="0" err="1" smtClean="0">
                <a:solidFill>
                  <a:schemeClr val="accent4">
                    <a:lumMod val="75000"/>
                    <a:lumOff val="25000"/>
                  </a:schemeClr>
                </a:solidFill>
                <a:latin typeface="Times New Roman" pitchFamily="18" charset="0"/>
                <a:cs typeface="Times New Roman" pitchFamily="18" charset="0"/>
              </a:rPr>
              <a:t>trang</a:t>
            </a:r>
            <a:r>
              <a:rPr lang="en-US" sz="1600" dirty="0" smtClean="0">
                <a:solidFill>
                  <a:schemeClr val="accent4">
                    <a:lumMod val="75000"/>
                    <a:lumOff val="25000"/>
                  </a:schemeClr>
                </a:solidFill>
                <a:latin typeface="Times New Roman" pitchFamily="18" charset="0"/>
                <a:cs typeface="Times New Roman" pitchFamily="18" charset="0"/>
              </a:rPr>
              <a:t> </a:t>
            </a:r>
            <a:r>
              <a:rPr lang="en-US" sz="1600" dirty="0" err="1" smtClean="0">
                <a:solidFill>
                  <a:schemeClr val="accent4">
                    <a:lumMod val="75000"/>
                    <a:lumOff val="25000"/>
                  </a:schemeClr>
                </a:solidFill>
                <a:latin typeface="Times New Roman" pitchFamily="18" charset="0"/>
                <a:cs typeface="Times New Roman" pitchFamily="18" charset="0"/>
              </a:rPr>
              <a:t>thiết</a:t>
            </a:r>
            <a:r>
              <a:rPr lang="en-US" sz="1600" dirty="0" smtClean="0">
                <a:solidFill>
                  <a:schemeClr val="accent4">
                    <a:lumMod val="75000"/>
                    <a:lumOff val="25000"/>
                  </a:schemeClr>
                </a:solidFill>
                <a:latin typeface="Times New Roman" pitchFamily="18" charset="0"/>
                <a:cs typeface="Times New Roman" pitchFamily="18" charset="0"/>
              </a:rPr>
              <a:t> </a:t>
            </a:r>
            <a:r>
              <a:rPr lang="en-US" sz="1600" dirty="0" err="1" smtClean="0">
                <a:solidFill>
                  <a:schemeClr val="accent4">
                    <a:lumMod val="75000"/>
                    <a:lumOff val="25000"/>
                  </a:schemeClr>
                </a:solidFill>
                <a:latin typeface="Times New Roman" pitchFamily="18" charset="0"/>
                <a:cs typeface="Times New Roman" pitchFamily="18" charset="0"/>
              </a:rPr>
              <a:t>bị</a:t>
            </a:r>
            <a:r>
              <a:rPr lang="en-US" sz="1600" dirty="0" smtClean="0">
                <a:solidFill>
                  <a:schemeClr val="accent4">
                    <a:lumMod val="75000"/>
                    <a:lumOff val="25000"/>
                  </a:schemeClr>
                </a:solidFill>
                <a:latin typeface="Times New Roman" pitchFamily="18" charset="0"/>
                <a:cs typeface="Times New Roman" pitchFamily="18" charset="0"/>
              </a:rPr>
              <a:t> CNTT; </a:t>
            </a:r>
            <a:r>
              <a:rPr lang="vi-VN" sz="1600" dirty="0" smtClean="0">
                <a:solidFill>
                  <a:schemeClr val="accent4">
                    <a:lumMod val="75000"/>
                    <a:lumOff val="25000"/>
                  </a:schemeClr>
                </a:solidFill>
                <a:latin typeface="Times New Roman" pitchFamily="18" charset="0"/>
                <a:cs typeface="Times New Roman" pitchFamily="18" charset="0"/>
              </a:rPr>
              <a:t>Xây </a:t>
            </a:r>
            <a:r>
              <a:rPr lang="vi-VN" sz="1600" dirty="0">
                <a:solidFill>
                  <a:schemeClr val="accent4">
                    <a:lumMod val="75000"/>
                    <a:lumOff val="25000"/>
                  </a:schemeClr>
                </a:solidFill>
                <a:latin typeface="Times New Roman" pitchFamily="18" charset="0"/>
                <a:cs typeface="Times New Roman" pitchFamily="18" charset="0"/>
              </a:rPr>
              <a:t>dựng Nội quy, Quy định trong quản lý, sử dụng, bảo quản tài sản nói chung và tài sản sử dụng trong lĩnh vực CNTT nói riêng. </a:t>
            </a:r>
            <a:endParaRPr lang="en-US" sz="1600" dirty="0">
              <a:solidFill>
                <a:schemeClr val="accent4">
                  <a:lumMod val="75000"/>
                  <a:lumOff val="25000"/>
                </a:schemeClr>
              </a:solidFill>
            </a:endParaRPr>
          </a:p>
        </p:txBody>
      </p:sp>
      <p:grpSp>
        <p:nvGrpSpPr>
          <p:cNvPr id="8" name="Group 28"/>
          <p:cNvGrpSpPr>
            <a:grpSpLocks/>
          </p:cNvGrpSpPr>
          <p:nvPr/>
        </p:nvGrpSpPr>
        <p:grpSpPr bwMode="auto">
          <a:xfrm>
            <a:off x="206751" y="1704644"/>
            <a:ext cx="1063625" cy="620712"/>
            <a:chOff x="1719263" y="1719263"/>
            <a:chExt cx="1295399" cy="1023937"/>
          </a:xfrm>
          <a:solidFill>
            <a:srgbClr val="008000"/>
          </a:solidFill>
        </p:grpSpPr>
        <p:sp>
          <p:nvSpPr>
            <p:cNvPr id="9" name="Right Arrow 8"/>
            <p:cNvSpPr/>
            <p:nvPr/>
          </p:nvSpPr>
          <p:spPr>
            <a:xfrm>
              <a:off x="1719263" y="1719263"/>
              <a:ext cx="1295399" cy="1023937"/>
            </a:xfrm>
            <a:prstGeom prst="rightArrow">
              <a:avLst/>
            </a:prstGeom>
            <a:grp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Freeform 9"/>
            <p:cNvSpPr/>
            <p:nvPr/>
          </p:nvSpPr>
          <p:spPr>
            <a:xfrm>
              <a:off x="1719263" y="1866453"/>
              <a:ext cx="179388" cy="119459"/>
            </a:xfrm>
            <a:custGeom>
              <a:avLst/>
              <a:gdLst>
                <a:gd name="connsiteX0" fmla="*/ 0 w 190500"/>
                <a:gd name="connsiteY0" fmla="*/ 119063 h 119063"/>
                <a:gd name="connsiteX1" fmla="*/ 190500 w 190500"/>
                <a:gd name="connsiteY1" fmla="*/ 0 h 119063"/>
                <a:gd name="connsiteX2" fmla="*/ 190500 w 190500"/>
                <a:gd name="connsiteY2" fmla="*/ 119063 h 119063"/>
                <a:gd name="connsiteX3" fmla="*/ 0 w 190500"/>
                <a:gd name="connsiteY3" fmla="*/ 119063 h 119063"/>
                <a:gd name="connsiteX0" fmla="*/ 0 w 178594"/>
                <a:gd name="connsiteY0" fmla="*/ 116682 h 119063"/>
                <a:gd name="connsiteX1" fmla="*/ 178594 w 178594"/>
                <a:gd name="connsiteY1" fmla="*/ 0 h 119063"/>
                <a:gd name="connsiteX2" fmla="*/ 178594 w 178594"/>
                <a:gd name="connsiteY2" fmla="*/ 119063 h 119063"/>
                <a:gd name="connsiteX3" fmla="*/ 0 w 178594"/>
                <a:gd name="connsiteY3" fmla="*/ 116682 h 119063"/>
                <a:gd name="connsiteX0" fmla="*/ 0 w 178594"/>
                <a:gd name="connsiteY0" fmla="*/ 116682 h 119063"/>
                <a:gd name="connsiteX1" fmla="*/ 178594 w 178594"/>
                <a:gd name="connsiteY1" fmla="*/ 0 h 119063"/>
                <a:gd name="connsiteX2" fmla="*/ 178594 w 178594"/>
                <a:gd name="connsiteY2" fmla="*/ 119063 h 119063"/>
                <a:gd name="connsiteX3" fmla="*/ 0 w 178594"/>
                <a:gd name="connsiteY3" fmla="*/ 116682 h 119063"/>
                <a:gd name="connsiteX0" fmla="*/ 0 w 178594"/>
                <a:gd name="connsiteY0" fmla="*/ 116682 h 119063"/>
                <a:gd name="connsiteX1" fmla="*/ 178594 w 178594"/>
                <a:gd name="connsiteY1" fmla="*/ 0 h 119063"/>
                <a:gd name="connsiteX2" fmla="*/ 178594 w 178594"/>
                <a:gd name="connsiteY2" fmla="*/ 119063 h 119063"/>
                <a:gd name="connsiteX3" fmla="*/ 0 w 178594"/>
                <a:gd name="connsiteY3" fmla="*/ 116682 h 119063"/>
              </a:gdLst>
              <a:ahLst/>
              <a:cxnLst>
                <a:cxn ang="0">
                  <a:pos x="connsiteX0" y="connsiteY0"/>
                </a:cxn>
                <a:cxn ang="0">
                  <a:pos x="connsiteX1" y="connsiteY1"/>
                </a:cxn>
                <a:cxn ang="0">
                  <a:pos x="connsiteX2" y="connsiteY2"/>
                </a:cxn>
                <a:cxn ang="0">
                  <a:pos x="connsiteX3" y="connsiteY3"/>
                </a:cxn>
              </a:cxnLst>
              <a:rect l="l" t="t" r="r" b="b"/>
              <a:pathLst>
                <a:path w="178594" h="119063">
                  <a:moveTo>
                    <a:pt x="0" y="116682"/>
                  </a:moveTo>
                  <a:cubicBezTo>
                    <a:pt x="28575" y="32544"/>
                    <a:pt x="126206" y="5557"/>
                    <a:pt x="178594" y="0"/>
                  </a:cubicBezTo>
                  <a:lnTo>
                    <a:pt x="178594" y="119063"/>
                  </a:lnTo>
                  <a:lnTo>
                    <a:pt x="0" y="116682"/>
                  </a:lnTo>
                  <a:close/>
                </a:path>
              </a:pathLst>
            </a:custGeom>
            <a:grp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11" name="Group 31"/>
          <p:cNvGrpSpPr>
            <a:grpSpLocks/>
          </p:cNvGrpSpPr>
          <p:nvPr/>
        </p:nvGrpSpPr>
        <p:grpSpPr bwMode="auto">
          <a:xfrm>
            <a:off x="1749184" y="1791956"/>
            <a:ext cx="284162" cy="442912"/>
            <a:chOff x="3641720" y="1857374"/>
            <a:chExt cx="649287" cy="657226"/>
          </a:xfrm>
          <a:solidFill>
            <a:srgbClr val="008000"/>
          </a:solidFill>
        </p:grpSpPr>
        <p:sp>
          <p:nvSpPr>
            <p:cNvPr id="12" name="Rectangle 11"/>
            <p:cNvSpPr/>
            <p:nvPr/>
          </p:nvSpPr>
          <p:spPr>
            <a:xfrm>
              <a:off x="3641720" y="1967975"/>
              <a:ext cx="649287" cy="54662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 name="Freeform 12"/>
            <p:cNvSpPr/>
            <p:nvPr/>
          </p:nvSpPr>
          <p:spPr>
            <a:xfrm flipH="1">
              <a:off x="4162420" y="1857374"/>
              <a:ext cx="128587" cy="112728"/>
            </a:xfrm>
            <a:custGeom>
              <a:avLst/>
              <a:gdLst>
                <a:gd name="connsiteX0" fmla="*/ 0 w 190500"/>
                <a:gd name="connsiteY0" fmla="*/ 119063 h 119063"/>
                <a:gd name="connsiteX1" fmla="*/ 190500 w 190500"/>
                <a:gd name="connsiteY1" fmla="*/ 0 h 119063"/>
                <a:gd name="connsiteX2" fmla="*/ 190500 w 190500"/>
                <a:gd name="connsiteY2" fmla="*/ 119063 h 119063"/>
                <a:gd name="connsiteX3" fmla="*/ 0 w 190500"/>
                <a:gd name="connsiteY3" fmla="*/ 119063 h 119063"/>
                <a:gd name="connsiteX0" fmla="*/ 0 w 178594"/>
                <a:gd name="connsiteY0" fmla="*/ 116682 h 119063"/>
                <a:gd name="connsiteX1" fmla="*/ 178594 w 178594"/>
                <a:gd name="connsiteY1" fmla="*/ 0 h 119063"/>
                <a:gd name="connsiteX2" fmla="*/ 178594 w 178594"/>
                <a:gd name="connsiteY2" fmla="*/ 119063 h 119063"/>
                <a:gd name="connsiteX3" fmla="*/ 0 w 178594"/>
                <a:gd name="connsiteY3" fmla="*/ 116682 h 119063"/>
                <a:gd name="connsiteX0" fmla="*/ 0 w 178594"/>
                <a:gd name="connsiteY0" fmla="*/ 116682 h 119063"/>
                <a:gd name="connsiteX1" fmla="*/ 178594 w 178594"/>
                <a:gd name="connsiteY1" fmla="*/ 0 h 119063"/>
                <a:gd name="connsiteX2" fmla="*/ 178594 w 178594"/>
                <a:gd name="connsiteY2" fmla="*/ 119063 h 119063"/>
                <a:gd name="connsiteX3" fmla="*/ 0 w 178594"/>
                <a:gd name="connsiteY3" fmla="*/ 116682 h 119063"/>
                <a:gd name="connsiteX0" fmla="*/ 0 w 178594"/>
                <a:gd name="connsiteY0" fmla="*/ 116682 h 119063"/>
                <a:gd name="connsiteX1" fmla="*/ 178594 w 178594"/>
                <a:gd name="connsiteY1" fmla="*/ 0 h 119063"/>
                <a:gd name="connsiteX2" fmla="*/ 178594 w 178594"/>
                <a:gd name="connsiteY2" fmla="*/ 119063 h 119063"/>
                <a:gd name="connsiteX3" fmla="*/ 0 w 178594"/>
                <a:gd name="connsiteY3" fmla="*/ 116682 h 119063"/>
                <a:gd name="connsiteX0" fmla="*/ 0 w 188517"/>
                <a:gd name="connsiteY0" fmla="*/ 121859 h 121859"/>
                <a:gd name="connsiteX1" fmla="*/ 188517 w 188517"/>
                <a:gd name="connsiteY1" fmla="*/ 0 h 121859"/>
                <a:gd name="connsiteX2" fmla="*/ 188517 w 188517"/>
                <a:gd name="connsiteY2" fmla="*/ 119063 h 121859"/>
                <a:gd name="connsiteX3" fmla="*/ 0 w 188517"/>
                <a:gd name="connsiteY3" fmla="*/ 121859 h 121859"/>
              </a:gdLst>
              <a:ahLst/>
              <a:cxnLst>
                <a:cxn ang="0">
                  <a:pos x="connsiteX0" y="connsiteY0"/>
                </a:cxn>
                <a:cxn ang="0">
                  <a:pos x="connsiteX1" y="connsiteY1"/>
                </a:cxn>
                <a:cxn ang="0">
                  <a:pos x="connsiteX2" y="connsiteY2"/>
                </a:cxn>
                <a:cxn ang="0">
                  <a:pos x="connsiteX3" y="connsiteY3"/>
                </a:cxn>
              </a:cxnLst>
              <a:rect l="l" t="t" r="r" b="b"/>
              <a:pathLst>
                <a:path w="188517" h="121859">
                  <a:moveTo>
                    <a:pt x="0" y="121859"/>
                  </a:moveTo>
                  <a:cubicBezTo>
                    <a:pt x="28575" y="37721"/>
                    <a:pt x="136129" y="5557"/>
                    <a:pt x="188517" y="0"/>
                  </a:cubicBezTo>
                  <a:lnTo>
                    <a:pt x="188517" y="119063"/>
                  </a:lnTo>
                  <a:lnTo>
                    <a:pt x="0" y="121859"/>
                  </a:lnTo>
                  <a:close/>
                </a:path>
              </a:pathLst>
            </a:custGeom>
            <a:grp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49158" name="TextBox 63"/>
          <p:cNvSpPr txBox="1">
            <a:spLocks noChangeArrowheads="1"/>
          </p:cNvSpPr>
          <p:nvPr/>
        </p:nvSpPr>
        <p:spPr bwMode="auto">
          <a:xfrm>
            <a:off x="1216025" y="1833562"/>
            <a:ext cx="558800" cy="400050"/>
          </a:xfrm>
          <a:prstGeom prst="rect">
            <a:avLst/>
          </a:prstGeom>
          <a:noFill/>
          <a:ln w="9525">
            <a:noFill/>
            <a:miter lim="800000"/>
            <a:headEnd/>
            <a:tailEnd/>
          </a:ln>
        </p:spPr>
        <p:txBody>
          <a:bodyPr anchor="ctr">
            <a:spAutoFit/>
          </a:bodyPr>
          <a:lstStyle/>
          <a:p>
            <a:pPr algn="ctr"/>
            <a:r>
              <a:rPr lang="en-US" sz="2000" b="1">
                <a:solidFill>
                  <a:schemeClr val="accent1"/>
                </a:solidFill>
              </a:rPr>
              <a:t>01</a:t>
            </a:r>
          </a:p>
        </p:txBody>
      </p:sp>
      <p:sp>
        <p:nvSpPr>
          <p:cNvPr id="35" name="Rounded Rectangle 34"/>
          <p:cNvSpPr/>
          <p:nvPr/>
        </p:nvSpPr>
        <p:spPr>
          <a:xfrm>
            <a:off x="2530475" y="1597025"/>
            <a:ext cx="1646238" cy="3430587"/>
          </a:xfrm>
          <a:prstGeom prst="roundRect">
            <a:avLst>
              <a:gd name="adj" fmla="val 4329"/>
            </a:avLst>
          </a:prstGeom>
          <a:solidFill>
            <a:schemeClr val="bg1"/>
          </a:solidFill>
          <a:ln w="3175">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600" dirty="0">
              <a:solidFill>
                <a:schemeClr val="accent4">
                  <a:lumMod val="75000"/>
                  <a:lumOff val="25000"/>
                </a:schemeClr>
              </a:solidFill>
              <a:latin typeface="Times New Roman" pitchFamily="18" charset="0"/>
              <a:cs typeface="Times New Roman" pitchFamily="18" charset="0"/>
            </a:endParaRPr>
          </a:p>
          <a:p>
            <a:pPr algn="ctr" fontAlgn="auto">
              <a:spcBef>
                <a:spcPts val="0"/>
              </a:spcBef>
              <a:spcAft>
                <a:spcPts val="0"/>
              </a:spcAft>
              <a:defRPr/>
            </a:pPr>
            <a:endParaRPr lang="en-US" sz="1600" dirty="0">
              <a:solidFill>
                <a:schemeClr val="accent4">
                  <a:lumMod val="75000"/>
                  <a:lumOff val="25000"/>
                </a:schemeClr>
              </a:solidFill>
              <a:latin typeface="Times New Roman" pitchFamily="18" charset="0"/>
              <a:cs typeface="Times New Roman" pitchFamily="18" charset="0"/>
            </a:endParaRPr>
          </a:p>
          <a:p>
            <a:pPr algn="ctr" fontAlgn="auto">
              <a:spcBef>
                <a:spcPts val="0"/>
              </a:spcBef>
              <a:spcAft>
                <a:spcPts val="0"/>
              </a:spcAft>
              <a:defRPr/>
            </a:pPr>
            <a:r>
              <a:rPr lang="vi-VN" sz="1600" dirty="0">
                <a:solidFill>
                  <a:schemeClr val="accent4">
                    <a:lumMod val="75000"/>
                    <a:lumOff val="25000"/>
                  </a:schemeClr>
                </a:solidFill>
                <a:latin typeface="Times New Roman" pitchFamily="18" charset="0"/>
                <a:cs typeface="Times New Roman" pitchFamily="18" charset="0"/>
              </a:rPr>
              <a:t>Bảo quản, duy trì, </a:t>
            </a:r>
            <a:r>
              <a:rPr lang="en-US" sz="1600" dirty="0" err="1" smtClean="0">
                <a:solidFill>
                  <a:schemeClr val="accent4">
                    <a:lumMod val="75000"/>
                    <a:lumOff val="25000"/>
                  </a:schemeClr>
                </a:solidFill>
                <a:latin typeface="Times New Roman" pitchFamily="18" charset="0"/>
                <a:cs typeface="Times New Roman" pitchFamily="18" charset="0"/>
              </a:rPr>
              <a:t>khai</a:t>
            </a:r>
            <a:r>
              <a:rPr lang="en-US" sz="1600" dirty="0" smtClean="0">
                <a:solidFill>
                  <a:schemeClr val="accent4">
                    <a:lumMod val="75000"/>
                    <a:lumOff val="25000"/>
                  </a:schemeClr>
                </a:solidFill>
                <a:latin typeface="Times New Roman" pitchFamily="18" charset="0"/>
                <a:cs typeface="Times New Roman" pitchFamily="18" charset="0"/>
              </a:rPr>
              <a:t> </a:t>
            </a:r>
            <a:r>
              <a:rPr lang="en-US" sz="1600" dirty="0" err="1" smtClean="0">
                <a:solidFill>
                  <a:schemeClr val="accent4">
                    <a:lumMod val="75000"/>
                    <a:lumOff val="25000"/>
                  </a:schemeClr>
                </a:solidFill>
                <a:latin typeface="Times New Roman" pitchFamily="18" charset="0"/>
                <a:cs typeface="Times New Roman" pitchFamily="18" charset="0"/>
              </a:rPr>
              <a:t>thác</a:t>
            </a:r>
            <a:r>
              <a:rPr lang="vi-VN" sz="1600" dirty="0" smtClean="0">
                <a:solidFill>
                  <a:schemeClr val="accent4">
                    <a:lumMod val="75000"/>
                    <a:lumOff val="25000"/>
                  </a:schemeClr>
                </a:solidFill>
                <a:latin typeface="Times New Roman" pitchFamily="18" charset="0"/>
                <a:cs typeface="Times New Roman" pitchFamily="18" charset="0"/>
              </a:rPr>
              <a:t> </a:t>
            </a:r>
            <a:r>
              <a:rPr lang="vi-VN" sz="1600" dirty="0">
                <a:solidFill>
                  <a:schemeClr val="accent4">
                    <a:lumMod val="75000"/>
                    <a:lumOff val="25000"/>
                  </a:schemeClr>
                </a:solidFill>
                <a:latin typeface="Times New Roman" pitchFamily="18" charset="0"/>
                <a:cs typeface="Times New Roman" pitchFamily="18" charset="0"/>
              </a:rPr>
              <a:t>hiệu quả hạ tầng được đầu tư; ƯDCNTT đồng bộ, hiệu quả trong quá trình Quản lý - Dạy – Học</a:t>
            </a:r>
            <a:endParaRPr lang="en-US" sz="1600" dirty="0">
              <a:solidFill>
                <a:schemeClr val="accent4">
                  <a:lumMod val="75000"/>
                  <a:lumOff val="25000"/>
                </a:schemeClr>
              </a:solidFill>
            </a:endParaRPr>
          </a:p>
        </p:txBody>
      </p:sp>
      <p:grpSp>
        <p:nvGrpSpPr>
          <p:cNvPr id="36" name="Group 28"/>
          <p:cNvGrpSpPr>
            <a:grpSpLocks/>
          </p:cNvGrpSpPr>
          <p:nvPr/>
        </p:nvGrpSpPr>
        <p:grpSpPr bwMode="auto">
          <a:xfrm>
            <a:off x="2405349" y="1739900"/>
            <a:ext cx="1063625" cy="620712"/>
            <a:chOff x="1719263" y="1719263"/>
            <a:chExt cx="1295399" cy="1023937"/>
          </a:xfrm>
          <a:solidFill>
            <a:srgbClr val="FFC409"/>
          </a:solidFill>
        </p:grpSpPr>
        <p:sp>
          <p:nvSpPr>
            <p:cNvPr id="37" name="Right Arrow 36"/>
            <p:cNvSpPr/>
            <p:nvPr/>
          </p:nvSpPr>
          <p:spPr>
            <a:xfrm>
              <a:off x="1719263" y="1719263"/>
              <a:ext cx="1295399" cy="1023937"/>
            </a:xfrm>
            <a:prstGeom prst="rightArrow">
              <a:avLst/>
            </a:prstGeom>
            <a:grp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8" name="Freeform 37"/>
            <p:cNvSpPr/>
            <p:nvPr/>
          </p:nvSpPr>
          <p:spPr>
            <a:xfrm>
              <a:off x="1719263" y="1866453"/>
              <a:ext cx="179388" cy="119459"/>
            </a:xfrm>
            <a:custGeom>
              <a:avLst/>
              <a:gdLst>
                <a:gd name="connsiteX0" fmla="*/ 0 w 190500"/>
                <a:gd name="connsiteY0" fmla="*/ 119063 h 119063"/>
                <a:gd name="connsiteX1" fmla="*/ 190500 w 190500"/>
                <a:gd name="connsiteY1" fmla="*/ 0 h 119063"/>
                <a:gd name="connsiteX2" fmla="*/ 190500 w 190500"/>
                <a:gd name="connsiteY2" fmla="*/ 119063 h 119063"/>
                <a:gd name="connsiteX3" fmla="*/ 0 w 190500"/>
                <a:gd name="connsiteY3" fmla="*/ 119063 h 119063"/>
                <a:gd name="connsiteX0" fmla="*/ 0 w 178594"/>
                <a:gd name="connsiteY0" fmla="*/ 116682 h 119063"/>
                <a:gd name="connsiteX1" fmla="*/ 178594 w 178594"/>
                <a:gd name="connsiteY1" fmla="*/ 0 h 119063"/>
                <a:gd name="connsiteX2" fmla="*/ 178594 w 178594"/>
                <a:gd name="connsiteY2" fmla="*/ 119063 h 119063"/>
                <a:gd name="connsiteX3" fmla="*/ 0 w 178594"/>
                <a:gd name="connsiteY3" fmla="*/ 116682 h 119063"/>
                <a:gd name="connsiteX0" fmla="*/ 0 w 178594"/>
                <a:gd name="connsiteY0" fmla="*/ 116682 h 119063"/>
                <a:gd name="connsiteX1" fmla="*/ 178594 w 178594"/>
                <a:gd name="connsiteY1" fmla="*/ 0 h 119063"/>
                <a:gd name="connsiteX2" fmla="*/ 178594 w 178594"/>
                <a:gd name="connsiteY2" fmla="*/ 119063 h 119063"/>
                <a:gd name="connsiteX3" fmla="*/ 0 w 178594"/>
                <a:gd name="connsiteY3" fmla="*/ 116682 h 119063"/>
                <a:gd name="connsiteX0" fmla="*/ 0 w 178594"/>
                <a:gd name="connsiteY0" fmla="*/ 116682 h 119063"/>
                <a:gd name="connsiteX1" fmla="*/ 178594 w 178594"/>
                <a:gd name="connsiteY1" fmla="*/ 0 h 119063"/>
                <a:gd name="connsiteX2" fmla="*/ 178594 w 178594"/>
                <a:gd name="connsiteY2" fmla="*/ 119063 h 119063"/>
                <a:gd name="connsiteX3" fmla="*/ 0 w 178594"/>
                <a:gd name="connsiteY3" fmla="*/ 116682 h 119063"/>
              </a:gdLst>
              <a:ahLst/>
              <a:cxnLst>
                <a:cxn ang="0">
                  <a:pos x="connsiteX0" y="connsiteY0"/>
                </a:cxn>
                <a:cxn ang="0">
                  <a:pos x="connsiteX1" y="connsiteY1"/>
                </a:cxn>
                <a:cxn ang="0">
                  <a:pos x="connsiteX2" y="connsiteY2"/>
                </a:cxn>
                <a:cxn ang="0">
                  <a:pos x="connsiteX3" y="connsiteY3"/>
                </a:cxn>
              </a:cxnLst>
              <a:rect l="l" t="t" r="r" b="b"/>
              <a:pathLst>
                <a:path w="178594" h="119063">
                  <a:moveTo>
                    <a:pt x="0" y="116682"/>
                  </a:moveTo>
                  <a:cubicBezTo>
                    <a:pt x="28575" y="32544"/>
                    <a:pt x="126206" y="5557"/>
                    <a:pt x="178594" y="0"/>
                  </a:cubicBezTo>
                  <a:lnTo>
                    <a:pt x="178594" y="119063"/>
                  </a:lnTo>
                  <a:lnTo>
                    <a:pt x="0" y="116682"/>
                  </a:lnTo>
                  <a:close/>
                </a:path>
              </a:pathLst>
            </a:custGeom>
            <a:grp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39" name="Group 31"/>
          <p:cNvGrpSpPr>
            <a:grpSpLocks/>
          </p:cNvGrpSpPr>
          <p:nvPr/>
        </p:nvGrpSpPr>
        <p:grpSpPr bwMode="auto">
          <a:xfrm>
            <a:off x="3947782" y="1827212"/>
            <a:ext cx="284162" cy="442912"/>
            <a:chOff x="3641720" y="1857374"/>
            <a:chExt cx="649287" cy="657226"/>
          </a:xfrm>
          <a:solidFill>
            <a:srgbClr val="FFC409"/>
          </a:solidFill>
        </p:grpSpPr>
        <p:sp>
          <p:nvSpPr>
            <p:cNvPr id="40" name="Rectangle 39"/>
            <p:cNvSpPr/>
            <p:nvPr/>
          </p:nvSpPr>
          <p:spPr>
            <a:xfrm>
              <a:off x="3641720" y="1967975"/>
              <a:ext cx="649287" cy="54662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1" name="Freeform 40"/>
            <p:cNvSpPr/>
            <p:nvPr/>
          </p:nvSpPr>
          <p:spPr>
            <a:xfrm flipH="1">
              <a:off x="4162420" y="1857374"/>
              <a:ext cx="128587" cy="112728"/>
            </a:xfrm>
            <a:custGeom>
              <a:avLst/>
              <a:gdLst>
                <a:gd name="connsiteX0" fmla="*/ 0 w 190500"/>
                <a:gd name="connsiteY0" fmla="*/ 119063 h 119063"/>
                <a:gd name="connsiteX1" fmla="*/ 190500 w 190500"/>
                <a:gd name="connsiteY1" fmla="*/ 0 h 119063"/>
                <a:gd name="connsiteX2" fmla="*/ 190500 w 190500"/>
                <a:gd name="connsiteY2" fmla="*/ 119063 h 119063"/>
                <a:gd name="connsiteX3" fmla="*/ 0 w 190500"/>
                <a:gd name="connsiteY3" fmla="*/ 119063 h 119063"/>
                <a:gd name="connsiteX0" fmla="*/ 0 w 178594"/>
                <a:gd name="connsiteY0" fmla="*/ 116682 h 119063"/>
                <a:gd name="connsiteX1" fmla="*/ 178594 w 178594"/>
                <a:gd name="connsiteY1" fmla="*/ 0 h 119063"/>
                <a:gd name="connsiteX2" fmla="*/ 178594 w 178594"/>
                <a:gd name="connsiteY2" fmla="*/ 119063 h 119063"/>
                <a:gd name="connsiteX3" fmla="*/ 0 w 178594"/>
                <a:gd name="connsiteY3" fmla="*/ 116682 h 119063"/>
                <a:gd name="connsiteX0" fmla="*/ 0 w 178594"/>
                <a:gd name="connsiteY0" fmla="*/ 116682 h 119063"/>
                <a:gd name="connsiteX1" fmla="*/ 178594 w 178594"/>
                <a:gd name="connsiteY1" fmla="*/ 0 h 119063"/>
                <a:gd name="connsiteX2" fmla="*/ 178594 w 178594"/>
                <a:gd name="connsiteY2" fmla="*/ 119063 h 119063"/>
                <a:gd name="connsiteX3" fmla="*/ 0 w 178594"/>
                <a:gd name="connsiteY3" fmla="*/ 116682 h 119063"/>
                <a:gd name="connsiteX0" fmla="*/ 0 w 178594"/>
                <a:gd name="connsiteY0" fmla="*/ 116682 h 119063"/>
                <a:gd name="connsiteX1" fmla="*/ 178594 w 178594"/>
                <a:gd name="connsiteY1" fmla="*/ 0 h 119063"/>
                <a:gd name="connsiteX2" fmla="*/ 178594 w 178594"/>
                <a:gd name="connsiteY2" fmla="*/ 119063 h 119063"/>
                <a:gd name="connsiteX3" fmla="*/ 0 w 178594"/>
                <a:gd name="connsiteY3" fmla="*/ 116682 h 119063"/>
                <a:gd name="connsiteX0" fmla="*/ 0 w 188517"/>
                <a:gd name="connsiteY0" fmla="*/ 121859 h 121859"/>
                <a:gd name="connsiteX1" fmla="*/ 188517 w 188517"/>
                <a:gd name="connsiteY1" fmla="*/ 0 h 121859"/>
                <a:gd name="connsiteX2" fmla="*/ 188517 w 188517"/>
                <a:gd name="connsiteY2" fmla="*/ 119063 h 121859"/>
                <a:gd name="connsiteX3" fmla="*/ 0 w 188517"/>
                <a:gd name="connsiteY3" fmla="*/ 121859 h 121859"/>
              </a:gdLst>
              <a:ahLst/>
              <a:cxnLst>
                <a:cxn ang="0">
                  <a:pos x="connsiteX0" y="connsiteY0"/>
                </a:cxn>
                <a:cxn ang="0">
                  <a:pos x="connsiteX1" y="connsiteY1"/>
                </a:cxn>
                <a:cxn ang="0">
                  <a:pos x="connsiteX2" y="connsiteY2"/>
                </a:cxn>
                <a:cxn ang="0">
                  <a:pos x="connsiteX3" y="connsiteY3"/>
                </a:cxn>
              </a:cxnLst>
              <a:rect l="l" t="t" r="r" b="b"/>
              <a:pathLst>
                <a:path w="188517" h="121859">
                  <a:moveTo>
                    <a:pt x="0" y="121859"/>
                  </a:moveTo>
                  <a:cubicBezTo>
                    <a:pt x="28575" y="37721"/>
                    <a:pt x="136129" y="5557"/>
                    <a:pt x="188517" y="0"/>
                  </a:cubicBezTo>
                  <a:lnTo>
                    <a:pt x="188517" y="119063"/>
                  </a:lnTo>
                  <a:lnTo>
                    <a:pt x="0" y="121859"/>
                  </a:lnTo>
                  <a:close/>
                </a:path>
              </a:pathLst>
            </a:custGeom>
            <a:grp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49164" name="TextBox 63"/>
          <p:cNvSpPr txBox="1">
            <a:spLocks noChangeArrowheads="1"/>
          </p:cNvSpPr>
          <p:nvPr/>
        </p:nvSpPr>
        <p:spPr bwMode="auto">
          <a:xfrm>
            <a:off x="3414713" y="1868487"/>
            <a:ext cx="558800" cy="400050"/>
          </a:xfrm>
          <a:prstGeom prst="rect">
            <a:avLst/>
          </a:prstGeom>
          <a:noFill/>
          <a:ln w="9525">
            <a:noFill/>
            <a:miter lim="800000"/>
            <a:headEnd/>
            <a:tailEnd/>
          </a:ln>
        </p:spPr>
        <p:txBody>
          <a:bodyPr anchor="ctr">
            <a:spAutoFit/>
          </a:bodyPr>
          <a:lstStyle/>
          <a:p>
            <a:pPr algn="ctr"/>
            <a:r>
              <a:rPr lang="en-US" sz="2000" b="1">
                <a:solidFill>
                  <a:schemeClr val="accent1"/>
                </a:solidFill>
              </a:rPr>
              <a:t>02</a:t>
            </a:r>
          </a:p>
        </p:txBody>
      </p:sp>
      <p:sp>
        <p:nvSpPr>
          <p:cNvPr id="43" name="Rounded Rectangle 42"/>
          <p:cNvSpPr/>
          <p:nvPr/>
        </p:nvSpPr>
        <p:spPr>
          <a:xfrm>
            <a:off x="4862513" y="1598612"/>
            <a:ext cx="1646237" cy="3430588"/>
          </a:xfrm>
          <a:prstGeom prst="roundRect">
            <a:avLst>
              <a:gd name="adj" fmla="val 4329"/>
            </a:avLst>
          </a:prstGeom>
          <a:solidFill>
            <a:schemeClr val="bg1"/>
          </a:solidFill>
          <a:ln w="3175">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vi-VN" sz="1600" dirty="0">
                <a:solidFill>
                  <a:schemeClr val="accent4">
                    <a:lumMod val="75000"/>
                    <a:lumOff val="25000"/>
                  </a:schemeClr>
                </a:solidFill>
                <a:latin typeface="Times New Roman" pitchFamily="18" charset="0"/>
                <a:cs typeface="Times New Roman" pitchFamily="18" charset="0"/>
              </a:rPr>
              <a:t>Chủ động tổ chức  tự bồi dưỡng nâng cao trình độ, kỹ năng ƯDCNTT cho đội ngũ CB, GV, NV của trường</a:t>
            </a:r>
            <a:endParaRPr lang="en-US" sz="1600" dirty="0">
              <a:solidFill>
                <a:schemeClr val="accent4">
                  <a:lumMod val="75000"/>
                  <a:lumOff val="25000"/>
                </a:schemeClr>
              </a:solidFill>
            </a:endParaRPr>
          </a:p>
        </p:txBody>
      </p:sp>
      <p:grpSp>
        <p:nvGrpSpPr>
          <p:cNvPr id="44" name="Group 28"/>
          <p:cNvGrpSpPr>
            <a:grpSpLocks/>
          </p:cNvGrpSpPr>
          <p:nvPr/>
        </p:nvGrpSpPr>
        <p:grpSpPr bwMode="auto">
          <a:xfrm>
            <a:off x="4737807" y="1741487"/>
            <a:ext cx="1063625" cy="620712"/>
            <a:chOff x="1719263" y="1719263"/>
            <a:chExt cx="1295399" cy="1023937"/>
          </a:xfrm>
          <a:solidFill>
            <a:srgbClr val="C00000"/>
          </a:solidFill>
        </p:grpSpPr>
        <p:sp>
          <p:nvSpPr>
            <p:cNvPr id="45" name="Right Arrow 44"/>
            <p:cNvSpPr/>
            <p:nvPr/>
          </p:nvSpPr>
          <p:spPr>
            <a:xfrm>
              <a:off x="1719263" y="1719263"/>
              <a:ext cx="1295399" cy="1023937"/>
            </a:xfrm>
            <a:prstGeom prst="rightArrow">
              <a:avLst/>
            </a:prstGeom>
            <a:grp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6" name="Freeform 45"/>
            <p:cNvSpPr/>
            <p:nvPr/>
          </p:nvSpPr>
          <p:spPr>
            <a:xfrm>
              <a:off x="1719263" y="1866453"/>
              <a:ext cx="179388" cy="119459"/>
            </a:xfrm>
            <a:custGeom>
              <a:avLst/>
              <a:gdLst>
                <a:gd name="connsiteX0" fmla="*/ 0 w 190500"/>
                <a:gd name="connsiteY0" fmla="*/ 119063 h 119063"/>
                <a:gd name="connsiteX1" fmla="*/ 190500 w 190500"/>
                <a:gd name="connsiteY1" fmla="*/ 0 h 119063"/>
                <a:gd name="connsiteX2" fmla="*/ 190500 w 190500"/>
                <a:gd name="connsiteY2" fmla="*/ 119063 h 119063"/>
                <a:gd name="connsiteX3" fmla="*/ 0 w 190500"/>
                <a:gd name="connsiteY3" fmla="*/ 119063 h 119063"/>
                <a:gd name="connsiteX0" fmla="*/ 0 w 178594"/>
                <a:gd name="connsiteY0" fmla="*/ 116682 h 119063"/>
                <a:gd name="connsiteX1" fmla="*/ 178594 w 178594"/>
                <a:gd name="connsiteY1" fmla="*/ 0 h 119063"/>
                <a:gd name="connsiteX2" fmla="*/ 178594 w 178594"/>
                <a:gd name="connsiteY2" fmla="*/ 119063 h 119063"/>
                <a:gd name="connsiteX3" fmla="*/ 0 w 178594"/>
                <a:gd name="connsiteY3" fmla="*/ 116682 h 119063"/>
                <a:gd name="connsiteX0" fmla="*/ 0 w 178594"/>
                <a:gd name="connsiteY0" fmla="*/ 116682 h 119063"/>
                <a:gd name="connsiteX1" fmla="*/ 178594 w 178594"/>
                <a:gd name="connsiteY1" fmla="*/ 0 h 119063"/>
                <a:gd name="connsiteX2" fmla="*/ 178594 w 178594"/>
                <a:gd name="connsiteY2" fmla="*/ 119063 h 119063"/>
                <a:gd name="connsiteX3" fmla="*/ 0 w 178594"/>
                <a:gd name="connsiteY3" fmla="*/ 116682 h 119063"/>
                <a:gd name="connsiteX0" fmla="*/ 0 w 178594"/>
                <a:gd name="connsiteY0" fmla="*/ 116682 h 119063"/>
                <a:gd name="connsiteX1" fmla="*/ 178594 w 178594"/>
                <a:gd name="connsiteY1" fmla="*/ 0 h 119063"/>
                <a:gd name="connsiteX2" fmla="*/ 178594 w 178594"/>
                <a:gd name="connsiteY2" fmla="*/ 119063 h 119063"/>
                <a:gd name="connsiteX3" fmla="*/ 0 w 178594"/>
                <a:gd name="connsiteY3" fmla="*/ 116682 h 119063"/>
              </a:gdLst>
              <a:ahLst/>
              <a:cxnLst>
                <a:cxn ang="0">
                  <a:pos x="connsiteX0" y="connsiteY0"/>
                </a:cxn>
                <a:cxn ang="0">
                  <a:pos x="connsiteX1" y="connsiteY1"/>
                </a:cxn>
                <a:cxn ang="0">
                  <a:pos x="connsiteX2" y="connsiteY2"/>
                </a:cxn>
                <a:cxn ang="0">
                  <a:pos x="connsiteX3" y="connsiteY3"/>
                </a:cxn>
              </a:cxnLst>
              <a:rect l="l" t="t" r="r" b="b"/>
              <a:pathLst>
                <a:path w="178594" h="119063">
                  <a:moveTo>
                    <a:pt x="0" y="116682"/>
                  </a:moveTo>
                  <a:cubicBezTo>
                    <a:pt x="28575" y="32544"/>
                    <a:pt x="126206" y="5557"/>
                    <a:pt x="178594" y="0"/>
                  </a:cubicBezTo>
                  <a:lnTo>
                    <a:pt x="178594" y="119063"/>
                  </a:lnTo>
                  <a:lnTo>
                    <a:pt x="0" y="116682"/>
                  </a:lnTo>
                  <a:close/>
                </a:path>
              </a:pathLst>
            </a:custGeom>
            <a:grp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47" name="Group 31"/>
          <p:cNvGrpSpPr>
            <a:grpSpLocks/>
          </p:cNvGrpSpPr>
          <p:nvPr/>
        </p:nvGrpSpPr>
        <p:grpSpPr bwMode="auto">
          <a:xfrm>
            <a:off x="6280240" y="1828799"/>
            <a:ext cx="284162" cy="442912"/>
            <a:chOff x="3641720" y="1857374"/>
            <a:chExt cx="649287" cy="657226"/>
          </a:xfrm>
          <a:solidFill>
            <a:srgbClr val="C00000"/>
          </a:solidFill>
        </p:grpSpPr>
        <p:sp>
          <p:nvSpPr>
            <p:cNvPr id="48" name="Rectangle 47"/>
            <p:cNvSpPr/>
            <p:nvPr/>
          </p:nvSpPr>
          <p:spPr>
            <a:xfrm>
              <a:off x="3641720" y="1967975"/>
              <a:ext cx="649287" cy="54662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9" name="Freeform 48"/>
            <p:cNvSpPr/>
            <p:nvPr/>
          </p:nvSpPr>
          <p:spPr>
            <a:xfrm flipH="1">
              <a:off x="4162420" y="1857374"/>
              <a:ext cx="128587" cy="112728"/>
            </a:xfrm>
            <a:custGeom>
              <a:avLst/>
              <a:gdLst>
                <a:gd name="connsiteX0" fmla="*/ 0 w 190500"/>
                <a:gd name="connsiteY0" fmla="*/ 119063 h 119063"/>
                <a:gd name="connsiteX1" fmla="*/ 190500 w 190500"/>
                <a:gd name="connsiteY1" fmla="*/ 0 h 119063"/>
                <a:gd name="connsiteX2" fmla="*/ 190500 w 190500"/>
                <a:gd name="connsiteY2" fmla="*/ 119063 h 119063"/>
                <a:gd name="connsiteX3" fmla="*/ 0 w 190500"/>
                <a:gd name="connsiteY3" fmla="*/ 119063 h 119063"/>
                <a:gd name="connsiteX0" fmla="*/ 0 w 178594"/>
                <a:gd name="connsiteY0" fmla="*/ 116682 h 119063"/>
                <a:gd name="connsiteX1" fmla="*/ 178594 w 178594"/>
                <a:gd name="connsiteY1" fmla="*/ 0 h 119063"/>
                <a:gd name="connsiteX2" fmla="*/ 178594 w 178594"/>
                <a:gd name="connsiteY2" fmla="*/ 119063 h 119063"/>
                <a:gd name="connsiteX3" fmla="*/ 0 w 178594"/>
                <a:gd name="connsiteY3" fmla="*/ 116682 h 119063"/>
                <a:gd name="connsiteX0" fmla="*/ 0 w 178594"/>
                <a:gd name="connsiteY0" fmla="*/ 116682 h 119063"/>
                <a:gd name="connsiteX1" fmla="*/ 178594 w 178594"/>
                <a:gd name="connsiteY1" fmla="*/ 0 h 119063"/>
                <a:gd name="connsiteX2" fmla="*/ 178594 w 178594"/>
                <a:gd name="connsiteY2" fmla="*/ 119063 h 119063"/>
                <a:gd name="connsiteX3" fmla="*/ 0 w 178594"/>
                <a:gd name="connsiteY3" fmla="*/ 116682 h 119063"/>
                <a:gd name="connsiteX0" fmla="*/ 0 w 178594"/>
                <a:gd name="connsiteY0" fmla="*/ 116682 h 119063"/>
                <a:gd name="connsiteX1" fmla="*/ 178594 w 178594"/>
                <a:gd name="connsiteY1" fmla="*/ 0 h 119063"/>
                <a:gd name="connsiteX2" fmla="*/ 178594 w 178594"/>
                <a:gd name="connsiteY2" fmla="*/ 119063 h 119063"/>
                <a:gd name="connsiteX3" fmla="*/ 0 w 178594"/>
                <a:gd name="connsiteY3" fmla="*/ 116682 h 119063"/>
                <a:gd name="connsiteX0" fmla="*/ 0 w 188517"/>
                <a:gd name="connsiteY0" fmla="*/ 121859 h 121859"/>
                <a:gd name="connsiteX1" fmla="*/ 188517 w 188517"/>
                <a:gd name="connsiteY1" fmla="*/ 0 h 121859"/>
                <a:gd name="connsiteX2" fmla="*/ 188517 w 188517"/>
                <a:gd name="connsiteY2" fmla="*/ 119063 h 121859"/>
                <a:gd name="connsiteX3" fmla="*/ 0 w 188517"/>
                <a:gd name="connsiteY3" fmla="*/ 121859 h 121859"/>
              </a:gdLst>
              <a:ahLst/>
              <a:cxnLst>
                <a:cxn ang="0">
                  <a:pos x="connsiteX0" y="connsiteY0"/>
                </a:cxn>
                <a:cxn ang="0">
                  <a:pos x="connsiteX1" y="connsiteY1"/>
                </a:cxn>
                <a:cxn ang="0">
                  <a:pos x="connsiteX2" y="connsiteY2"/>
                </a:cxn>
                <a:cxn ang="0">
                  <a:pos x="connsiteX3" y="connsiteY3"/>
                </a:cxn>
              </a:cxnLst>
              <a:rect l="l" t="t" r="r" b="b"/>
              <a:pathLst>
                <a:path w="188517" h="121859">
                  <a:moveTo>
                    <a:pt x="0" y="121859"/>
                  </a:moveTo>
                  <a:cubicBezTo>
                    <a:pt x="28575" y="37721"/>
                    <a:pt x="136129" y="5557"/>
                    <a:pt x="188517" y="0"/>
                  </a:cubicBezTo>
                  <a:lnTo>
                    <a:pt x="188517" y="119063"/>
                  </a:lnTo>
                  <a:lnTo>
                    <a:pt x="0" y="121859"/>
                  </a:lnTo>
                  <a:close/>
                </a:path>
              </a:pathLst>
            </a:custGeom>
            <a:grp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49170" name="TextBox 63"/>
          <p:cNvSpPr txBox="1">
            <a:spLocks noChangeArrowheads="1"/>
          </p:cNvSpPr>
          <p:nvPr/>
        </p:nvSpPr>
        <p:spPr bwMode="auto">
          <a:xfrm>
            <a:off x="5746750" y="1870075"/>
            <a:ext cx="558800" cy="400050"/>
          </a:xfrm>
          <a:prstGeom prst="rect">
            <a:avLst/>
          </a:prstGeom>
          <a:noFill/>
          <a:ln w="9525">
            <a:noFill/>
            <a:miter lim="800000"/>
            <a:headEnd/>
            <a:tailEnd/>
          </a:ln>
        </p:spPr>
        <p:txBody>
          <a:bodyPr anchor="ctr">
            <a:spAutoFit/>
          </a:bodyPr>
          <a:lstStyle/>
          <a:p>
            <a:pPr algn="ctr"/>
            <a:r>
              <a:rPr lang="en-US" sz="2000" b="1">
                <a:solidFill>
                  <a:schemeClr val="accent1"/>
                </a:solidFill>
              </a:rPr>
              <a:t>03</a:t>
            </a:r>
          </a:p>
        </p:txBody>
      </p:sp>
      <p:sp>
        <p:nvSpPr>
          <p:cNvPr id="51" name="Rounded Rectangle 50"/>
          <p:cNvSpPr/>
          <p:nvPr/>
        </p:nvSpPr>
        <p:spPr>
          <a:xfrm>
            <a:off x="7061200" y="1633537"/>
            <a:ext cx="1646238" cy="3430588"/>
          </a:xfrm>
          <a:prstGeom prst="roundRect">
            <a:avLst>
              <a:gd name="adj" fmla="val 4329"/>
            </a:avLst>
          </a:prstGeom>
          <a:solidFill>
            <a:schemeClr val="bg1"/>
          </a:solidFill>
          <a:ln w="3175">
            <a:noFill/>
          </a:ln>
          <a:effectLst>
            <a:innerShdw blurRad="63500" dist="50800" dir="162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600" dirty="0">
              <a:solidFill>
                <a:schemeClr val="accent4">
                  <a:lumMod val="75000"/>
                  <a:lumOff val="25000"/>
                </a:schemeClr>
              </a:solidFill>
              <a:latin typeface="Times New Roman" pitchFamily="18" charset="0"/>
              <a:cs typeface="Times New Roman" pitchFamily="18" charset="0"/>
            </a:endParaRPr>
          </a:p>
          <a:p>
            <a:pPr fontAlgn="auto">
              <a:spcBef>
                <a:spcPts val="0"/>
              </a:spcBef>
              <a:spcAft>
                <a:spcPts val="0"/>
              </a:spcAft>
              <a:defRPr/>
            </a:pPr>
            <a:endParaRPr lang="en-US" sz="1600" dirty="0">
              <a:solidFill>
                <a:schemeClr val="accent4">
                  <a:lumMod val="75000"/>
                  <a:lumOff val="25000"/>
                </a:schemeClr>
              </a:solidFill>
              <a:latin typeface="Times New Roman" pitchFamily="18" charset="0"/>
              <a:cs typeface="Times New Roman" pitchFamily="18" charset="0"/>
            </a:endParaRPr>
          </a:p>
          <a:p>
            <a:pPr algn="ctr" fontAlgn="auto">
              <a:spcBef>
                <a:spcPts val="0"/>
              </a:spcBef>
              <a:spcAft>
                <a:spcPts val="0"/>
              </a:spcAft>
              <a:defRPr/>
            </a:pPr>
            <a:endParaRPr lang="en-US" sz="1600" dirty="0">
              <a:solidFill>
                <a:schemeClr val="accent4">
                  <a:lumMod val="75000"/>
                  <a:lumOff val="25000"/>
                </a:schemeClr>
              </a:solidFill>
              <a:latin typeface="Times New Roman" pitchFamily="18" charset="0"/>
              <a:cs typeface="Times New Roman" pitchFamily="18" charset="0"/>
            </a:endParaRPr>
          </a:p>
          <a:p>
            <a:pPr algn="ctr" fontAlgn="auto">
              <a:spcBef>
                <a:spcPts val="0"/>
              </a:spcBef>
              <a:spcAft>
                <a:spcPts val="0"/>
              </a:spcAft>
              <a:defRPr/>
            </a:pPr>
            <a:r>
              <a:rPr lang="vi-VN" sz="1600" dirty="0">
                <a:solidFill>
                  <a:schemeClr val="accent4">
                    <a:lumMod val="75000"/>
                    <a:lumOff val="25000"/>
                  </a:schemeClr>
                </a:solidFill>
                <a:latin typeface="Times New Roman" pitchFamily="18" charset="0"/>
                <a:cs typeface="Times New Roman" pitchFamily="18" charset="0"/>
              </a:rPr>
              <a:t>Thường xuyên tự kiểm tra, đánh giá, rút kinh nghiệm và Báo cáo kết quả thực hiện công tác bảo quản, khai thác CSVC  và hiệu quả ứng dụng CNTT</a:t>
            </a:r>
            <a:endParaRPr lang="en-US" sz="1600" dirty="0">
              <a:solidFill>
                <a:schemeClr val="accent4">
                  <a:lumMod val="75000"/>
                  <a:lumOff val="25000"/>
                </a:schemeClr>
              </a:solidFill>
              <a:latin typeface="Times New Roman" pitchFamily="18" charset="0"/>
              <a:cs typeface="Times New Roman" pitchFamily="18" charset="0"/>
            </a:endParaRPr>
          </a:p>
        </p:txBody>
      </p:sp>
      <p:grpSp>
        <p:nvGrpSpPr>
          <p:cNvPr id="52" name="Group 28"/>
          <p:cNvGrpSpPr>
            <a:grpSpLocks/>
          </p:cNvGrpSpPr>
          <p:nvPr/>
        </p:nvGrpSpPr>
        <p:grpSpPr bwMode="auto">
          <a:xfrm>
            <a:off x="6936405" y="1776743"/>
            <a:ext cx="1063625" cy="620712"/>
            <a:chOff x="1719263" y="1719263"/>
            <a:chExt cx="1295399" cy="1023937"/>
          </a:xfrm>
          <a:solidFill>
            <a:srgbClr val="0033CC"/>
          </a:solidFill>
        </p:grpSpPr>
        <p:sp>
          <p:nvSpPr>
            <p:cNvPr id="53" name="Right Arrow 52"/>
            <p:cNvSpPr/>
            <p:nvPr/>
          </p:nvSpPr>
          <p:spPr>
            <a:xfrm>
              <a:off x="1719263" y="1719263"/>
              <a:ext cx="1295399" cy="1023937"/>
            </a:xfrm>
            <a:prstGeom prst="rightArrow">
              <a:avLst/>
            </a:prstGeom>
            <a:grp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4" name="Freeform 53"/>
            <p:cNvSpPr/>
            <p:nvPr/>
          </p:nvSpPr>
          <p:spPr>
            <a:xfrm>
              <a:off x="1719263" y="1866453"/>
              <a:ext cx="179388" cy="119459"/>
            </a:xfrm>
            <a:custGeom>
              <a:avLst/>
              <a:gdLst>
                <a:gd name="connsiteX0" fmla="*/ 0 w 190500"/>
                <a:gd name="connsiteY0" fmla="*/ 119063 h 119063"/>
                <a:gd name="connsiteX1" fmla="*/ 190500 w 190500"/>
                <a:gd name="connsiteY1" fmla="*/ 0 h 119063"/>
                <a:gd name="connsiteX2" fmla="*/ 190500 w 190500"/>
                <a:gd name="connsiteY2" fmla="*/ 119063 h 119063"/>
                <a:gd name="connsiteX3" fmla="*/ 0 w 190500"/>
                <a:gd name="connsiteY3" fmla="*/ 119063 h 119063"/>
                <a:gd name="connsiteX0" fmla="*/ 0 w 178594"/>
                <a:gd name="connsiteY0" fmla="*/ 116682 h 119063"/>
                <a:gd name="connsiteX1" fmla="*/ 178594 w 178594"/>
                <a:gd name="connsiteY1" fmla="*/ 0 h 119063"/>
                <a:gd name="connsiteX2" fmla="*/ 178594 w 178594"/>
                <a:gd name="connsiteY2" fmla="*/ 119063 h 119063"/>
                <a:gd name="connsiteX3" fmla="*/ 0 w 178594"/>
                <a:gd name="connsiteY3" fmla="*/ 116682 h 119063"/>
                <a:gd name="connsiteX0" fmla="*/ 0 w 178594"/>
                <a:gd name="connsiteY0" fmla="*/ 116682 h 119063"/>
                <a:gd name="connsiteX1" fmla="*/ 178594 w 178594"/>
                <a:gd name="connsiteY1" fmla="*/ 0 h 119063"/>
                <a:gd name="connsiteX2" fmla="*/ 178594 w 178594"/>
                <a:gd name="connsiteY2" fmla="*/ 119063 h 119063"/>
                <a:gd name="connsiteX3" fmla="*/ 0 w 178594"/>
                <a:gd name="connsiteY3" fmla="*/ 116682 h 119063"/>
                <a:gd name="connsiteX0" fmla="*/ 0 w 178594"/>
                <a:gd name="connsiteY0" fmla="*/ 116682 h 119063"/>
                <a:gd name="connsiteX1" fmla="*/ 178594 w 178594"/>
                <a:gd name="connsiteY1" fmla="*/ 0 h 119063"/>
                <a:gd name="connsiteX2" fmla="*/ 178594 w 178594"/>
                <a:gd name="connsiteY2" fmla="*/ 119063 h 119063"/>
                <a:gd name="connsiteX3" fmla="*/ 0 w 178594"/>
                <a:gd name="connsiteY3" fmla="*/ 116682 h 119063"/>
              </a:gdLst>
              <a:ahLst/>
              <a:cxnLst>
                <a:cxn ang="0">
                  <a:pos x="connsiteX0" y="connsiteY0"/>
                </a:cxn>
                <a:cxn ang="0">
                  <a:pos x="connsiteX1" y="connsiteY1"/>
                </a:cxn>
                <a:cxn ang="0">
                  <a:pos x="connsiteX2" y="connsiteY2"/>
                </a:cxn>
                <a:cxn ang="0">
                  <a:pos x="connsiteX3" y="connsiteY3"/>
                </a:cxn>
              </a:cxnLst>
              <a:rect l="l" t="t" r="r" b="b"/>
              <a:pathLst>
                <a:path w="178594" h="119063">
                  <a:moveTo>
                    <a:pt x="0" y="116682"/>
                  </a:moveTo>
                  <a:cubicBezTo>
                    <a:pt x="28575" y="32544"/>
                    <a:pt x="126206" y="5557"/>
                    <a:pt x="178594" y="0"/>
                  </a:cubicBezTo>
                  <a:lnTo>
                    <a:pt x="178594" y="119063"/>
                  </a:lnTo>
                  <a:lnTo>
                    <a:pt x="0" y="116682"/>
                  </a:lnTo>
                  <a:close/>
                </a:path>
              </a:pathLst>
            </a:custGeom>
            <a:grp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55" name="Group 31"/>
          <p:cNvGrpSpPr>
            <a:grpSpLocks/>
          </p:cNvGrpSpPr>
          <p:nvPr/>
        </p:nvGrpSpPr>
        <p:grpSpPr bwMode="auto">
          <a:xfrm>
            <a:off x="8478838" y="1864055"/>
            <a:ext cx="284162" cy="442912"/>
            <a:chOff x="3641720" y="1857374"/>
            <a:chExt cx="649287" cy="657226"/>
          </a:xfrm>
          <a:solidFill>
            <a:srgbClr val="0033CC"/>
          </a:solidFill>
        </p:grpSpPr>
        <p:sp>
          <p:nvSpPr>
            <p:cNvPr id="56" name="Rectangle 55"/>
            <p:cNvSpPr/>
            <p:nvPr/>
          </p:nvSpPr>
          <p:spPr>
            <a:xfrm>
              <a:off x="3641720" y="1967975"/>
              <a:ext cx="649287" cy="54662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7" name="Freeform 56"/>
            <p:cNvSpPr/>
            <p:nvPr/>
          </p:nvSpPr>
          <p:spPr>
            <a:xfrm flipH="1">
              <a:off x="4162420" y="1857374"/>
              <a:ext cx="128587" cy="112728"/>
            </a:xfrm>
            <a:custGeom>
              <a:avLst/>
              <a:gdLst>
                <a:gd name="connsiteX0" fmla="*/ 0 w 190500"/>
                <a:gd name="connsiteY0" fmla="*/ 119063 h 119063"/>
                <a:gd name="connsiteX1" fmla="*/ 190500 w 190500"/>
                <a:gd name="connsiteY1" fmla="*/ 0 h 119063"/>
                <a:gd name="connsiteX2" fmla="*/ 190500 w 190500"/>
                <a:gd name="connsiteY2" fmla="*/ 119063 h 119063"/>
                <a:gd name="connsiteX3" fmla="*/ 0 w 190500"/>
                <a:gd name="connsiteY3" fmla="*/ 119063 h 119063"/>
                <a:gd name="connsiteX0" fmla="*/ 0 w 178594"/>
                <a:gd name="connsiteY0" fmla="*/ 116682 h 119063"/>
                <a:gd name="connsiteX1" fmla="*/ 178594 w 178594"/>
                <a:gd name="connsiteY1" fmla="*/ 0 h 119063"/>
                <a:gd name="connsiteX2" fmla="*/ 178594 w 178594"/>
                <a:gd name="connsiteY2" fmla="*/ 119063 h 119063"/>
                <a:gd name="connsiteX3" fmla="*/ 0 w 178594"/>
                <a:gd name="connsiteY3" fmla="*/ 116682 h 119063"/>
                <a:gd name="connsiteX0" fmla="*/ 0 w 178594"/>
                <a:gd name="connsiteY0" fmla="*/ 116682 h 119063"/>
                <a:gd name="connsiteX1" fmla="*/ 178594 w 178594"/>
                <a:gd name="connsiteY1" fmla="*/ 0 h 119063"/>
                <a:gd name="connsiteX2" fmla="*/ 178594 w 178594"/>
                <a:gd name="connsiteY2" fmla="*/ 119063 h 119063"/>
                <a:gd name="connsiteX3" fmla="*/ 0 w 178594"/>
                <a:gd name="connsiteY3" fmla="*/ 116682 h 119063"/>
                <a:gd name="connsiteX0" fmla="*/ 0 w 178594"/>
                <a:gd name="connsiteY0" fmla="*/ 116682 h 119063"/>
                <a:gd name="connsiteX1" fmla="*/ 178594 w 178594"/>
                <a:gd name="connsiteY1" fmla="*/ 0 h 119063"/>
                <a:gd name="connsiteX2" fmla="*/ 178594 w 178594"/>
                <a:gd name="connsiteY2" fmla="*/ 119063 h 119063"/>
                <a:gd name="connsiteX3" fmla="*/ 0 w 178594"/>
                <a:gd name="connsiteY3" fmla="*/ 116682 h 119063"/>
                <a:gd name="connsiteX0" fmla="*/ 0 w 188517"/>
                <a:gd name="connsiteY0" fmla="*/ 121859 h 121859"/>
                <a:gd name="connsiteX1" fmla="*/ 188517 w 188517"/>
                <a:gd name="connsiteY1" fmla="*/ 0 h 121859"/>
                <a:gd name="connsiteX2" fmla="*/ 188517 w 188517"/>
                <a:gd name="connsiteY2" fmla="*/ 119063 h 121859"/>
                <a:gd name="connsiteX3" fmla="*/ 0 w 188517"/>
                <a:gd name="connsiteY3" fmla="*/ 121859 h 121859"/>
              </a:gdLst>
              <a:ahLst/>
              <a:cxnLst>
                <a:cxn ang="0">
                  <a:pos x="connsiteX0" y="connsiteY0"/>
                </a:cxn>
                <a:cxn ang="0">
                  <a:pos x="connsiteX1" y="connsiteY1"/>
                </a:cxn>
                <a:cxn ang="0">
                  <a:pos x="connsiteX2" y="connsiteY2"/>
                </a:cxn>
                <a:cxn ang="0">
                  <a:pos x="connsiteX3" y="connsiteY3"/>
                </a:cxn>
              </a:cxnLst>
              <a:rect l="l" t="t" r="r" b="b"/>
              <a:pathLst>
                <a:path w="188517" h="121859">
                  <a:moveTo>
                    <a:pt x="0" y="121859"/>
                  </a:moveTo>
                  <a:cubicBezTo>
                    <a:pt x="28575" y="37721"/>
                    <a:pt x="136129" y="5557"/>
                    <a:pt x="188517" y="0"/>
                  </a:cubicBezTo>
                  <a:lnTo>
                    <a:pt x="188517" y="119063"/>
                  </a:lnTo>
                  <a:lnTo>
                    <a:pt x="0" y="121859"/>
                  </a:lnTo>
                  <a:close/>
                </a:path>
              </a:pathLst>
            </a:custGeom>
            <a:grp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49176" name="TextBox 63"/>
          <p:cNvSpPr txBox="1">
            <a:spLocks noChangeArrowheads="1"/>
          </p:cNvSpPr>
          <p:nvPr/>
        </p:nvSpPr>
        <p:spPr bwMode="auto">
          <a:xfrm>
            <a:off x="7945438" y="1905000"/>
            <a:ext cx="558800" cy="400050"/>
          </a:xfrm>
          <a:prstGeom prst="rect">
            <a:avLst/>
          </a:prstGeom>
          <a:noFill/>
          <a:ln w="9525">
            <a:noFill/>
            <a:miter lim="800000"/>
            <a:headEnd/>
            <a:tailEnd/>
          </a:ln>
        </p:spPr>
        <p:txBody>
          <a:bodyPr anchor="ctr">
            <a:spAutoFit/>
          </a:bodyPr>
          <a:lstStyle/>
          <a:p>
            <a:pPr algn="ctr"/>
            <a:r>
              <a:rPr lang="en-US" sz="2000" b="1">
                <a:solidFill>
                  <a:schemeClr val="accent1"/>
                </a:solidFill>
              </a:rPr>
              <a:t>04</a:t>
            </a:r>
          </a:p>
        </p:txBody>
      </p:sp>
      <p:sp>
        <p:nvSpPr>
          <p:cNvPr id="49177" name="TextBox 58"/>
          <p:cNvSpPr txBox="1">
            <a:spLocks noChangeArrowheads="1"/>
          </p:cNvSpPr>
          <p:nvPr/>
        </p:nvSpPr>
        <p:spPr bwMode="auto">
          <a:xfrm>
            <a:off x="1676400" y="174625"/>
            <a:ext cx="5638800" cy="368300"/>
          </a:xfrm>
          <a:prstGeom prst="rect">
            <a:avLst/>
          </a:prstGeom>
          <a:noFill/>
          <a:ln w="9525">
            <a:noFill/>
            <a:miter lim="800000"/>
            <a:headEnd/>
            <a:tailEnd/>
          </a:ln>
        </p:spPr>
        <p:txBody>
          <a:bodyPr>
            <a:spAutoFit/>
          </a:bodyPr>
          <a:lstStyle/>
          <a:p>
            <a:pPr algn="ctr"/>
            <a:r>
              <a:rPr lang="en-US" b="1">
                <a:solidFill>
                  <a:schemeClr val="bg1"/>
                </a:solidFill>
                <a:latin typeface="Verdana" pitchFamily="34" charset="0"/>
              </a:rPr>
              <a:t>NHIỆM VỤ TRỌNG TÂM CỦA NHÀ TRƯỜNG</a:t>
            </a:r>
          </a:p>
        </p:txBody>
      </p:sp>
      <p:sp>
        <p:nvSpPr>
          <p:cNvPr id="49178" name="Action Button: Home 41">
            <a:hlinkClick r:id="rId2" action="ppaction://hlinksldjump" highlightClick="1"/>
          </p:cNvPr>
          <p:cNvSpPr>
            <a:spLocks noChangeArrowheads="1"/>
          </p:cNvSpPr>
          <p:nvPr/>
        </p:nvSpPr>
        <p:spPr bwMode="auto">
          <a:xfrm>
            <a:off x="8382000" y="6018212"/>
            <a:ext cx="457200" cy="304800"/>
          </a:xfrm>
          <a:prstGeom prst="actionButtonHome">
            <a:avLst/>
          </a:prstGeom>
          <a:solidFill>
            <a:schemeClr val="accent1"/>
          </a:solidFill>
          <a:ln w="9525" algn="ctr">
            <a:solidFill>
              <a:schemeClr val="tx1"/>
            </a:solidFill>
            <a:round/>
            <a:headEnd/>
            <a:tailEnd/>
          </a:ln>
        </p:spPr>
        <p:txBody>
          <a:bodyPr/>
          <a:lstStyle/>
          <a:p>
            <a:pPr defTabSz="957263"/>
            <a:endParaRPr lang="en-US" sz="1900"/>
          </a:p>
        </p:txBody>
      </p:sp>
    </p:spTree>
  </p:cSld>
  <p:clrMapOvr>
    <a:masterClrMapping/>
  </p:clrMapOvr>
  <p:transition spd="slow">
    <p:randomBar dir="vert"/>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500034" y="1524000"/>
            <a:ext cx="8143932" cy="2308324"/>
          </a:xfrm>
          <a:prstGeom prst="rect">
            <a:avLst/>
          </a:prstGeom>
          <a:noFill/>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fontAlgn="auto">
              <a:lnSpc>
                <a:spcPct val="150000"/>
              </a:lnSpc>
              <a:spcBef>
                <a:spcPts val="0"/>
              </a:spcBef>
              <a:spcAft>
                <a:spcPts val="0"/>
              </a:spcAft>
              <a:defRPr/>
            </a:pPr>
            <a:r>
              <a:rPr lang="en-US" sz="2400" b="1" dirty="0" err="1">
                <a:ln w="11430"/>
                <a:solidFill>
                  <a:srgbClr val="0070C0"/>
                </a:solidFill>
                <a:effectLst>
                  <a:outerShdw blurRad="50800" dist="39000" dir="5460000" algn="tl">
                    <a:srgbClr val="000000">
                      <a:alpha val="38000"/>
                    </a:srgbClr>
                  </a:outerShdw>
                </a:effectLst>
                <a:latin typeface="+mn-lt"/>
                <a:cs typeface="+mn-cs"/>
              </a:rPr>
              <a:t>Phần IV: Hướng dẫn triển khai mô hình</a:t>
            </a:r>
            <a:r>
              <a:rPr lang="en-US" sz="2400" b="1" dirty="0">
                <a:ln w="11430"/>
                <a:solidFill>
                  <a:srgbClr val="0070C0"/>
                </a:solidFill>
                <a:effectLst>
                  <a:outerShdw blurRad="50800" dist="39000" dir="5460000" algn="tl">
                    <a:srgbClr val="000000">
                      <a:alpha val="38000"/>
                    </a:srgbClr>
                  </a:outerShdw>
                </a:effectLst>
                <a:latin typeface="+mn-lt"/>
                <a:cs typeface="+mn-cs"/>
              </a:rPr>
              <a:t> </a:t>
            </a:r>
            <a:r>
              <a:rPr lang="en-US" sz="2400" b="1" dirty="0" smtClean="0">
                <a:ln w="11430"/>
                <a:solidFill>
                  <a:srgbClr val="0070C0"/>
                </a:solidFill>
                <a:effectLst>
                  <a:outerShdw blurRad="50800" dist="39000" dir="5460000" algn="tl">
                    <a:srgbClr val="000000">
                      <a:alpha val="38000"/>
                    </a:srgbClr>
                  </a:outerShdw>
                </a:effectLst>
                <a:latin typeface="+mn-lt"/>
                <a:cs typeface="+mn-cs"/>
              </a:rPr>
              <a:t>“</a:t>
            </a:r>
            <a:r>
              <a:rPr lang="en-US" sz="2400" b="1" dirty="0" err="1" smtClean="0">
                <a:ln w="11430"/>
                <a:solidFill>
                  <a:srgbClr val="0070C0"/>
                </a:solidFill>
                <a:effectLst>
                  <a:outerShdw blurRad="50800" dist="39000" dir="5460000" algn="tl">
                    <a:srgbClr val="000000">
                      <a:alpha val="38000"/>
                    </a:srgbClr>
                  </a:outerShdw>
                </a:effectLst>
                <a:latin typeface="+mn-lt"/>
                <a:cs typeface="+mn-cs"/>
              </a:rPr>
              <a:t>Trường</a:t>
            </a:r>
            <a:r>
              <a:rPr lang="en-US" sz="2400" b="1" dirty="0" smtClean="0">
                <a:ln w="11430"/>
                <a:solidFill>
                  <a:srgbClr val="0070C0"/>
                </a:solidFill>
                <a:effectLst>
                  <a:outerShdw blurRad="50800" dist="39000" dir="5460000" algn="tl">
                    <a:srgbClr val="000000">
                      <a:alpha val="38000"/>
                    </a:srgbClr>
                  </a:outerShdw>
                </a:effectLst>
                <a:latin typeface="+mn-lt"/>
                <a:cs typeface="+mn-cs"/>
              </a:rPr>
              <a:t> </a:t>
            </a:r>
            <a:r>
              <a:rPr lang="en-US" sz="2400" b="1" dirty="0" err="1">
                <a:ln w="11430"/>
                <a:solidFill>
                  <a:srgbClr val="0070C0"/>
                </a:solidFill>
                <a:effectLst>
                  <a:outerShdw blurRad="50800" dist="39000" dir="5460000" algn="tl">
                    <a:srgbClr val="000000">
                      <a:alpha val="38000"/>
                    </a:srgbClr>
                  </a:outerShdw>
                </a:effectLst>
                <a:latin typeface="+mn-lt"/>
                <a:cs typeface="+mn-cs"/>
              </a:rPr>
              <a:t>học điện</a:t>
            </a:r>
            <a:r>
              <a:rPr lang="en-US" sz="2400" b="1" dirty="0">
                <a:ln w="11430"/>
                <a:solidFill>
                  <a:srgbClr val="0070C0"/>
                </a:solidFill>
                <a:effectLst>
                  <a:outerShdw blurRad="50800" dist="39000" dir="5460000" algn="tl">
                    <a:srgbClr val="000000">
                      <a:alpha val="38000"/>
                    </a:srgbClr>
                  </a:outerShdw>
                </a:effectLst>
                <a:latin typeface="+mn-lt"/>
                <a:cs typeface="+mn-cs"/>
              </a:rPr>
              <a:t> </a:t>
            </a:r>
            <a:r>
              <a:rPr lang="en-US" sz="2400" b="1" dirty="0" err="1" smtClean="0">
                <a:ln w="11430"/>
                <a:solidFill>
                  <a:srgbClr val="0070C0"/>
                </a:solidFill>
                <a:effectLst>
                  <a:outerShdw blurRad="50800" dist="39000" dir="5460000" algn="tl">
                    <a:srgbClr val="000000">
                      <a:alpha val="38000"/>
                    </a:srgbClr>
                  </a:outerShdw>
                </a:effectLst>
                <a:latin typeface="+mn-lt"/>
                <a:cs typeface="+mn-cs"/>
              </a:rPr>
              <a:t>tử</a:t>
            </a:r>
            <a:r>
              <a:rPr lang="en-US" sz="2400" b="1" dirty="0" smtClean="0">
                <a:ln w="11430"/>
                <a:solidFill>
                  <a:srgbClr val="0070C0"/>
                </a:solidFill>
                <a:effectLst>
                  <a:outerShdw blurRad="50800" dist="39000" dir="5460000" algn="tl">
                    <a:srgbClr val="000000">
                      <a:alpha val="38000"/>
                    </a:srgbClr>
                  </a:outerShdw>
                </a:effectLst>
                <a:latin typeface="+mn-lt"/>
                <a:cs typeface="+mn-cs"/>
              </a:rPr>
              <a:t>” </a:t>
            </a:r>
            <a:r>
              <a:rPr lang="en-US" sz="2400" b="1" dirty="0" err="1">
                <a:ln w="11430"/>
                <a:solidFill>
                  <a:srgbClr val="0070C0"/>
                </a:solidFill>
                <a:effectLst>
                  <a:outerShdw blurRad="50800" dist="39000" dir="5460000" algn="tl">
                    <a:srgbClr val="000000">
                      <a:alpha val="38000"/>
                    </a:srgbClr>
                  </a:outerShdw>
                </a:effectLst>
                <a:latin typeface="+mn-lt"/>
                <a:cs typeface="+mn-cs"/>
              </a:rPr>
              <a:t>dành cho các trường </a:t>
            </a:r>
          </a:p>
          <a:p>
            <a:pPr algn="ctr" fontAlgn="auto">
              <a:lnSpc>
                <a:spcPct val="150000"/>
              </a:lnSpc>
              <a:spcBef>
                <a:spcPts val="0"/>
              </a:spcBef>
              <a:spcAft>
                <a:spcPts val="0"/>
              </a:spcAft>
              <a:defRPr/>
            </a:pPr>
            <a:r>
              <a:rPr lang="en-US" sz="2400" b="1" dirty="0" smtClean="0">
                <a:ln w="11430"/>
                <a:solidFill>
                  <a:srgbClr val="0070C0"/>
                </a:solidFill>
                <a:effectLst>
                  <a:outerShdw blurRad="50800" dist="39000" dir="5460000" algn="tl">
                    <a:srgbClr val="000000">
                      <a:alpha val="38000"/>
                    </a:srgbClr>
                  </a:outerShdw>
                </a:effectLst>
                <a:latin typeface="+mn-lt"/>
                <a:cs typeface="+mn-cs"/>
              </a:rPr>
              <a:t>MN, TH, THCS </a:t>
            </a:r>
            <a:r>
              <a:rPr lang="en-US" sz="2400" b="1" dirty="0" err="1">
                <a:ln w="11430"/>
                <a:solidFill>
                  <a:srgbClr val="0070C0"/>
                </a:solidFill>
                <a:effectLst>
                  <a:outerShdw blurRad="50800" dist="39000" dir="5460000" algn="tl">
                    <a:srgbClr val="000000">
                      <a:alpha val="38000"/>
                    </a:srgbClr>
                  </a:outerShdw>
                </a:effectLst>
                <a:latin typeface="+mn-lt"/>
                <a:cs typeface="+mn-cs"/>
              </a:rPr>
              <a:t>trên địa bàn Quận Long Biên</a:t>
            </a:r>
          </a:p>
          <a:p>
            <a:pPr algn="ctr" fontAlgn="auto">
              <a:lnSpc>
                <a:spcPct val="150000"/>
              </a:lnSpc>
              <a:spcBef>
                <a:spcPts val="0"/>
              </a:spcBef>
              <a:spcAft>
                <a:spcPts val="0"/>
              </a:spcAft>
              <a:defRPr/>
            </a:pPr>
            <a:r>
              <a:rPr lang="en-US" sz="2400" b="1" dirty="0">
                <a:ln w="11430"/>
                <a:solidFill>
                  <a:srgbClr val="0070C0"/>
                </a:solidFill>
                <a:effectLst>
                  <a:outerShdw blurRad="50800" dist="39000" dir="5460000" algn="tl">
                    <a:srgbClr val="000000">
                      <a:alpha val="38000"/>
                    </a:srgbClr>
                  </a:outerShdw>
                </a:effectLst>
                <a:latin typeface="+mn-lt"/>
                <a:cs typeface="+mn-cs"/>
              </a:rPr>
              <a:t> </a:t>
            </a:r>
            <a:r>
              <a:rPr lang="en-US" sz="2400" b="1" dirty="0" err="1" smtClean="0">
                <a:ln w="11430"/>
                <a:solidFill>
                  <a:srgbClr val="0070C0"/>
                </a:solidFill>
                <a:effectLst>
                  <a:outerShdw blurRad="50800" dist="39000" dir="5460000" algn="tl">
                    <a:srgbClr val="000000">
                      <a:alpha val="38000"/>
                    </a:srgbClr>
                  </a:outerShdw>
                </a:effectLst>
                <a:latin typeface="+mn-lt"/>
                <a:cs typeface="+mn-cs"/>
              </a:rPr>
              <a:t>Năm</a:t>
            </a:r>
            <a:r>
              <a:rPr lang="en-US" sz="2400" b="1" dirty="0" smtClean="0">
                <a:ln w="11430"/>
                <a:solidFill>
                  <a:srgbClr val="0070C0"/>
                </a:solidFill>
                <a:effectLst>
                  <a:outerShdw blurRad="50800" dist="39000" dir="5460000" algn="tl">
                    <a:srgbClr val="000000">
                      <a:alpha val="38000"/>
                    </a:srgbClr>
                  </a:outerShdw>
                </a:effectLst>
                <a:latin typeface="+mn-lt"/>
                <a:cs typeface="+mn-cs"/>
              </a:rPr>
              <a:t> </a:t>
            </a:r>
            <a:r>
              <a:rPr lang="en-US" sz="2400" b="1" dirty="0" err="1">
                <a:ln w="11430"/>
                <a:solidFill>
                  <a:srgbClr val="0070C0"/>
                </a:solidFill>
                <a:effectLst>
                  <a:outerShdw blurRad="50800" dist="39000" dir="5460000" algn="tl">
                    <a:srgbClr val="000000">
                      <a:alpha val="38000"/>
                    </a:srgbClr>
                  </a:outerShdw>
                </a:effectLst>
                <a:latin typeface="+mn-lt"/>
                <a:cs typeface="+mn-cs"/>
              </a:rPr>
              <a:t>học</a:t>
            </a:r>
            <a:r>
              <a:rPr lang="en-US" sz="2400" b="1" dirty="0">
                <a:ln w="11430"/>
                <a:solidFill>
                  <a:srgbClr val="0070C0"/>
                </a:solidFill>
                <a:effectLst>
                  <a:outerShdw blurRad="50800" dist="39000" dir="5460000" algn="tl">
                    <a:srgbClr val="000000">
                      <a:alpha val="38000"/>
                    </a:srgbClr>
                  </a:outerShdw>
                </a:effectLst>
                <a:latin typeface="+mn-lt"/>
                <a:cs typeface="+mn-cs"/>
              </a:rPr>
              <a:t> </a:t>
            </a:r>
            <a:r>
              <a:rPr lang="en-US" sz="2400" b="1" dirty="0" smtClean="0">
                <a:ln w="11430"/>
                <a:solidFill>
                  <a:srgbClr val="0070C0"/>
                </a:solidFill>
                <a:effectLst>
                  <a:outerShdw blurRad="50800" dist="39000" dir="5460000" algn="tl">
                    <a:srgbClr val="000000">
                      <a:alpha val="38000"/>
                    </a:srgbClr>
                  </a:outerShdw>
                </a:effectLst>
                <a:latin typeface="+mn-lt"/>
                <a:cs typeface="+mn-cs"/>
              </a:rPr>
              <a:t>2016 </a:t>
            </a:r>
            <a:r>
              <a:rPr lang="en-US" sz="2400" b="1" dirty="0">
                <a:ln w="11430"/>
                <a:solidFill>
                  <a:srgbClr val="0070C0"/>
                </a:solidFill>
                <a:effectLst>
                  <a:outerShdw blurRad="50800" dist="39000" dir="5460000" algn="tl">
                    <a:srgbClr val="000000">
                      <a:alpha val="38000"/>
                    </a:srgbClr>
                  </a:outerShdw>
                </a:effectLst>
                <a:latin typeface="+mn-lt"/>
                <a:cs typeface="+mn-cs"/>
              </a:rPr>
              <a:t>- </a:t>
            </a:r>
            <a:r>
              <a:rPr lang="en-US" sz="2400" b="1" dirty="0" smtClean="0">
                <a:ln w="11430"/>
                <a:solidFill>
                  <a:srgbClr val="0070C0"/>
                </a:solidFill>
                <a:effectLst>
                  <a:outerShdw blurRad="50800" dist="39000" dir="5460000" algn="tl">
                    <a:srgbClr val="000000">
                      <a:alpha val="38000"/>
                    </a:srgbClr>
                  </a:outerShdw>
                </a:effectLst>
                <a:latin typeface="+mn-lt"/>
                <a:cs typeface="+mn-cs"/>
              </a:rPr>
              <a:t>2017</a:t>
            </a:r>
            <a:endParaRPr lang="en-US" sz="2400" b="1" dirty="0">
              <a:ln w="11430"/>
              <a:solidFill>
                <a:srgbClr val="0070C0"/>
              </a:solidFill>
              <a:effectLst>
                <a:outerShdw blurRad="50800" dist="39000" dir="5460000" algn="tl">
                  <a:srgbClr val="000000">
                    <a:alpha val="38000"/>
                  </a:srgbClr>
                </a:outerShdw>
              </a:effectLst>
              <a:latin typeface="+mn-lt"/>
              <a:cs typeface="+mn-cs"/>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8" name="Group 47"/>
          <p:cNvGrpSpPr/>
          <p:nvPr/>
        </p:nvGrpSpPr>
        <p:grpSpPr>
          <a:xfrm>
            <a:off x="277812" y="1578039"/>
            <a:ext cx="8180388" cy="3908361"/>
            <a:chOff x="277812" y="1578039"/>
            <a:chExt cx="8180388" cy="3908361"/>
          </a:xfrm>
        </p:grpSpPr>
        <p:grpSp>
          <p:nvGrpSpPr>
            <p:cNvPr id="51201" name="Group 7"/>
            <p:cNvGrpSpPr>
              <a:grpSpLocks/>
            </p:cNvGrpSpPr>
            <p:nvPr/>
          </p:nvGrpSpPr>
          <p:grpSpPr bwMode="auto">
            <a:xfrm>
              <a:off x="914400" y="1676464"/>
              <a:ext cx="4425950" cy="533400"/>
              <a:chOff x="624" y="1152"/>
              <a:chExt cx="4080" cy="720"/>
            </a:xfrm>
          </p:grpSpPr>
          <p:sp>
            <p:nvSpPr>
              <p:cNvPr id="6" name="Rectangle 8"/>
              <p:cNvSpPr>
                <a:spLocks noChangeArrowheads="1"/>
              </p:cNvSpPr>
              <p:nvPr/>
            </p:nvSpPr>
            <p:spPr bwMode="gray">
              <a:xfrm rot="3419336">
                <a:off x="623" y="1200"/>
                <a:ext cx="673" cy="672"/>
              </a:xfrm>
              <a:prstGeom prst="rect">
                <a:avLst/>
              </a:prstGeom>
              <a:gradFill rotWithShape="1">
                <a:gsLst>
                  <a:gs pos="0">
                    <a:srgbClr val="1A72D2"/>
                  </a:gs>
                  <a:gs pos="100000">
                    <a:srgbClr val="1A72D2">
                      <a:gamma/>
                      <a:shade val="46275"/>
                      <a:invGamma/>
                    </a:srgbClr>
                  </a:gs>
                </a:gsLst>
                <a:lin ang="5400000" scaled="1"/>
              </a:gradFill>
              <a:ln w="9525">
                <a:miter lim="800000"/>
                <a:headEnd/>
                <a:tailEnd/>
              </a:ln>
              <a:effectLst/>
              <a:scene3d>
                <a:camera prst="legacyPerspectiveFront">
                  <a:rot lat="0" lon="1500000" rev="0"/>
                </a:camera>
                <a:lightRig rig="legacyFlat4" dir="b"/>
              </a:scene3d>
              <a:sp3d extrusionH="887400" prstMaterial="legacyMatte">
                <a:bevelT w="13500" h="13500" prst="angle"/>
                <a:bevelB w="13500" h="13500" prst="angle"/>
                <a:extrusionClr>
                  <a:srgbClr val="1A72D2"/>
                </a:extrusionClr>
              </a:sp3d>
              <a:extLst/>
            </p:spPr>
            <p:txBody>
              <a:bodyPr wrap="none" anchor="ctr">
                <a:flatTx/>
              </a:bodyPr>
              <a:lstStyle/>
              <a:p>
                <a:pPr fontAlgn="auto">
                  <a:spcBef>
                    <a:spcPts val="0"/>
                  </a:spcBef>
                  <a:spcAft>
                    <a:spcPts val="0"/>
                  </a:spcAft>
                  <a:defRPr/>
                </a:pPr>
                <a:endParaRPr lang="en-US" kern="0">
                  <a:solidFill>
                    <a:srgbClr val="000000"/>
                  </a:solidFill>
                  <a:latin typeface="+mn-lt"/>
                  <a:cs typeface="+mn-cs"/>
                </a:endParaRPr>
              </a:p>
            </p:txBody>
          </p:sp>
          <p:grpSp>
            <p:nvGrpSpPr>
              <p:cNvPr id="51227" name="Group 9"/>
              <p:cNvGrpSpPr>
                <a:grpSpLocks/>
              </p:cNvGrpSpPr>
              <p:nvPr/>
            </p:nvGrpSpPr>
            <p:grpSpPr bwMode="auto">
              <a:xfrm>
                <a:off x="1288" y="1291"/>
                <a:ext cx="622" cy="96"/>
                <a:chOff x="2003" y="3439"/>
                <a:chExt cx="468" cy="245"/>
              </a:xfrm>
            </p:grpSpPr>
            <p:sp>
              <p:nvSpPr>
                <p:cNvPr id="21" name="Oval 10"/>
                <p:cNvSpPr>
                  <a:spLocks noChangeArrowheads="1"/>
                </p:cNvSpPr>
                <p:nvPr/>
              </p:nvSpPr>
              <p:spPr bwMode="gray">
                <a:xfrm>
                  <a:off x="2003" y="3440"/>
                  <a:ext cx="79" cy="241"/>
                </a:xfrm>
                <a:prstGeom prst="ellipse">
                  <a:avLst/>
                </a:prstGeom>
                <a:gradFill rotWithShape="0">
                  <a:gsLst>
                    <a:gs pos="0">
                      <a:srgbClr val="FFFFFF">
                        <a:gamma/>
                        <a:shade val="46275"/>
                        <a:invGamma/>
                      </a:srgbClr>
                    </a:gs>
                    <a:gs pos="50000">
                      <a:srgbClr val="FFFFFF"/>
                    </a:gs>
                    <a:gs pos="100000">
                      <a:srgbClr val="FFFFFF">
                        <a:gamma/>
                        <a:shade val="46275"/>
                        <a:invGamma/>
                      </a:srgbClr>
                    </a:gs>
                  </a:gsLst>
                  <a:lin ang="5400000" scaled="1"/>
                </a:gradFill>
                <a:ln>
                  <a:noFill/>
                </a:ln>
                <a:effectLst/>
                <a:extLst/>
              </p:spPr>
              <p:txBody>
                <a:bodyPr wrap="none" anchor="ctr"/>
                <a:lstStyle/>
                <a:p>
                  <a:pPr fontAlgn="auto">
                    <a:spcBef>
                      <a:spcPts val="0"/>
                    </a:spcBef>
                    <a:spcAft>
                      <a:spcPts val="0"/>
                    </a:spcAft>
                    <a:defRPr/>
                  </a:pPr>
                  <a:endParaRPr lang="en-US" kern="0">
                    <a:solidFill>
                      <a:srgbClr val="000000"/>
                    </a:solidFill>
                    <a:latin typeface="+mn-lt"/>
                    <a:cs typeface="+mn-cs"/>
                  </a:endParaRPr>
                </a:p>
              </p:txBody>
            </p:sp>
            <p:sp>
              <p:nvSpPr>
                <p:cNvPr id="22" name="Rectangle 11"/>
                <p:cNvSpPr>
                  <a:spLocks noChangeArrowheads="1"/>
                </p:cNvSpPr>
                <p:nvPr/>
              </p:nvSpPr>
              <p:spPr bwMode="gray">
                <a:xfrm>
                  <a:off x="2051" y="3445"/>
                  <a:ext cx="388" cy="241"/>
                </a:xfrm>
                <a:prstGeom prst="rect">
                  <a:avLst/>
                </a:prstGeom>
                <a:gradFill rotWithShape="0">
                  <a:gsLst>
                    <a:gs pos="0">
                      <a:srgbClr val="FFFFFF">
                        <a:gamma/>
                        <a:shade val="46275"/>
                        <a:invGamma/>
                      </a:srgbClr>
                    </a:gs>
                    <a:gs pos="50000">
                      <a:srgbClr val="FFFFFF"/>
                    </a:gs>
                    <a:gs pos="100000">
                      <a:srgbClr val="FFFFFF">
                        <a:gamma/>
                        <a:shade val="46275"/>
                        <a:invGamma/>
                      </a:srgbClr>
                    </a:gs>
                  </a:gsLst>
                  <a:lin ang="5400000" scaled="1"/>
                </a:gradFill>
                <a:ln>
                  <a:noFill/>
                </a:ln>
                <a:effectLst/>
                <a:extLst/>
              </p:spPr>
              <p:txBody>
                <a:bodyPr wrap="none" anchor="ctr"/>
                <a:lstStyle/>
                <a:p>
                  <a:pPr fontAlgn="auto">
                    <a:spcBef>
                      <a:spcPts val="0"/>
                    </a:spcBef>
                    <a:spcAft>
                      <a:spcPts val="0"/>
                    </a:spcAft>
                    <a:defRPr/>
                  </a:pPr>
                  <a:endParaRPr lang="en-US" kern="0">
                    <a:solidFill>
                      <a:srgbClr val="000000"/>
                    </a:solidFill>
                    <a:latin typeface="+mn-lt"/>
                    <a:cs typeface="+mn-cs"/>
                  </a:endParaRPr>
                </a:p>
              </p:txBody>
            </p:sp>
            <p:sp>
              <p:nvSpPr>
                <p:cNvPr id="23" name="Oval 12"/>
                <p:cNvSpPr>
                  <a:spLocks noChangeArrowheads="1"/>
                </p:cNvSpPr>
                <p:nvPr/>
              </p:nvSpPr>
              <p:spPr bwMode="gray">
                <a:xfrm>
                  <a:off x="2401" y="3445"/>
                  <a:ext cx="70" cy="235"/>
                </a:xfrm>
                <a:prstGeom prst="ellipse">
                  <a:avLst/>
                </a:prstGeom>
                <a:gradFill rotWithShape="0">
                  <a:gsLst>
                    <a:gs pos="0">
                      <a:srgbClr val="FFFFFF">
                        <a:gamma/>
                        <a:shade val="46275"/>
                        <a:invGamma/>
                      </a:srgbClr>
                    </a:gs>
                    <a:gs pos="50000">
                      <a:srgbClr val="FFFFFF"/>
                    </a:gs>
                    <a:gs pos="100000">
                      <a:srgbClr val="FFFFFF">
                        <a:gamma/>
                        <a:shade val="46275"/>
                        <a:invGamma/>
                      </a:srgbClr>
                    </a:gs>
                  </a:gsLst>
                  <a:lin ang="5400000" scaled="1"/>
                </a:gradFill>
                <a:ln w="12700">
                  <a:solidFill>
                    <a:srgbClr val="FFFFFF"/>
                  </a:solidFill>
                  <a:round/>
                  <a:headEnd/>
                  <a:tailEnd/>
                </a:ln>
                <a:effectLst/>
                <a:extLst/>
              </p:spPr>
              <p:txBody>
                <a:bodyPr wrap="none" anchor="ctr"/>
                <a:lstStyle/>
                <a:p>
                  <a:pPr fontAlgn="auto">
                    <a:spcBef>
                      <a:spcPts val="0"/>
                    </a:spcBef>
                    <a:spcAft>
                      <a:spcPts val="0"/>
                    </a:spcAft>
                    <a:defRPr/>
                  </a:pPr>
                  <a:endParaRPr lang="en-US" kern="0">
                    <a:solidFill>
                      <a:srgbClr val="000000"/>
                    </a:solidFill>
                    <a:latin typeface="+mn-lt"/>
                    <a:cs typeface="+mn-cs"/>
                  </a:endParaRPr>
                </a:p>
              </p:txBody>
            </p:sp>
            <p:sp>
              <p:nvSpPr>
                <p:cNvPr id="24" name="Oval 13"/>
                <p:cNvSpPr>
                  <a:spLocks noChangeArrowheads="1"/>
                </p:cNvSpPr>
                <p:nvPr/>
              </p:nvSpPr>
              <p:spPr bwMode="gray">
                <a:xfrm>
                  <a:off x="2438" y="3522"/>
                  <a:ext cx="20" cy="66"/>
                </a:xfrm>
                <a:prstGeom prst="ellipse">
                  <a:avLst/>
                </a:prstGeom>
                <a:gradFill rotWithShape="0">
                  <a:gsLst>
                    <a:gs pos="0">
                      <a:srgbClr val="FFFFFF">
                        <a:gamma/>
                        <a:shade val="46275"/>
                        <a:invGamma/>
                      </a:srgbClr>
                    </a:gs>
                    <a:gs pos="50000">
                      <a:srgbClr val="FFFFFF"/>
                    </a:gs>
                    <a:gs pos="100000">
                      <a:srgbClr val="FFFFFF">
                        <a:gamma/>
                        <a:shade val="46275"/>
                        <a:invGamma/>
                      </a:srgbClr>
                    </a:gs>
                  </a:gsLst>
                  <a:lin ang="5400000" scaled="1"/>
                </a:gradFill>
                <a:ln>
                  <a:noFill/>
                </a:ln>
                <a:effectLst/>
                <a:extLst/>
              </p:spPr>
              <p:txBody>
                <a:bodyPr wrap="none" anchor="ctr"/>
                <a:lstStyle/>
                <a:p>
                  <a:pPr fontAlgn="auto">
                    <a:spcBef>
                      <a:spcPts val="0"/>
                    </a:spcBef>
                    <a:spcAft>
                      <a:spcPts val="0"/>
                    </a:spcAft>
                    <a:defRPr/>
                  </a:pPr>
                  <a:endParaRPr lang="en-US" kern="0">
                    <a:solidFill>
                      <a:srgbClr val="000000"/>
                    </a:solidFill>
                    <a:latin typeface="+mn-lt"/>
                    <a:cs typeface="+mn-cs"/>
                  </a:endParaRPr>
                </a:p>
              </p:txBody>
            </p:sp>
          </p:grpSp>
          <p:sp>
            <p:nvSpPr>
              <p:cNvPr id="8" name="Rectangle 14"/>
              <p:cNvSpPr>
                <a:spLocks noChangeArrowheads="1"/>
              </p:cNvSpPr>
              <p:nvPr/>
            </p:nvSpPr>
            <p:spPr bwMode="gray">
              <a:xfrm rot="3419336">
                <a:off x="1775" y="1153"/>
                <a:ext cx="673" cy="672"/>
              </a:xfrm>
              <a:prstGeom prst="rect">
                <a:avLst/>
              </a:prstGeom>
              <a:solidFill>
                <a:srgbClr val="E5730B"/>
              </a:solidFill>
              <a:ln w="9525">
                <a:miter lim="800000"/>
                <a:headEnd/>
                <a:tailEnd/>
              </a:ln>
              <a:effectLst/>
              <a:scene3d>
                <a:camera prst="legacyPerspectiveFront">
                  <a:rot lat="0" lon="1500000" rev="0"/>
                </a:camera>
                <a:lightRig rig="legacyFlat4" dir="b"/>
              </a:scene3d>
              <a:sp3d extrusionH="887400" prstMaterial="legacyMatte">
                <a:bevelT w="13500" h="13500" prst="angle"/>
                <a:bevelB w="13500" h="13500" prst="angle"/>
                <a:extrusionClr>
                  <a:srgbClr val="E5730B"/>
                </a:extrusionClr>
              </a:sp3d>
              <a:extLst/>
            </p:spPr>
            <p:txBody>
              <a:bodyPr wrap="none" anchor="ctr">
                <a:flatTx/>
              </a:bodyPr>
              <a:lstStyle/>
              <a:p>
                <a:pPr fontAlgn="auto">
                  <a:spcBef>
                    <a:spcPts val="0"/>
                  </a:spcBef>
                  <a:spcAft>
                    <a:spcPts val="0"/>
                  </a:spcAft>
                  <a:defRPr/>
                </a:pPr>
                <a:endParaRPr lang="en-US" kern="0">
                  <a:solidFill>
                    <a:srgbClr val="000000"/>
                  </a:solidFill>
                  <a:latin typeface="+mn-lt"/>
                  <a:cs typeface="+mn-cs"/>
                </a:endParaRPr>
              </a:p>
            </p:txBody>
          </p:sp>
          <p:grpSp>
            <p:nvGrpSpPr>
              <p:cNvPr id="51229" name="Group 15"/>
              <p:cNvGrpSpPr>
                <a:grpSpLocks/>
              </p:cNvGrpSpPr>
              <p:nvPr/>
            </p:nvGrpSpPr>
            <p:grpSpPr bwMode="auto">
              <a:xfrm>
                <a:off x="2444" y="1291"/>
                <a:ext cx="623" cy="96"/>
                <a:chOff x="2003" y="3439"/>
                <a:chExt cx="468" cy="245"/>
              </a:xfrm>
            </p:grpSpPr>
            <p:sp>
              <p:nvSpPr>
                <p:cNvPr id="17" name="Oval 16"/>
                <p:cNvSpPr>
                  <a:spLocks noChangeArrowheads="1"/>
                </p:cNvSpPr>
                <p:nvPr/>
              </p:nvSpPr>
              <p:spPr bwMode="gray">
                <a:xfrm>
                  <a:off x="2003" y="3440"/>
                  <a:ext cx="79" cy="241"/>
                </a:xfrm>
                <a:prstGeom prst="ellipse">
                  <a:avLst/>
                </a:prstGeom>
                <a:gradFill rotWithShape="0">
                  <a:gsLst>
                    <a:gs pos="0">
                      <a:srgbClr val="FFFFFF">
                        <a:gamma/>
                        <a:shade val="46275"/>
                        <a:invGamma/>
                      </a:srgbClr>
                    </a:gs>
                    <a:gs pos="50000">
                      <a:srgbClr val="FFFFFF"/>
                    </a:gs>
                    <a:gs pos="100000">
                      <a:srgbClr val="FFFFFF">
                        <a:gamma/>
                        <a:shade val="46275"/>
                        <a:invGamma/>
                      </a:srgbClr>
                    </a:gs>
                  </a:gsLst>
                  <a:lin ang="5400000" scaled="1"/>
                </a:gradFill>
                <a:ln>
                  <a:noFill/>
                </a:ln>
                <a:effectLst/>
                <a:extLst/>
              </p:spPr>
              <p:txBody>
                <a:bodyPr wrap="none" anchor="ctr"/>
                <a:lstStyle/>
                <a:p>
                  <a:pPr fontAlgn="auto">
                    <a:spcBef>
                      <a:spcPts val="0"/>
                    </a:spcBef>
                    <a:spcAft>
                      <a:spcPts val="0"/>
                    </a:spcAft>
                    <a:defRPr/>
                  </a:pPr>
                  <a:endParaRPr lang="en-US" kern="0">
                    <a:solidFill>
                      <a:srgbClr val="000000"/>
                    </a:solidFill>
                    <a:latin typeface="+mn-lt"/>
                    <a:cs typeface="+mn-cs"/>
                  </a:endParaRPr>
                </a:p>
              </p:txBody>
            </p:sp>
            <p:sp>
              <p:nvSpPr>
                <p:cNvPr id="18" name="Rectangle 17"/>
                <p:cNvSpPr>
                  <a:spLocks noChangeArrowheads="1"/>
                </p:cNvSpPr>
                <p:nvPr/>
              </p:nvSpPr>
              <p:spPr bwMode="gray">
                <a:xfrm>
                  <a:off x="2048" y="3445"/>
                  <a:ext cx="386" cy="241"/>
                </a:xfrm>
                <a:prstGeom prst="rect">
                  <a:avLst/>
                </a:prstGeom>
                <a:gradFill rotWithShape="0">
                  <a:gsLst>
                    <a:gs pos="0">
                      <a:srgbClr val="FFFFFF">
                        <a:gamma/>
                        <a:shade val="46275"/>
                        <a:invGamma/>
                      </a:srgbClr>
                    </a:gs>
                    <a:gs pos="50000">
                      <a:srgbClr val="FFFFFF"/>
                    </a:gs>
                    <a:gs pos="100000">
                      <a:srgbClr val="FFFFFF">
                        <a:gamma/>
                        <a:shade val="46275"/>
                        <a:invGamma/>
                      </a:srgbClr>
                    </a:gs>
                  </a:gsLst>
                  <a:lin ang="5400000" scaled="1"/>
                </a:gradFill>
                <a:ln>
                  <a:noFill/>
                </a:ln>
                <a:effectLst/>
                <a:extLst/>
              </p:spPr>
              <p:txBody>
                <a:bodyPr wrap="none" anchor="ctr"/>
                <a:lstStyle/>
                <a:p>
                  <a:pPr fontAlgn="auto">
                    <a:spcBef>
                      <a:spcPts val="0"/>
                    </a:spcBef>
                    <a:spcAft>
                      <a:spcPts val="0"/>
                    </a:spcAft>
                    <a:defRPr/>
                  </a:pPr>
                  <a:endParaRPr lang="en-US" kern="0">
                    <a:solidFill>
                      <a:srgbClr val="000000"/>
                    </a:solidFill>
                    <a:latin typeface="+mn-lt"/>
                    <a:cs typeface="+mn-cs"/>
                  </a:endParaRPr>
                </a:p>
              </p:txBody>
            </p:sp>
            <p:sp>
              <p:nvSpPr>
                <p:cNvPr id="19" name="Oval 18"/>
                <p:cNvSpPr>
                  <a:spLocks noChangeArrowheads="1"/>
                </p:cNvSpPr>
                <p:nvPr/>
              </p:nvSpPr>
              <p:spPr bwMode="gray">
                <a:xfrm>
                  <a:off x="2400" y="3445"/>
                  <a:ext cx="69" cy="235"/>
                </a:xfrm>
                <a:prstGeom prst="ellipse">
                  <a:avLst/>
                </a:prstGeom>
                <a:gradFill rotWithShape="0">
                  <a:gsLst>
                    <a:gs pos="0">
                      <a:srgbClr val="FFFFFF">
                        <a:gamma/>
                        <a:shade val="46275"/>
                        <a:invGamma/>
                      </a:srgbClr>
                    </a:gs>
                    <a:gs pos="50000">
                      <a:srgbClr val="FFFFFF"/>
                    </a:gs>
                    <a:gs pos="100000">
                      <a:srgbClr val="FFFFFF">
                        <a:gamma/>
                        <a:shade val="46275"/>
                        <a:invGamma/>
                      </a:srgbClr>
                    </a:gs>
                  </a:gsLst>
                  <a:lin ang="5400000" scaled="1"/>
                </a:gradFill>
                <a:ln w="12700">
                  <a:solidFill>
                    <a:srgbClr val="FFFFFF"/>
                  </a:solidFill>
                  <a:round/>
                  <a:headEnd/>
                  <a:tailEnd/>
                </a:ln>
                <a:effectLst/>
                <a:extLst/>
              </p:spPr>
              <p:txBody>
                <a:bodyPr wrap="none" anchor="ctr"/>
                <a:lstStyle/>
                <a:p>
                  <a:pPr fontAlgn="auto">
                    <a:spcBef>
                      <a:spcPts val="0"/>
                    </a:spcBef>
                    <a:spcAft>
                      <a:spcPts val="0"/>
                    </a:spcAft>
                    <a:defRPr/>
                  </a:pPr>
                  <a:endParaRPr lang="en-US" kern="0">
                    <a:solidFill>
                      <a:srgbClr val="000000"/>
                    </a:solidFill>
                    <a:latin typeface="+mn-lt"/>
                    <a:cs typeface="+mn-cs"/>
                  </a:endParaRPr>
                </a:p>
              </p:txBody>
            </p:sp>
            <p:sp>
              <p:nvSpPr>
                <p:cNvPr id="20" name="Oval 19"/>
                <p:cNvSpPr>
                  <a:spLocks noChangeArrowheads="1"/>
                </p:cNvSpPr>
                <p:nvPr/>
              </p:nvSpPr>
              <p:spPr bwMode="gray">
                <a:xfrm>
                  <a:off x="2438" y="3522"/>
                  <a:ext cx="20" cy="66"/>
                </a:xfrm>
                <a:prstGeom prst="ellipse">
                  <a:avLst/>
                </a:prstGeom>
                <a:gradFill rotWithShape="0">
                  <a:gsLst>
                    <a:gs pos="0">
                      <a:srgbClr val="FFFFFF">
                        <a:gamma/>
                        <a:shade val="46275"/>
                        <a:invGamma/>
                      </a:srgbClr>
                    </a:gs>
                    <a:gs pos="50000">
                      <a:srgbClr val="FFFFFF"/>
                    </a:gs>
                    <a:gs pos="100000">
                      <a:srgbClr val="FFFFFF">
                        <a:gamma/>
                        <a:shade val="46275"/>
                        <a:invGamma/>
                      </a:srgbClr>
                    </a:gs>
                  </a:gsLst>
                  <a:lin ang="5400000" scaled="1"/>
                </a:gradFill>
                <a:ln>
                  <a:noFill/>
                </a:ln>
                <a:effectLst/>
                <a:extLst/>
              </p:spPr>
              <p:txBody>
                <a:bodyPr wrap="none" anchor="ctr"/>
                <a:lstStyle/>
                <a:p>
                  <a:pPr fontAlgn="auto">
                    <a:spcBef>
                      <a:spcPts val="0"/>
                    </a:spcBef>
                    <a:spcAft>
                      <a:spcPts val="0"/>
                    </a:spcAft>
                    <a:defRPr/>
                  </a:pPr>
                  <a:endParaRPr lang="en-US" kern="0">
                    <a:solidFill>
                      <a:srgbClr val="000000"/>
                    </a:solidFill>
                    <a:latin typeface="+mn-lt"/>
                    <a:cs typeface="+mn-cs"/>
                  </a:endParaRPr>
                </a:p>
              </p:txBody>
            </p:sp>
          </p:grpSp>
          <p:sp>
            <p:nvSpPr>
              <p:cNvPr id="10" name="Rectangle 20"/>
              <p:cNvSpPr>
                <a:spLocks noChangeArrowheads="1"/>
              </p:cNvSpPr>
              <p:nvPr/>
            </p:nvSpPr>
            <p:spPr bwMode="gray">
              <a:xfrm rot="3419336">
                <a:off x="2879" y="1153"/>
                <a:ext cx="673" cy="670"/>
              </a:xfrm>
              <a:prstGeom prst="rect">
                <a:avLst/>
              </a:prstGeom>
              <a:gradFill rotWithShape="1">
                <a:gsLst>
                  <a:gs pos="0">
                    <a:srgbClr val="1A72D2"/>
                  </a:gs>
                  <a:gs pos="100000">
                    <a:srgbClr val="1A72D2">
                      <a:gamma/>
                      <a:shade val="46275"/>
                      <a:invGamma/>
                    </a:srgbClr>
                  </a:gs>
                </a:gsLst>
                <a:lin ang="5400000" scaled="1"/>
              </a:gradFill>
              <a:ln w="9525">
                <a:miter lim="800000"/>
                <a:headEnd/>
                <a:tailEnd/>
              </a:ln>
              <a:effectLst/>
              <a:scene3d>
                <a:camera prst="legacyPerspectiveFront">
                  <a:rot lat="0" lon="1500000" rev="0"/>
                </a:camera>
                <a:lightRig rig="legacyFlat4" dir="b"/>
              </a:scene3d>
              <a:sp3d extrusionH="887400" prstMaterial="legacyMatte">
                <a:bevelT w="13500" h="13500" prst="angle"/>
                <a:bevelB w="13500" h="13500" prst="angle"/>
                <a:extrusionClr>
                  <a:srgbClr val="1A72D2"/>
                </a:extrusionClr>
              </a:sp3d>
              <a:extLst/>
            </p:spPr>
            <p:txBody>
              <a:bodyPr wrap="none" anchor="ctr">
                <a:flatTx/>
              </a:bodyPr>
              <a:lstStyle/>
              <a:p>
                <a:pPr fontAlgn="auto">
                  <a:spcBef>
                    <a:spcPts val="0"/>
                  </a:spcBef>
                  <a:spcAft>
                    <a:spcPts val="0"/>
                  </a:spcAft>
                  <a:defRPr/>
                </a:pPr>
                <a:endParaRPr lang="en-US" kern="0">
                  <a:solidFill>
                    <a:srgbClr val="000000"/>
                  </a:solidFill>
                  <a:latin typeface="+mn-lt"/>
                  <a:cs typeface="+mn-cs"/>
                </a:endParaRPr>
              </a:p>
            </p:txBody>
          </p:sp>
          <p:grpSp>
            <p:nvGrpSpPr>
              <p:cNvPr id="51231" name="Group 21"/>
              <p:cNvGrpSpPr>
                <a:grpSpLocks/>
              </p:cNvGrpSpPr>
              <p:nvPr/>
            </p:nvGrpSpPr>
            <p:grpSpPr bwMode="auto">
              <a:xfrm>
                <a:off x="3605" y="1291"/>
                <a:ext cx="817" cy="96"/>
                <a:chOff x="2003" y="3439"/>
                <a:chExt cx="468" cy="245"/>
              </a:xfrm>
            </p:grpSpPr>
            <p:sp>
              <p:nvSpPr>
                <p:cNvPr id="13" name="Oval 22"/>
                <p:cNvSpPr>
                  <a:spLocks noChangeArrowheads="1"/>
                </p:cNvSpPr>
                <p:nvPr/>
              </p:nvSpPr>
              <p:spPr bwMode="gray">
                <a:xfrm>
                  <a:off x="2003" y="3440"/>
                  <a:ext cx="79" cy="241"/>
                </a:xfrm>
                <a:prstGeom prst="ellipse">
                  <a:avLst/>
                </a:prstGeom>
                <a:gradFill rotWithShape="0">
                  <a:gsLst>
                    <a:gs pos="0">
                      <a:srgbClr val="FFFFFF">
                        <a:gamma/>
                        <a:shade val="46275"/>
                        <a:invGamma/>
                      </a:srgbClr>
                    </a:gs>
                    <a:gs pos="50000">
                      <a:srgbClr val="FFFFFF"/>
                    </a:gs>
                    <a:gs pos="100000">
                      <a:srgbClr val="FFFFFF">
                        <a:gamma/>
                        <a:shade val="46275"/>
                        <a:invGamma/>
                      </a:srgbClr>
                    </a:gs>
                  </a:gsLst>
                  <a:lin ang="5400000" scaled="1"/>
                </a:gradFill>
                <a:ln>
                  <a:noFill/>
                </a:ln>
                <a:effectLst/>
                <a:extLst/>
              </p:spPr>
              <p:txBody>
                <a:bodyPr wrap="none" anchor="ctr"/>
                <a:lstStyle/>
                <a:p>
                  <a:pPr fontAlgn="auto">
                    <a:spcBef>
                      <a:spcPts val="0"/>
                    </a:spcBef>
                    <a:spcAft>
                      <a:spcPts val="0"/>
                    </a:spcAft>
                    <a:defRPr/>
                  </a:pPr>
                  <a:endParaRPr lang="en-US" kern="0">
                    <a:solidFill>
                      <a:srgbClr val="000000"/>
                    </a:solidFill>
                    <a:latin typeface="+mn-lt"/>
                    <a:cs typeface="+mn-cs"/>
                  </a:endParaRPr>
                </a:p>
              </p:txBody>
            </p:sp>
            <p:sp>
              <p:nvSpPr>
                <p:cNvPr id="14" name="Rectangle 23"/>
                <p:cNvSpPr>
                  <a:spLocks noChangeArrowheads="1"/>
                </p:cNvSpPr>
                <p:nvPr/>
              </p:nvSpPr>
              <p:spPr bwMode="gray">
                <a:xfrm>
                  <a:off x="2048" y="3445"/>
                  <a:ext cx="386" cy="241"/>
                </a:xfrm>
                <a:prstGeom prst="rect">
                  <a:avLst/>
                </a:prstGeom>
                <a:gradFill rotWithShape="0">
                  <a:gsLst>
                    <a:gs pos="0">
                      <a:srgbClr val="FFFFFF">
                        <a:gamma/>
                        <a:shade val="46275"/>
                        <a:invGamma/>
                      </a:srgbClr>
                    </a:gs>
                    <a:gs pos="50000">
                      <a:srgbClr val="FFFFFF"/>
                    </a:gs>
                    <a:gs pos="100000">
                      <a:srgbClr val="FFFFFF">
                        <a:gamma/>
                        <a:shade val="46275"/>
                        <a:invGamma/>
                      </a:srgbClr>
                    </a:gs>
                  </a:gsLst>
                  <a:lin ang="5400000" scaled="1"/>
                </a:gradFill>
                <a:ln>
                  <a:noFill/>
                </a:ln>
                <a:effectLst/>
                <a:extLst/>
              </p:spPr>
              <p:txBody>
                <a:bodyPr wrap="none" anchor="ctr"/>
                <a:lstStyle/>
                <a:p>
                  <a:pPr fontAlgn="auto">
                    <a:spcBef>
                      <a:spcPts val="0"/>
                    </a:spcBef>
                    <a:spcAft>
                      <a:spcPts val="0"/>
                    </a:spcAft>
                    <a:defRPr/>
                  </a:pPr>
                  <a:endParaRPr lang="en-US" kern="0">
                    <a:solidFill>
                      <a:srgbClr val="000000"/>
                    </a:solidFill>
                    <a:latin typeface="+mn-lt"/>
                    <a:cs typeface="+mn-cs"/>
                  </a:endParaRPr>
                </a:p>
              </p:txBody>
            </p:sp>
            <p:sp>
              <p:nvSpPr>
                <p:cNvPr id="15" name="Oval 24"/>
                <p:cNvSpPr>
                  <a:spLocks noChangeArrowheads="1"/>
                </p:cNvSpPr>
                <p:nvPr/>
              </p:nvSpPr>
              <p:spPr bwMode="gray">
                <a:xfrm>
                  <a:off x="2399" y="3445"/>
                  <a:ext cx="71" cy="235"/>
                </a:xfrm>
                <a:prstGeom prst="ellipse">
                  <a:avLst/>
                </a:prstGeom>
                <a:gradFill rotWithShape="0">
                  <a:gsLst>
                    <a:gs pos="0">
                      <a:srgbClr val="FFFFFF">
                        <a:gamma/>
                        <a:shade val="46275"/>
                        <a:invGamma/>
                      </a:srgbClr>
                    </a:gs>
                    <a:gs pos="50000">
                      <a:srgbClr val="FFFFFF"/>
                    </a:gs>
                    <a:gs pos="100000">
                      <a:srgbClr val="FFFFFF">
                        <a:gamma/>
                        <a:shade val="46275"/>
                        <a:invGamma/>
                      </a:srgbClr>
                    </a:gs>
                  </a:gsLst>
                  <a:lin ang="5400000" scaled="1"/>
                </a:gradFill>
                <a:ln w="12700">
                  <a:solidFill>
                    <a:srgbClr val="FFFFFF"/>
                  </a:solidFill>
                  <a:round/>
                  <a:headEnd/>
                  <a:tailEnd/>
                </a:ln>
                <a:effectLst/>
                <a:extLst/>
              </p:spPr>
              <p:txBody>
                <a:bodyPr wrap="none" anchor="ctr"/>
                <a:lstStyle/>
                <a:p>
                  <a:pPr fontAlgn="auto">
                    <a:spcBef>
                      <a:spcPts val="0"/>
                    </a:spcBef>
                    <a:spcAft>
                      <a:spcPts val="0"/>
                    </a:spcAft>
                    <a:defRPr/>
                  </a:pPr>
                  <a:endParaRPr lang="en-US" kern="0">
                    <a:solidFill>
                      <a:srgbClr val="000000"/>
                    </a:solidFill>
                    <a:latin typeface="+mn-lt"/>
                    <a:cs typeface="+mn-cs"/>
                  </a:endParaRPr>
                </a:p>
              </p:txBody>
            </p:sp>
            <p:sp>
              <p:nvSpPr>
                <p:cNvPr id="16" name="Oval 25"/>
                <p:cNvSpPr>
                  <a:spLocks noChangeArrowheads="1"/>
                </p:cNvSpPr>
                <p:nvPr/>
              </p:nvSpPr>
              <p:spPr bwMode="gray">
                <a:xfrm>
                  <a:off x="2438" y="3522"/>
                  <a:ext cx="20" cy="66"/>
                </a:xfrm>
                <a:prstGeom prst="ellipse">
                  <a:avLst/>
                </a:prstGeom>
                <a:gradFill rotWithShape="0">
                  <a:gsLst>
                    <a:gs pos="0">
                      <a:srgbClr val="FFFFFF">
                        <a:gamma/>
                        <a:shade val="46275"/>
                        <a:invGamma/>
                      </a:srgbClr>
                    </a:gs>
                    <a:gs pos="50000">
                      <a:srgbClr val="FFFFFF"/>
                    </a:gs>
                    <a:gs pos="100000">
                      <a:srgbClr val="FFFFFF">
                        <a:gamma/>
                        <a:shade val="46275"/>
                        <a:invGamma/>
                      </a:srgbClr>
                    </a:gs>
                  </a:gsLst>
                  <a:lin ang="5400000" scaled="1"/>
                </a:gradFill>
                <a:ln>
                  <a:noFill/>
                </a:ln>
                <a:effectLst/>
                <a:extLst/>
              </p:spPr>
              <p:txBody>
                <a:bodyPr wrap="none" anchor="ctr"/>
                <a:lstStyle/>
                <a:p>
                  <a:pPr fontAlgn="auto">
                    <a:spcBef>
                      <a:spcPts val="0"/>
                    </a:spcBef>
                    <a:spcAft>
                      <a:spcPts val="0"/>
                    </a:spcAft>
                    <a:defRPr/>
                  </a:pPr>
                  <a:endParaRPr lang="en-US" kern="0">
                    <a:solidFill>
                      <a:srgbClr val="000000"/>
                    </a:solidFill>
                    <a:latin typeface="+mn-lt"/>
                    <a:cs typeface="+mn-cs"/>
                  </a:endParaRPr>
                </a:p>
              </p:txBody>
            </p:sp>
          </p:grpSp>
          <p:sp>
            <p:nvSpPr>
              <p:cNvPr id="12" name="Rectangle 26"/>
              <p:cNvSpPr>
                <a:spLocks noChangeArrowheads="1"/>
              </p:cNvSpPr>
              <p:nvPr/>
            </p:nvSpPr>
            <p:spPr bwMode="gray">
              <a:xfrm rot="3419336">
                <a:off x="4032" y="1152"/>
                <a:ext cx="673" cy="673"/>
              </a:xfrm>
              <a:prstGeom prst="rect">
                <a:avLst/>
              </a:prstGeom>
              <a:solidFill>
                <a:srgbClr val="E5730B"/>
              </a:solidFill>
              <a:ln w="9525">
                <a:miter lim="800000"/>
                <a:headEnd/>
                <a:tailEnd/>
              </a:ln>
              <a:effectLst/>
              <a:scene3d>
                <a:camera prst="legacyPerspectiveFront">
                  <a:rot lat="0" lon="1500000" rev="0"/>
                </a:camera>
                <a:lightRig rig="legacyFlat4" dir="b"/>
              </a:scene3d>
              <a:sp3d extrusionH="887400" prstMaterial="legacyMatte">
                <a:bevelT w="13500" h="13500" prst="angle"/>
                <a:bevelB w="13500" h="13500" prst="angle"/>
                <a:extrusionClr>
                  <a:srgbClr val="E5730B"/>
                </a:extrusionClr>
              </a:sp3d>
              <a:extLst/>
            </p:spPr>
            <p:txBody>
              <a:bodyPr wrap="none" anchor="ctr">
                <a:flatTx/>
              </a:bodyPr>
              <a:lstStyle/>
              <a:p>
                <a:pPr fontAlgn="auto">
                  <a:spcBef>
                    <a:spcPts val="0"/>
                  </a:spcBef>
                  <a:spcAft>
                    <a:spcPts val="0"/>
                  </a:spcAft>
                  <a:defRPr/>
                </a:pPr>
                <a:endParaRPr lang="en-US" kern="0">
                  <a:solidFill>
                    <a:srgbClr val="000000"/>
                  </a:solidFill>
                  <a:latin typeface="+mn-lt"/>
                  <a:cs typeface="+mn-cs"/>
                </a:endParaRPr>
              </a:p>
            </p:txBody>
          </p:sp>
        </p:grpSp>
        <p:sp>
          <p:nvSpPr>
            <p:cNvPr id="27" name="Rectangle 29"/>
            <p:cNvSpPr>
              <a:spLocks noChangeArrowheads="1"/>
            </p:cNvSpPr>
            <p:nvPr/>
          </p:nvSpPr>
          <p:spPr bwMode="gray">
            <a:xfrm>
              <a:off x="1152525" y="1685989"/>
              <a:ext cx="347663" cy="369888"/>
            </a:xfrm>
            <a:prstGeom prst="rect">
              <a:avLst/>
            </a:prstGeom>
            <a:noFill/>
            <a:ln>
              <a:noFill/>
            </a:ln>
            <a:effectLst/>
            <a:extLst/>
          </p:spPr>
          <p:txBody>
            <a:bodyPr wrap="none">
              <a:spAutoFit/>
            </a:bodyPr>
            <a:lstStyle/>
            <a:p>
              <a:pPr fontAlgn="auto">
                <a:spcBef>
                  <a:spcPts val="0"/>
                </a:spcBef>
                <a:spcAft>
                  <a:spcPts val="0"/>
                </a:spcAft>
                <a:defRPr/>
              </a:pPr>
              <a:r>
                <a:rPr lang="en-US" b="1" kern="0" dirty="0">
                  <a:solidFill>
                    <a:srgbClr val="FFFFFF"/>
                  </a:solidFill>
                  <a:latin typeface="+mn-lt"/>
                  <a:cs typeface="+mn-cs"/>
                </a:rPr>
                <a:t>1</a:t>
              </a:r>
            </a:p>
          </p:txBody>
        </p:sp>
        <p:sp>
          <p:nvSpPr>
            <p:cNvPr id="28" name="Rectangle 30"/>
            <p:cNvSpPr>
              <a:spLocks noChangeArrowheads="1"/>
            </p:cNvSpPr>
            <p:nvPr/>
          </p:nvSpPr>
          <p:spPr bwMode="gray">
            <a:xfrm>
              <a:off x="7243763" y="1862202"/>
              <a:ext cx="523875" cy="523875"/>
            </a:xfrm>
            <a:prstGeom prst="rect">
              <a:avLst/>
            </a:prstGeom>
            <a:noFill/>
            <a:ln>
              <a:noFill/>
            </a:ln>
            <a:effectLst/>
            <a:extLst/>
          </p:spPr>
          <p:txBody>
            <a:bodyPr wrap="none">
              <a:spAutoFit/>
            </a:bodyPr>
            <a:lstStyle/>
            <a:p>
              <a:pPr fontAlgn="auto">
                <a:spcBef>
                  <a:spcPts val="0"/>
                </a:spcBef>
                <a:spcAft>
                  <a:spcPts val="0"/>
                </a:spcAft>
                <a:defRPr/>
              </a:pPr>
              <a:r>
                <a:rPr lang="en-US" sz="2800" b="1" kern="0">
                  <a:solidFill>
                    <a:srgbClr val="FFFFFF"/>
                  </a:solidFill>
                  <a:latin typeface="+mn-lt"/>
                  <a:cs typeface="+mn-cs"/>
                </a:rPr>
                <a:t>IV</a:t>
              </a:r>
            </a:p>
          </p:txBody>
        </p:sp>
        <p:sp>
          <p:nvSpPr>
            <p:cNvPr id="29" name="Rectangle 20"/>
            <p:cNvSpPr>
              <a:spLocks noChangeArrowheads="1"/>
            </p:cNvSpPr>
            <p:nvPr/>
          </p:nvSpPr>
          <p:spPr bwMode="gray">
            <a:xfrm rot="3419336">
              <a:off x="6015831" y="1567721"/>
              <a:ext cx="498475" cy="728662"/>
            </a:xfrm>
            <a:prstGeom prst="rect">
              <a:avLst/>
            </a:prstGeom>
            <a:gradFill rotWithShape="1">
              <a:gsLst>
                <a:gs pos="0">
                  <a:srgbClr val="1A72D2"/>
                </a:gs>
                <a:gs pos="100000">
                  <a:srgbClr val="1A72D2">
                    <a:gamma/>
                    <a:shade val="46275"/>
                    <a:invGamma/>
                  </a:srgbClr>
                </a:gs>
              </a:gsLst>
              <a:lin ang="5400000" scaled="1"/>
            </a:gradFill>
            <a:ln w="9525">
              <a:miter lim="800000"/>
              <a:headEnd/>
              <a:tailEnd/>
            </a:ln>
            <a:effectLst/>
            <a:scene3d>
              <a:camera prst="legacyPerspectiveFront">
                <a:rot lat="0" lon="1500000" rev="0"/>
              </a:camera>
              <a:lightRig rig="legacyFlat4" dir="b"/>
            </a:scene3d>
            <a:sp3d extrusionH="887400" prstMaterial="legacyMatte">
              <a:bevelT w="13500" h="13500" prst="angle"/>
              <a:bevelB w="13500" h="13500" prst="angle"/>
              <a:extrusionClr>
                <a:srgbClr val="1A72D2"/>
              </a:extrusionClr>
            </a:sp3d>
            <a:extLst/>
          </p:spPr>
          <p:txBody>
            <a:bodyPr wrap="none" anchor="ctr">
              <a:flatTx/>
            </a:bodyPr>
            <a:lstStyle/>
            <a:p>
              <a:pPr fontAlgn="auto">
                <a:spcBef>
                  <a:spcPts val="0"/>
                </a:spcBef>
                <a:spcAft>
                  <a:spcPts val="0"/>
                </a:spcAft>
                <a:defRPr/>
              </a:pPr>
              <a:endParaRPr lang="en-US" kern="0">
                <a:solidFill>
                  <a:srgbClr val="000000"/>
                </a:solidFill>
                <a:latin typeface="+mn-lt"/>
                <a:cs typeface="+mn-cs"/>
              </a:endParaRPr>
            </a:p>
          </p:txBody>
        </p:sp>
        <p:sp>
          <p:nvSpPr>
            <p:cNvPr id="30" name="Rectangle 26"/>
            <p:cNvSpPr>
              <a:spLocks noChangeArrowheads="1"/>
            </p:cNvSpPr>
            <p:nvPr/>
          </p:nvSpPr>
          <p:spPr bwMode="gray">
            <a:xfrm rot="3419336">
              <a:off x="7311231" y="1566133"/>
              <a:ext cx="496888" cy="730250"/>
            </a:xfrm>
            <a:prstGeom prst="rect">
              <a:avLst/>
            </a:prstGeom>
            <a:solidFill>
              <a:srgbClr val="E5730B"/>
            </a:solidFill>
            <a:ln w="9525">
              <a:miter lim="800000"/>
              <a:headEnd/>
              <a:tailEnd/>
            </a:ln>
            <a:effectLst/>
            <a:scene3d>
              <a:camera prst="legacyPerspectiveFront">
                <a:rot lat="0" lon="1500000" rev="0"/>
              </a:camera>
              <a:lightRig rig="legacyFlat4" dir="b"/>
            </a:scene3d>
            <a:sp3d extrusionH="887400" prstMaterial="legacyMatte">
              <a:bevelT w="13500" h="13500" prst="angle"/>
              <a:bevelB w="13500" h="13500" prst="angle"/>
              <a:extrusionClr>
                <a:srgbClr val="E5730B"/>
              </a:extrusionClr>
            </a:sp3d>
            <a:extLst/>
          </p:spPr>
          <p:txBody>
            <a:bodyPr wrap="none" anchor="ctr">
              <a:flatTx/>
            </a:bodyPr>
            <a:lstStyle/>
            <a:p>
              <a:pPr fontAlgn="auto">
                <a:spcBef>
                  <a:spcPts val="0"/>
                </a:spcBef>
                <a:spcAft>
                  <a:spcPts val="0"/>
                </a:spcAft>
                <a:defRPr/>
              </a:pPr>
              <a:endParaRPr lang="en-US" kern="0">
                <a:solidFill>
                  <a:srgbClr val="000000"/>
                </a:solidFill>
                <a:latin typeface="+mn-lt"/>
                <a:cs typeface="+mn-cs"/>
              </a:endParaRPr>
            </a:p>
          </p:txBody>
        </p:sp>
        <p:sp>
          <p:nvSpPr>
            <p:cNvPr id="31" name="Rectangle 17"/>
            <p:cNvSpPr>
              <a:spLocks noChangeArrowheads="1"/>
            </p:cNvSpPr>
            <p:nvPr/>
          </p:nvSpPr>
          <p:spPr bwMode="gray">
            <a:xfrm>
              <a:off x="5562600" y="1752664"/>
              <a:ext cx="561975" cy="69850"/>
            </a:xfrm>
            <a:prstGeom prst="rect">
              <a:avLst/>
            </a:prstGeom>
            <a:gradFill rotWithShape="0">
              <a:gsLst>
                <a:gs pos="0">
                  <a:srgbClr val="FFFFFF">
                    <a:gamma/>
                    <a:shade val="46275"/>
                    <a:invGamma/>
                  </a:srgbClr>
                </a:gs>
                <a:gs pos="50000">
                  <a:srgbClr val="FFFFFF"/>
                </a:gs>
                <a:gs pos="100000">
                  <a:srgbClr val="FFFFFF">
                    <a:gamma/>
                    <a:shade val="46275"/>
                    <a:invGamma/>
                  </a:srgbClr>
                </a:gs>
              </a:gsLst>
              <a:lin ang="5400000" scaled="1"/>
            </a:gradFill>
            <a:ln>
              <a:noFill/>
            </a:ln>
            <a:effectLst/>
            <a:extLst/>
          </p:spPr>
          <p:txBody>
            <a:bodyPr wrap="none" anchor="ctr"/>
            <a:lstStyle/>
            <a:p>
              <a:pPr fontAlgn="auto">
                <a:spcBef>
                  <a:spcPts val="0"/>
                </a:spcBef>
                <a:spcAft>
                  <a:spcPts val="0"/>
                </a:spcAft>
                <a:defRPr/>
              </a:pPr>
              <a:endParaRPr lang="en-US" kern="0">
                <a:solidFill>
                  <a:srgbClr val="000000"/>
                </a:solidFill>
                <a:latin typeface="+mn-lt"/>
                <a:cs typeface="+mn-cs"/>
              </a:endParaRPr>
            </a:p>
          </p:txBody>
        </p:sp>
        <p:sp>
          <p:nvSpPr>
            <p:cNvPr id="32" name="Rectangle 17"/>
            <p:cNvSpPr>
              <a:spLocks noChangeArrowheads="1"/>
            </p:cNvSpPr>
            <p:nvPr/>
          </p:nvSpPr>
          <p:spPr bwMode="gray">
            <a:xfrm>
              <a:off x="6781800" y="1752664"/>
              <a:ext cx="561975" cy="69850"/>
            </a:xfrm>
            <a:prstGeom prst="rect">
              <a:avLst/>
            </a:prstGeom>
            <a:gradFill rotWithShape="0">
              <a:gsLst>
                <a:gs pos="0">
                  <a:srgbClr val="FFFFFF">
                    <a:gamma/>
                    <a:shade val="46275"/>
                    <a:invGamma/>
                  </a:srgbClr>
                </a:gs>
                <a:gs pos="50000">
                  <a:srgbClr val="FFFFFF"/>
                </a:gs>
                <a:gs pos="100000">
                  <a:srgbClr val="FFFFFF">
                    <a:gamma/>
                    <a:shade val="46275"/>
                    <a:invGamma/>
                  </a:srgbClr>
                </a:gs>
              </a:gsLst>
              <a:lin ang="5400000" scaled="1"/>
            </a:gradFill>
            <a:ln>
              <a:noFill/>
            </a:ln>
            <a:effectLst/>
            <a:extLst/>
          </p:spPr>
          <p:txBody>
            <a:bodyPr wrap="none" anchor="ctr"/>
            <a:lstStyle/>
            <a:p>
              <a:pPr fontAlgn="auto">
                <a:spcBef>
                  <a:spcPts val="0"/>
                </a:spcBef>
                <a:spcAft>
                  <a:spcPts val="0"/>
                </a:spcAft>
                <a:defRPr/>
              </a:pPr>
              <a:endParaRPr lang="en-US" kern="0">
                <a:solidFill>
                  <a:srgbClr val="000000"/>
                </a:solidFill>
                <a:latin typeface="+mn-lt"/>
                <a:cs typeface="+mn-cs"/>
              </a:endParaRPr>
            </a:p>
          </p:txBody>
        </p:sp>
        <p:sp>
          <p:nvSpPr>
            <p:cNvPr id="33" name="AutoShape 3"/>
            <p:cNvSpPr>
              <a:spLocks noChangeArrowheads="1"/>
            </p:cNvSpPr>
            <p:nvPr/>
          </p:nvSpPr>
          <p:spPr bwMode="auto">
            <a:xfrm>
              <a:off x="7134536" y="2520950"/>
              <a:ext cx="1323664" cy="2965450"/>
            </a:xfrm>
            <a:prstGeom prst="roundRect">
              <a:avLst>
                <a:gd name="adj" fmla="val 13745"/>
              </a:avLst>
            </a:prstGeom>
            <a:noFill/>
            <a:ln w="38100">
              <a:solidFill>
                <a:srgbClr val="C0C0C0"/>
              </a:solidFill>
              <a:round/>
              <a:headEnd/>
              <a:tailEnd/>
            </a:ln>
            <a:effectLst/>
            <a:extLst/>
          </p:spPr>
          <p:txBody>
            <a:bodyPr wrap="none" anchor="ctr"/>
            <a:lstStyle/>
            <a:p>
              <a:pPr fontAlgn="auto">
                <a:spcBef>
                  <a:spcPts val="0"/>
                </a:spcBef>
                <a:spcAft>
                  <a:spcPts val="0"/>
                </a:spcAft>
                <a:defRPr/>
              </a:pPr>
              <a:endParaRPr lang="en-US" kern="0">
                <a:solidFill>
                  <a:srgbClr val="000000"/>
                </a:solidFill>
                <a:latin typeface="+mn-lt"/>
                <a:cs typeface="+mn-cs"/>
              </a:endParaRPr>
            </a:p>
          </p:txBody>
        </p:sp>
        <p:sp>
          <p:nvSpPr>
            <p:cNvPr id="34" name="Rectangle 29"/>
            <p:cNvSpPr>
              <a:spLocks noChangeArrowheads="1"/>
            </p:cNvSpPr>
            <p:nvPr/>
          </p:nvSpPr>
          <p:spPr bwMode="gray">
            <a:xfrm>
              <a:off x="2378075" y="1655827"/>
              <a:ext cx="347663" cy="368300"/>
            </a:xfrm>
            <a:prstGeom prst="rect">
              <a:avLst/>
            </a:prstGeom>
            <a:noFill/>
            <a:ln>
              <a:noFill/>
            </a:ln>
            <a:effectLst/>
            <a:extLst/>
          </p:spPr>
          <p:txBody>
            <a:bodyPr wrap="none">
              <a:spAutoFit/>
            </a:bodyPr>
            <a:lstStyle/>
            <a:p>
              <a:pPr fontAlgn="auto">
                <a:spcBef>
                  <a:spcPts val="0"/>
                </a:spcBef>
                <a:spcAft>
                  <a:spcPts val="0"/>
                </a:spcAft>
                <a:defRPr/>
              </a:pPr>
              <a:r>
                <a:rPr lang="en-US" b="1" kern="0" dirty="0">
                  <a:solidFill>
                    <a:srgbClr val="FFFFFF"/>
                  </a:solidFill>
                  <a:latin typeface="+mn-lt"/>
                  <a:cs typeface="+mn-cs"/>
                </a:rPr>
                <a:t>2</a:t>
              </a:r>
            </a:p>
          </p:txBody>
        </p:sp>
        <p:sp>
          <p:nvSpPr>
            <p:cNvPr id="35" name="Rectangle 29"/>
            <p:cNvSpPr>
              <a:spLocks noChangeArrowheads="1"/>
            </p:cNvSpPr>
            <p:nvPr/>
          </p:nvSpPr>
          <p:spPr bwMode="gray">
            <a:xfrm>
              <a:off x="3605213" y="1627252"/>
              <a:ext cx="347662" cy="369887"/>
            </a:xfrm>
            <a:prstGeom prst="rect">
              <a:avLst/>
            </a:prstGeom>
            <a:noFill/>
            <a:ln>
              <a:noFill/>
            </a:ln>
            <a:effectLst/>
            <a:extLst/>
          </p:spPr>
          <p:txBody>
            <a:bodyPr wrap="none">
              <a:spAutoFit/>
            </a:bodyPr>
            <a:lstStyle/>
            <a:p>
              <a:pPr fontAlgn="auto">
                <a:spcBef>
                  <a:spcPts val="0"/>
                </a:spcBef>
                <a:spcAft>
                  <a:spcPts val="0"/>
                </a:spcAft>
                <a:defRPr/>
              </a:pPr>
              <a:r>
                <a:rPr lang="en-US" b="1" kern="0" dirty="0">
                  <a:solidFill>
                    <a:srgbClr val="FFFFFF"/>
                  </a:solidFill>
                  <a:latin typeface="+mn-lt"/>
                  <a:cs typeface="+mn-cs"/>
                </a:rPr>
                <a:t>3</a:t>
              </a:r>
            </a:p>
          </p:txBody>
        </p:sp>
        <p:sp>
          <p:nvSpPr>
            <p:cNvPr id="36" name="Rectangle 29"/>
            <p:cNvSpPr>
              <a:spLocks noChangeArrowheads="1"/>
            </p:cNvSpPr>
            <p:nvPr/>
          </p:nvSpPr>
          <p:spPr bwMode="gray">
            <a:xfrm>
              <a:off x="4829175" y="1606614"/>
              <a:ext cx="349250" cy="369888"/>
            </a:xfrm>
            <a:prstGeom prst="rect">
              <a:avLst/>
            </a:prstGeom>
            <a:noFill/>
            <a:ln>
              <a:noFill/>
            </a:ln>
            <a:effectLst/>
            <a:extLst/>
          </p:spPr>
          <p:txBody>
            <a:bodyPr wrap="none">
              <a:spAutoFit/>
            </a:bodyPr>
            <a:lstStyle/>
            <a:p>
              <a:pPr fontAlgn="auto">
                <a:spcBef>
                  <a:spcPts val="0"/>
                </a:spcBef>
                <a:spcAft>
                  <a:spcPts val="0"/>
                </a:spcAft>
                <a:defRPr/>
              </a:pPr>
              <a:r>
                <a:rPr lang="en-US" b="1" kern="0" dirty="0">
                  <a:solidFill>
                    <a:srgbClr val="FFFFFF"/>
                  </a:solidFill>
                  <a:latin typeface="+mn-lt"/>
                  <a:cs typeface="+mn-cs"/>
                </a:rPr>
                <a:t>4</a:t>
              </a:r>
            </a:p>
          </p:txBody>
        </p:sp>
        <p:sp>
          <p:nvSpPr>
            <p:cNvPr id="37" name="Rectangle 29"/>
            <p:cNvSpPr>
              <a:spLocks noChangeArrowheads="1"/>
            </p:cNvSpPr>
            <p:nvPr/>
          </p:nvSpPr>
          <p:spPr bwMode="gray">
            <a:xfrm>
              <a:off x="6189663" y="1578039"/>
              <a:ext cx="347662" cy="369888"/>
            </a:xfrm>
            <a:prstGeom prst="rect">
              <a:avLst/>
            </a:prstGeom>
            <a:noFill/>
            <a:ln>
              <a:noFill/>
            </a:ln>
            <a:effectLst/>
            <a:extLst/>
          </p:spPr>
          <p:txBody>
            <a:bodyPr wrap="none">
              <a:spAutoFit/>
            </a:bodyPr>
            <a:lstStyle/>
            <a:p>
              <a:pPr fontAlgn="auto">
                <a:spcBef>
                  <a:spcPts val="0"/>
                </a:spcBef>
                <a:spcAft>
                  <a:spcPts val="0"/>
                </a:spcAft>
                <a:defRPr/>
              </a:pPr>
              <a:r>
                <a:rPr lang="en-US" b="1" kern="0" dirty="0">
                  <a:solidFill>
                    <a:srgbClr val="FFFFFF"/>
                  </a:solidFill>
                  <a:latin typeface="+mn-lt"/>
                  <a:cs typeface="+mn-cs"/>
                </a:rPr>
                <a:t>5</a:t>
              </a:r>
            </a:p>
          </p:txBody>
        </p:sp>
        <p:sp>
          <p:nvSpPr>
            <p:cNvPr id="38" name="Rectangle 29"/>
            <p:cNvSpPr>
              <a:spLocks noChangeArrowheads="1"/>
            </p:cNvSpPr>
            <p:nvPr/>
          </p:nvSpPr>
          <p:spPr bwMode="gray">
            <a:xfrm>
              <a:off x="7434263" y="1641539"/>
              <a:ext cx="347662" cy="368300"/>
            </a:xfrm>
            <a:prstGeom prst="rect">
              <a:avLst/>
            </a:prstGeom>
            <a:noFill/>
            <a:ln>
              <a:noFill/>
            </a:ln>
            <a:effectLst/>
            <a:extLst/>
          </p:spPr>
          <p:txBody>
            <a:bodyPr wrap="none">
              <a:spAutoFit/>
            </a:bodyPr>
            <a:lstStyle/>
            <a:p>
              <a:pPr fontAlgn="auto">
                <a:spcBef>
                  <a:spcPts val="0"/>
                </a:spcBef>
                <a:spcAft>
                  <a:spcPts val="0"/>
                </a:spcAft>
                <a:defRPr/>
              </a:pPr>
              <a:r>
                <a:rPr lang="en-US" b="1" kern="0" dirty="0">
                  <a:solidFill>
                    <a:srgbClr val="FFFFFF"/>
                  </a:solidFill>
                  <a:latin typeface="+mn-lt"/>
                  <a:cs typeface="+mn-cs"/>
                </a:rPr>
                <a:t>6</a:t>
              </a:r>
            </a:p>
          </p:txBody>
        </p:sp>
        <p:sp>
          <p:nvSpPr>
            <p:cNvPr id="51214" name="Rectangle 39"/>
            <p:cNvSpPr>
              <a:spLocks noChangeArrowheads="1"/>
            </p:cNvSpPr>
            <p:nvPr/>
          </p:nvSpPr>
          <p:spPr bwMode="auto">
            <a:xfrm>
              <a:off x="7038975" y="2590800"/>
              <a:ext cx="1348638" cy="2862322"/>
            </a:xfrm>
            <a:prstGeom prst="rect">
              <a:avLst/>
            </a:prstGeom>
            <a:noFill/>
            <a:ln w="9525">
              <a:noFill/>
              <a:miter lim="800000"/>
              <a:headEnd/>
              <a:tailEnd/>
            </a:ln>
          </p:spPr>
          <p:txBody>
            <a:bodyPr wrap="square">
              <a:spAutoFit/>
            </a:bodyPr>
            <a:lstStyle/>
            <a:p>
              <a:pPr algn="ctr"/>
              <a:r>
                <a:rPr lang="vi-VN" sz="2000" dirty="0">
                  <a:solidFill>
                    <a:schemeClr val="accent4">
                      <a:lumMod val="75000"/>
                      <a:lumOff val="25000"/>
                    </a:schemeClr>
                  </a:solidFill>
                  <a:latin typeface="Times New Roman" pitchFamily="18" charset="0"/>
                  <a:cs typeface="Times New Roman" pitchFamily="18" charset="0"/>
                </a:rPr>
                <a:t>Thực hiện đánh giá hiệu quả mô hình để công nhận mô hình điểm trường học điện tử</a:t>
              </a:r>
              <a:endParaRPr lang="en-US" sz="2000" dirty="0">
                <a:solidFill>
                  <a:schemeClr val="accent4">
                    <a:lumMod val="75000"/>
                    <a:lumOff val="25000"/>
                  </a:schemeClr>
                </a:solidFill>
                <a:latin typeface="Verdana" pitchFamily="34" charset="0"/>
              </a:endParaRPr>
            </a:p>
          </p:txBody>
        </p:sp>
        <p:sp>
          <p:nvSpPr>
            <p:cNvPr id="43" name="AutoShape 3"/>
            <p:cNvSpPr>
              <a:spLocks noChangeArrowheads="1"/>
            </p:cNvSpPr>
            <p:nvPr/>
          </p:nvSpPr>
          <p:spPr bwMode="auto">
            <a:xfrm>
              <a:off x="5732774" y="2520950"/>
              <a:ext cx="1323664" cy="2965450"/>
            </a:xfrm>
            <a:prstGeom prst="roundRect">
              <a:avLst>
                <a:gd name="adj" fmla="val 13745"/>
              </a:avLst>
            </a:prstGeom>
            <a:noFill/>
            <a:ln w="38100">
              <a:solidFill>
                <a:srgbClr val="C0C0C0"/>
              </a:solidFill>
              <a:round/>
              <a:headEnd/>
              <a:tailEnd/>
            </a:ln>
            <a:effectLst/>
            <a:extLst/>
          </p:spPr>
          <p:txBody>
            <a:bodyPr wrap="none" anchor="ctr"/>
            <a:lstStyle/>
            <a:p>
              <a:pPr fontAlgn="auto">
                <a:spcBef>
                  <a:spcPts val="0"/>
                </a:spcBef>
                <a:spcAft>
                  <a:spcPts val="0"/>
                </a:spcAft>
                <a:defRPr/>
              </a:pPr>
              <a:endParaRPr lang="en-US" kern="0">
                <a:solidFill>
                  <a:srgbClr val="000000"/>
                </a:solidFill>
                <a:latin typeface="+mn-lt"/>
                <a:cs typeface="+mn-cs"/>
              </a:endParaRPr>
            </a:p>
          </p:txBody>
        </p:sp>
        <p:sp>
          <p:nvSpPr>
            <p:cNvPr id="44" name="AutoShape 3"/>
            <p:cNvSpPr>
              <a:spLocks noChangeArrowheads="1"/>
            </p:cNvSpPr>
            <p:nvPr/>
          </p:nvSpPr>
          <p:spPr bwMode="auto">
            <a:xfrm>
              <a:off x="4348474" y="2514600"/>
              <a:ext cx="1323664" cy="2971800"/>
            </a:xfrm>
            <a:prstGeom prst="roundRect">
              <a:avLst>
                <a:gd name="adj" fmla="val 13745"/>
              </a:avLst>
            </a:prstGeom>
            <a:noFill/>
            <a:ln w="38100">
              <a:solidFill>
                <a:srgbClr val="C0C0C0"/>
              </a:solidFill>
              <a:round/>
              <a:headEnd/>
              <a:tailEnd/>
            </a:ln>
            <a:effectLst/>
            <a:extLst/>
          </p:spPr>
          <p:txBody>
            <a:bodyPr wrap="none" anchor="ctr"/>
            <a:lstStyle/>
            <a:p>
              <a:pPr fontAlgn="auto">
                <a:spcBef>
                  <a:spcPts val="0"/>
                </a:spcBef>
                <a:spcAft>
                  <a:spcPts val="0"/>
                </a:spcAft>
                <a:defRPr/>
              </a:pPr>
              <a:endParaRPr lang="en-US" kern="0">
                <a:solidFill>
                  <a:srgbClr val="000000"/>
                </a:solidFill>
                <a:latin typeface="+mn-lt"/>
                <a:cs typeface="+mn-cs"/>
              </a:endParaRPr>
            </a:p>
          </p:txBody>
        </p:sp>
        <p:sp>
          <p:nvSpPr>
            <p:cNvPr id="45" name="AutoShape 3"/>
            <p:cNvSpPr>
              <a:spLocks noChangeArrowheads="1"/>
            </p:cNvSpPr>
            <p:nvPr/>
          </p:nvSpPr>
          <p:spPr bwMode="auto">
            <a:xfrm>
              <a:off x="3003861" y="2520950"/>
              <a:ext cx="1323664" cy="2965450"/>
            </a:xfrm>
            <a:prstGeom prst="roundRect">
              <a:avLst>
                <a:gd name="adj" fmla="val 13745"/>
              </a:avLst>
            </a:prstGeom>
            <a:noFill/>
            <a:ln w="38100">
              <a:solidFill>
                <a:srgbClr val="C0C0C0"/>
              </a:solidFill>
              <a:round/>
              <a:headEnd/>
              <a:tailEnd/>
            </a:ln>
            <a:effectLst/>
            <a:extLst/>
          </p:spPr>
          <p:txBody>
            <a:bodyPr wrap="none" anchor="ctr"/>
            <a:lstStyle/>
            <a:p>
              <a:pPr fontAlgn="auto">
                <a:spcBef>
                  <a:spcPts val="0"/>
                </a:spcBef>
                <a:spcAft>
                  <a:spcPts val="0"/>
                </a:spcAft>
                <a:defRPr/>
              </a:pPr>
              <a:endParaRPr lang="en-US" kern="0">
                <a:solidFill>
                  <a:srgbClr val="000000"/>
                </a:solidFill>
                <a:latin typeface="+mn-lt"/>
                <a:cs typeface="+mn-cs"/>
              </a:endParaRPr>
            </a:p>
          </p:txBody>
        </p:sp>
        <p:sp>
          <p:nvSpPr>
            <p:cNvPr id="46" name="AutoShape 3"/>
            <p:cNvSpPr>
              <a:spLocks noChangeArrowheads="1"/>
            </p:cNvSpPr>
            <p:nvPr/>
          </p:nvSpPr>
          <p:spPr bwMode="auto">
            <a:xfrm>
              <a:off x="1681474" y="2528888"/>
              <a:ext cx="1323664" cy="2957512"/>
            </a:xfrm>
            <a:prstGeom prst="roundRect">
              <a:avLst>
                <a:gd name="adj" fmla="val 13745"/>
              </a:avLst>
            </a:prstGeom>
            <a:noFill/>
            <a:ln w="38100">
              <a:solidFill>
                <a:srgbClr val="C0C0C0"/>
              </a:solidFill>
              <a:round/>
              <a:headEnd/>
              <a:tailEnd/>
            </a:ln>
            <a:effectLst/>
            <a:extLst/>
          </p:spPr>
          <p:txBody>
            <a:bodyPr wrap="none" anchor="ctr"/>
            <a:lstStyle/>
            <a:p>
              <a:pPr fontAlgn="auto">
                <a:spcBef>
                  <a:spcPts val="0"/>
                </a:spcBef>
                <a:spcAft>
                  <a:spcPts val="0"/>
                </a:spcAft>
                <a:defRPr/>
              </a:pPr>
              <a:endParaRPr lang="en-US" kern="0">
                <a:solidFill>
                  <a:srgbClr val="000000"/>
                </a:solidFill>
                <a:latin typeface="+mn-lt"/>
                <a:cs typeface="+mn-cs"/>
              </a:endParaRPr>
            </a:p>
          </p:txBody>
        </p:sp>
        <p:sp>
          <p:nvSpPr>
            <p:cNvPr id="47" name="AutoShape 3"/>
            <p:cNvSpPr>
              <a:spLocks noChangeArrowheads="1"/>
            </p:cNvSpPr>
            <p:nvPr/>
          </p:nvSpPr>
          <p:spPr bwMode="auto">
            <a:xfrm>
              <a:off x="316224" y="2520950"/>
              <a:ext cx="1323664" cy="2965450"/>
            </a:xfrm>
            <a:prstGeom prst="roundRect">
              <a:avLst>
                <a:gd name="adj" fmla="val 13745"/>
              </a:avLst>
            </a:prstGeom>
            <a:noFill/>
            <a:ln w="38100">
              <a:solidFill>
                <a:srgbClr val="C0C0C0"/>
              </a:solidFill>
              <a:round/>
              <a:headEnd/>
              <a:tailEnd/>
            </a:ln>
            <a:effectLst/>
            <a:extLst/>
          </p:spPr>
          <p:txBody>
            <a:bodyPr wrap="none" anchor="ctr"/>
            <a:lstStyle/>
            <a:p>
              <a:pPr fontAlgn="auto">
                <a:spcBef>
                  <a:spcPts val="0"/>
                </a:spcBef>
                <a:spcAft>
                  <a:spcPts val="0"/>
                </a:spcAft>
                <a:defRPr/>
              </a:pPr>
              <a:endParaRPr lang="en-US" kern="0">
                <a:solidFill>
                  <a:srgbClr val="000000"/>
                </a:solidFill>
                <a:latin typeface="+mn-lt"/>
                <a:cs typeface="+mn-cs"/>
              </a:endParaRPr>
            </a:p>
          </p:txBody>
        </p:sp>
        <p:sp>
          <p:nvSpPr>
            <p:cNvPr id="51220" name="Rectangle 48"/>
            <p:cNvSpPr>
              <a:spLocks noChangeArrowheads="1"/>
            </p:cNvSpPr>
            <p:nvPr/>
          </p:nvSpPr>
          <p:spPr bwMode="auto">
            <a:xfrm>
              <a:off x="5787911" y="2597150"/>
              <a:ext cx="1298689" cy="2246769"/>
            </a:xfrm>
            <a:prstGeom prst="rect">
              <a:avLst/>
            </a:prstGeom>
            <a:noFill/>
            <a:ln w="9525">
              <a:noFill/>
              <a:miter lim="800000"/>
              <a:headEnd/>
              <a:tailEnd/>
            </a:ln>
          </p:spPr>
          <p:txBody>
            <a:bodyPr wrap="square">
              <a:spAutoFit/>
            </a:bodyPr>
            <a:lstStyle/>
            <a:p>
              <a:pPr algn="ctr"/>
              <a:r>
                <a:rPr lang="vi-VN" sz="2000">
                  <a:solidFill>
                    <a:schemeClr val="accent4">
                      <a:lumMod val="75000"/>
                      <a:lumOff val="25000"/>
                    </a:schemeClr>
                  </a:solidFill>
                  <a:latin typeface="Times New Roman" pitchFamily="18" charset="0"/>
                  <a:cs typeface="Times New Roman" pitchFamily="18" charset="0"/>
                </a:rPr>
                <a:t>Tập huấn công tác điều hành, khai thác, sử dụng</a:t>
              </a:r>
              <a:r>
                <a:rPr lang="en-US" sz="2000">
                  <a:solidFill>
                    <a:schemeClr val="accent4">
                      <a:lumMod val="75000"/>
                      <a:lumOff val="25000"/>
                    </a:schemeClr>
                  </a:solidFill>
                  <a:latin typeface="Times New Roman" pitchFamily="18" charset="0"/>
                  <a:cs typeface="Times New Roman" pitchFamily="18" charset="0"/>
                </a:rPr>
                <a:t> trang thiết bị CNTT</a:t>
              </a:r>
              <a:endParaRPr lang="en-US" sz="2000">
                <a:solidFill>
                  <a:schemeClr val="accent4">
                    <a:lumMod val="75000"/>
                    <a:lumOff val="25000"/>
                  </a:schemeClr>
                </a:solidFill>
                <a:latin typeface="Verdana" pitchFamily="34" charset="0"/>
              </a:endParaRPr>
            </a:p>
          </p:txBody>
        </p:sp>
        <p:sp>
          <p:nvSpPr>
            <p:cNvPr id="51221" name="Rectangle 49"/>
            <p:cNvSpPr>
              <a:spLocks noChangeArrowheads="1"/>
            </p:cNvSpPr>
            <p:nvPr/>
          </p:nvSpPr>
          <p:spPr bwMode="auto">
            <a:xfrm>
              <a:off x="4418286" y="2667000"/>
              <a:ext cx="1290364" cy="1631216"/>
            </a:xfrm>
            <a:prstGeom prst="rect">
              <a:avLst/>
            </a:prstGeom>
            <a:noFill/>
            <a:ln w="9525">
              <a:noFill/>
              <a:miter lim="800000"/>
              <a:headEnd/>
              <a:tailEnd/>
            </a:ln>
          </p:spPr>
          <p:txBody>
            <a:bodyPr wrap="square">
              <a:spAutoFit/>
            </a:bodyPr>
            <a:lstStyle/>
            <a:p>
              <a:pPr algn="ctr"/>
              <a:r>
                <a:rPr lang="vi-VN" sz="2000" dirty="0">
                  <a:solidFill>
                    <a:schemeClr val="accent4">
                      <a:lumMod val="75000"/>
                      <a:lumOff val="25000"/>
                    </a:schemeClr>
                  </a:solidFill>
                  <a:latin typeface="Times New Roman" pitchFamily="18" charset="0"/>
                  <a:cs typeface="Times New Roman" pitchFamily="18" charset="0"/>
                </a:rPr>
                <a:t>Hoàn thiện hệ thống các văn bản hướng dẫn</a:t>
              </a:r>
              <a:endParaRPr lang="en-US" sz="2000" dirty="0">
                <a:solidFill>
                  <a:schemeClr val="accent4">
                    <a:lumMod val="75000"/>
                    <a:lumOff val="25000"/>
                  </a:schemeClr>
                </a:solidFill>
                <a:latin typeface="Verdana" pitchFamily="34" charset="0"/>
              </a:endParaRPr>
            </a:p>
          </p:txBody>
        </p:sp>
        <p:sp>
          <p:nvSpPr>
            <p:cNvPr id="51222" name="Rectangle 50"/>
            <p:cNvSpPr>
              <a:spLocks noChangeArrowheads="1"/>
            </p:cNvSpPr>
            <p:nvPr/>
          </p:nvSpPr>
          <p:spPr bwMode="auto">
            <a:xfrm>
              <a:off x="2971800" y="2667000"/>
              <a:ext cx="1363206" cy="2554545"/>
            </a:xfrm>
            <a:prstGeom prst="rect">
              <a:avLst/>
            </a:prstGeom>
            <a:noFill/>
            <a:ln w="9525">
              <a:noFill/>
              <a:miter lim="800000"/>
              <a:headEnd/>
              <a:tailEnd/>
            </a:ln>
          </p:spPr>
          <p:txBody>
            <a:bodyPr wrap="square">
              <a:spAutoFit/>
            </a:bodyPr>
            <a:lstStyle/>
            <a:p>
              <a:pPr algn="ctr"/>
              <a:r>
                <a:rPr lang="vi-VN" sz="2000" dirty="0">
                  <a:solidFill>
                    <a:schemeClr val="accent4">
                      <a:lumMod val="75000"/>
                      <a:lumOff val="25000"/>
                    </a:schemeClr>
                  </a:solidFill>
                  <a:latin typeface="Times New Roman" pitchFamily="18" charset="0"/>
                  <a:cs typeface="Times New Roman" pitchFamily="18" charset="0"/>
                </a:rPr>
                <a:t>Xây </a:t>
              </a:r>
              <a:r>
                <a:rPr lang="vi-VN" sz="2000" dirty="0" smtClean="0">
                  <a:solidFill>
                    <a:schemeClr val="accent4">
                      <a:lumMod val="75000"/>
                      <a:lumOff val="25000"/>
                    </a:schemeClr>
                  </a:solidFill>
                  <a:latin typeface="Times New Roman" pitchFamily="18" charset="0"/>
                  <a:cs typeface="Times New Roman" pitchFamily="18" charset="0"/>
                </a:rPr>
                <a:t>dựng</a:t>
              </a:r>
              <a:r>
                <a:rPr lang="en-US" sz="2000" dirty="0" smtClean="0">
                  <a:solidFill>
                    <a:schemeClr val="accent4">
                      <a:lumMod val="75000"/>
                      <a:lumOff val="25000"/>
                    </a:schemeClr>
                  </a:solidFill>
                  <a:latin typeface="Times New Roman" pitchFamily="18" charset="0"/>
                  <a:cs typeface="Times New Roman" pitchFamily="18" charset="0"/>
                </a:rPr>
                <a:t>,</a:t>
              </a:r>
              <a:r>
                <a:rPr lang="vi-VN" sz="2000" dirty="0" smtClean="0">
                  <a:solidFill>
                    <a:schemeClr val="accent4">
                      <a:lumMod val="75000"/>
                      <a:lumOff val="25000"/>
                    </a:schemeClr>
                  </a:solidFill>
                  <a:latin typeface="Times New Roman" pitchFamily="18" charset="0"/>
                  <a:cs typeface="Times New Roman" pitchFamily="18" charset="0"/>
                </a:rPr>
                <a:t> </a:t>
              </a:r>
              <a:r>
                <a:rPr lang="vi-VN" sz="2000" dirty="0">
                  <a:solidFill>
                    <a:schemeClr val="accent4">
                      <a:lumMod val="75000"/>
                      <a:lumOff val="25000"/>
                    </a:schemeClr>
                  </a:solidFill>
                  <a:latin typeface="Times New Roman" pitchFamily="18" charset="0"/>
                  <a:cs typeface="Times New Roman" pitchFamily="18" charset="0"/>
                </a:rPr>
                <a:t>kiện toàn </a:t>
              </a:r>
              <a:r>
                <a:rPr lang="en-US" sz="2000" dirty="0" err="1" smtClean="0">
                  <a:solidFill>
                    <a:schemeClr val="accent4">
                      <a:lumMod val="75000"/>
                      <a:lumOff val="25000"/>
                    </a:schemeClr>
                  </a:solidFill>
                  <a:latin typeface="Times New Roman" pitchFamily="18" charset="0"/>
                  <a:cs typeface="Times New Roman" pitchFamily="18" charset="0"/>
                </a:rPr>
                <a:t>công</a:t>
              </a:r>
              <a:r>
                <a:rPr lang="en-US" sz="2000" dirty="0" smtClean="0">
                  <a:solidFill>
                    <a:schemeClr val="accent4">
                      <a:lumMod val="75000"/>
                      <a:lumOff val="25000"/>
                    </a:schemeClr>
                  </a:solidFill>
                  <a:latin typeface="Times New Roman" pitchFamily="18" charset="0"/>
                  <a:cs typeface="Times New Roman" pitchFamily="18" charset="0"/>
                </a:rPr>
                <a:t> </a:t>
              </a:r>
              <a:r>
                <a:rPr lang="vi-VN" sz="2000" dirty="0" smtClean="0">
                  <a:solidFill>
                    <a:schemeClr val="accent4">
                      <a:lumMod val="75000"/>
                      <a:lumOff val="25000"/>
                    </a:schemeClr>
                  </a:solidFill>
                  <a:latin typeface="Times New Roman" pitchFamily="18" charset="0"/>
                  <a:cs typeface="Times New Roman" pitchFamily="18" charset="0"/>
                </a:rPr>
                <a:t>tác </a:t>
              </a:r>
              <a:r>
                <a:rPr lang="vi-VN" sz="2000" dirty="0">
                  <a:solidFill>
                    <a:schemeClr val="accent4">
                      <a:lumMod val="75000"/>
                      <a:lumOff val="25000"/>
                    </a:schemeClr>
                  </a:solidFill>
                  <a:latin typeface="Times New Roman" pitchFamily="18" charset="0"/>
                  <a:cs typeface="Times New Roman" pitchFamily="18" charset="0"/>
                </a:rPr>
                <a:t>chỉ đạo điều hành, nhân sự và môi trường chính sách </a:t>
              </a:r>
              <a:endParaRPr lang="en-US" sz="2000" dirty="0">
                <a:solidFill>
                  <a:schemeClr val="accent4">
                    <a:lumMod val="75000"/>
                    <a:lumOff val="25000"/>
                  </a:schemeClr>
                </a:solidFill>
                <a:latin typeface="Verdana" pitchFamily="34" charset="0"/>
              </a:endParaRPr>
            </a:p>
          </p:txBody>
        </p:sp>
        <p:sp>
          <p:nvSpPr>
            <p:cNvPr id="51223" name="Rectangle 51"/>
            <p:cNvSpPr>
              <a:spLocks noChangeArrowheads="1"/>
            </p:cNvSpPr>
            <p:nvPr/>
          </p:nvSpPr>
          <p:spPr bwMode="auto">
            <a:xfrm>
              <a:off x="1649412" y="2667000"/>
              <a:ext cx="1398588" cy="1631216"/>
            </a:xfrm>
            <a:prstGeom prst="rect">
              <a:avLst/>
            </a:prstGeom>
            <a:noFill/>
            <a:ln w="9525">
              <a:noFill/>
              <a:miter lim="800000"/>
              <a:headEnd/>
              <a:tailEnd/>
            </a:ln>
          </p:spPr>
          <p:txBody>
            <a:bodyPr wrap="square">
              <a:spAutoFit/>
            </a:bodyPr>
            <a:lstStyle/>
            <a:p>
              <a:pPr algn="ctr"/>
              <a:r>
                <a:rPr lang="vi-VN" sz="2000" dirty="0">
                  <a:solidFill>
                    <a:schemeClr val="accent4">
                      <a:lumMod val="75000"/>
                      <a:lumOff val="25000"/>
                    </a:schemeClr>
                  </a:solidFill>
                  <a:latin typeface="Times New Roman" pitchFamily="18" charset="0"/>
                  <a:cs typeface="Times New Roman" pitchFamily="18" charset="0"/>
                </a:rPr>
                <a:t>Tổ chức triển khai xây dựng, cổng thông tin điện tử </a:t>
              </a:r>
              <a:endParaRPr lang="en-US" sz="2000" dirty="0">
                <a:solidFill>
                  <a:schemeClr val="accent4">
                    <a:lumMod val="75000"/>
                    <a:lumOff val="25000"/>
                  </a:schemeClr>
                </a:solidFill>
                <a:latin typeface="Verdana" pitchFamily="34" charset="0"/>
              </a:endParaRPr>
            </a:p>
          </p:txBody>
        </p:sp>
        <p:sp>
          <p:nvSpPr>
            <p:cNvPr id="51224" name="Rectangle 52"/>
            <p:cNvSpPr>
              <a:spLocks noChangeArrowheads="1"/>
            </p:cNvSpPr>
            <p:nvPr/>
          </p:nvSpPr>
          <p:spPr bwMode="auto">
            <a:xfrm>
              <a:off x="277812" y="2627055"/>
              <a:ext cx="1398588" cy="2554545"/>
            </a:xfrm>
            <a:prstGeom prst="rect">
              <a:avLst/>
            </a:prstGeom>
            <a:noFill/>
            <a:ln w="9525">
              <a:noFill/>
              <a:miter lim="800000"/>
              <a:headEnd/>
              <a:tailEnd/>
            </a:ln>
          </p:spPr>
          <p:txBody>
            <a:bodyPr wrap="square">
              <a:spAutoFit/>
            </a:bodyPr>
            <a:lstStyle/>
            <a:p>
              <a:pPr algn="ctr"/>
              <a:r>
                <a:rPr lang="en-US" sz="2000" dirty="0" err="1">
                  <a:solidFill>
                    <a:schemeClr val="accent4">
                      <a:lumMod val="75000"/>
                      <a:lumOff val="25000"/>
                    </a:schemeClr>
                  </a:solidFill>
                  <a:latin typeface="Times New Roman" pitchFamily="18" charset="0"/>
                  <a:cs typeface="Times New Roman" pitchFamily="18" charset="0"/>
                </a:rPr>
                <a:t>Đầu</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tư</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tiếp</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nhận</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đầu</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tư</a:t>
              </a:r>
              <a:r>
                <a:rPr lang="en-US" sz="2000" dirty="0">
                  <a:solidFill>
                    <a:schemeClr val="accent4">
                      <a:lumMod val="75000"/>
                      <a:lumOff val="25000"/>
                    </a:schemeClr>
                  </a:solidFill>
                  <a:latin typeface="Times New Roman" pitchFamily="18" charset="0"/>
                  <a:cs typeface="Times New Roman" pitchFamily="18" charset="0"/>
                </a:rPr>
                <a:t> CSVC  </a:t>
              </a:r>
            </a:p>
            <a:p>
              <a:pPr algn="ctr"/>
              <a:r>
                <a:rPr lang="en-US" sz="2000" dirty="0">
                  <a:solidFill>
                    <a:schemeClr val="accent4">
                      <a:lumMod val="75000"/>
                      <a:lumOff val="25000"/>
                    </a:schemeClr>
                  </a:solidFill>
                  <a:latin typeface="Times New Roman" pitchFamily="18" charset="0"/>
                  <a:cs typeface="Times New Roman" pitchFamily="18" charset="0"/>
                </a:rPr>
                <a:t>Ư CNTT </a:t>
              </a:r>
              <a:r>
                <a:rPr lang="en-US" sz="2000" dirty="0" err="1">
                  <a:solidFill>
                    <a:schemeClr val="accent4">
                      <a:lumMod val="75000"/>
                      <a:lumOff val="25000"/>
                    </a:schemeClr>
                  </a:solidFill>
                  <a:latin typeface="Times New Roman" pitchFamily="18" charset="0"/>
                  <a:cs typeface="Times New Roman" pitchFamily="18" charset="0"/>
                </a:rPr>
                <a:t>theo</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Mô</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hình</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Trường</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học</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điện</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tử</a:t>
              </a:r>
              <a:r>
                <a:rPr lang="en-US" sz="2000" dirty="0">
                  <a:solidFill>
                    <a:schemeClr val="accent4">
                      <a:lumMod val="75000"/>
                      <a:lumOff val="25000"/>
                    </a:schemeClr>
                  </a:solidFill>
                  <a:latin typeface="Times New Roman" pitchFamily="18" charset="0"/>
                  <a:cs typeface="Times New Roman" pitchFamily="18" charset="0"/>
                </a:rPr>
                <a:t>” </a:t>
              </a:r>
              <a:endParaRPr lang="en-US" sz="2000" dirty="0">
                <a:solidFill>
                  <a:schemeClr val="accent4">
                    <a:lumMod val="75000"/>
                    <a:lumOff val="25000"/>
                  </a:schemeClr>
                </a:solidFill>
                <a:latin typeface="Verdana" pitchFamily="34" charset="0"/>
              </a:endParaRPr>
            </a:p>
          </p:txBody>
        </p:sp>
      </p:grpSp>
      <p:sp>
        <p:nvSpPr>
          <p:cNvPr id="54" name="Rectangle 53"/>
          <p:cNvSpPr/>
          <p:nvPr/>
        </p:nvSpPr>
        <p:spPr>
          <a:xfrm>
            <a:off x="1752600" y="228600"/>
            <a:ext cx="5029200" cy="369888"/>
          </a:xfrm>
          <a:prstGeom prst="rect">
            <a:avLst/>
          </a:prstGeom>
        </p:spPr>
        <p:txBody>
          <a:bodyPr>
            <a:spAutoFit/>
          </a:bodyPr>
          <a:lstStyle/>
          <a:p>
            <a:pPr algn="ctr" fontAlgn="auto">
              <a:spcBef>
                <a:spcPts val="0"/>
              </a:spcBef>
              <a:spcAft>
                <a:spcPts val="0"/>
              </a:spcAft>
              <a:defRPr/>
            </a:pPr>
            <a:r>
              <a:rPr lang="en-US"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A. NHIỆM VỤ TRỌNG TÂM</a:t>
            </a:r>
            <a:endParaRPr lang="en-US" dirty="0">
              <a:solidFill>
                <a:schemeClr val="bg1"/>
              </a:solidFill>
              <a:latin typeface="+mn-lt"/>
              <a:cs typeface="+mn-cs"/>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2225" name="Group 7"/>
          <p:cNvGrpSpPr>
            <a:grpSpLocks/>
          </p:cNvGrpSpPr>
          <p:nvPr/>
        </p:nvGrpSpPr>
        <p:grpSpPr bwMode="auto">
          <a:xfrm>
            <a:off x="403225" y="858838"/>
            <a:ext cx="1501775" cy="2646362"/>
            <a:chOff x="457200" y="1239996"/>
            <a:chExt cx="2177144" cy="2804886"/>
          </a:xfrm>
        </p:grpSpPr>
        <p:sp>
          <p:nvSpPr>
            <p:cNvPr id="6" name="Rectangle 5"/>
            <p:cNvSpPr/>
            <p:nvPr/>
          </p:nvSpPr>
          <p:spPr>
            <a:xfrm>
              <a:off x="457200" y="1239996"/>
              <a:ext cx="2177144" cy="2804886"/>
            </a:xfrm>
            <a:prstGeom prst="rect">
              <a:avLst/>
            </a:prstGeom>
            <a:solidFill>
              <a:schemeClr val="bg1"/>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6"/>
            <p:cNvSpPr/>
            <p:nvPr/>
          </p:nvSpPr>
          <p:spPr>
            <a:xfrm>
              <a:off x="535448" y="1293764"/>
              <a:ext cx="2020647" cy="2695109"/>
            </a:xfrm>
            <a:prstGeom prst="rect">
              <a:avLst/>
            </a:prstGeom>
            <a:noFill/>
            <a:ln w="19050">
              <a:solidFill>
                <a:schemeClr val="accent2">
                  <a:lumMod val="60000"/>
                  <a:lumOff val="40000"/>
                </a:schemeClr>
              </a:solidFill>
              <a:prstDash val="dash"/>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52226" name="Group 6"/>
          <p:cNvGrpSpPr>
            <a:grpSpLocks/>
          </p:cNvGrpSpPr>
          <p:nvPr/>
        </p:nvGrpSpPr>
        <p:grpSpPr bwMode="auto">
          <a:xfrm flipV="1">
            <a:off x="276225" y="846137"/>
            <a:ext cx="1473200" cy="344488"/>
            <a:chOff x="4763053" y="2429435"/>
            <a:chExt cx="2840865" cy="833718"/>
          </a:xfrm>
        </p:grpSpPr>
        <p:sp>
          <p:nvSpPr>
            <p:cNvPr id="9" name="Freeform 8">
              <a:hlinkClick r:id="rId2" action="ppaction://hlinksldjump"/>
            </p:cNvPr>
            <p:cNvSpPr/>
            <p:nvPr/>
          </p:nvSpPr>
          <p:spPr bwMode="gray">
            <a:xfrm>
              <a:off x="4770794" y="2429435"/>
              <a:ext cx="2833124" cy="768967"/>
            </a:xfrm>
            <a:custGeom>
              <a:avLst/>
              <a:gdLst>
                <a:gd name="connsiteX0" fmla="*/ 0 w 1205789"/>
                <a:gd name="connsiteY0" fmla="*/ 0 h 404774"/>
                <a:gd name="connsiteX1" fmla="*/ 1003402 w 1205789"/>
                <a:gd name="connsiteY1" fmla="*/ 0 h 404774"/>
                <a:gd name="connsiteX2" fmla="*/ 1205789 w 1205789"/>
                <a:gd name="connsiteY2" fmla="*/ 202387 h 404774"/>
                <a:gd name="connsiteX3" fmla="*/ 1003402 w 1205789"/>
                <a:gd name="connsiteY3" fmla="*/ 404774 h 404774"/>
                <a:gd name="connsiteX4" fmla="*/ 0 w 1205789"/>
                <a:gd name="connsiteY4" fmla="*/ 404774 h 404774"/>
                <a:gd name="connsiteX5" fmla="*/ 0 w 1205789"/>
                <a:gd name="connsiteY5" fmla="*/ 0 h 404774"/>
                <a:gd name="connsiteX0" fmla="*/ 7314 w 1213103"/>
                <a:gd name="connsiteY0" fmla="*/ 0 h 404774"/>
                <a:gd name="connsiteX1" fmla="*/ 1010716 w 1213103"/>
                <a:gd name="connsiteY1" fmla="*/ 0 h 404774"/>
                <a:gd name="connsiteX2" fmla="*/ 1213103 w 1213103"/>
                <a:gd name="connsiteY2" fmla="*/ 202387 h 404774"/>
                <a:gd name="connsiteX3" fmla="*/ 1010716 w 1213103"/>
                <a:gd name="connsiteY3" fmla="*/ 404774 h 404774"/>
                <a:gd name="connsiteX4" fmla="*/ 7314 w 1213103"/>
                <a:gd name="connsiteY4" fmla="*/ 404774 h 404774"/>
                <a:gd name="connsiteX5" fmla="*/ 0 w 1213103"/>
                <a:gd name="connsiteY5" fmla="*/ 131673 h 404774"/>
                <a:gd name="connsiteX6" fmla="*/ 7314 w 1213103"/>
                <a:gd name="connsiteY6" fmla="*/ 0 h 404774"/>
                <a:gd name="connsiteX0" fmla="*/ 89610 w 1295399"/>
                <a:gd name="connsiteY0" fmla="*/ 0 h 404774"/>
                <a:gd name="connsiteX1" fmla="*/ 1093012 w 1295399"/>
                <a:gd name="connsiteY1" fmla="*/ 0 h 404774"/>
                <a:gd name="connsiteX2" fmla="*/ 1295399 w 1295399"/>
                <a:gd name="connsiteY2" fmla="*/ 202387 h 404774"/>
                <a:gd name="connsiteX3" fmla="*/ 1093012 w 1295399"/>
                <a:gd name="connsiteY3" fmla="*/ 404774 h 404774"/>
                <a:gd name="connsiteX4" fmla="*/ 89610 w 1295399"/>
                <a:gd name="connsiteY4" fmla="*/ 404774 h 404774"/>
                <a:gd name="connsiteX5" fmla="*/ 0 w 1295399"/>
                <a:gd name="connsiteY5" fmla="*/ 99974 h 404774"/>
                <a:gd name="connsiteX6" fmla="*/ 89610 w 1295399"/>
                <a:gd name="connsiteY6" fmla="*/ 0 h 404774"/>
                <a:gd name="connsiteX0" fmla="*/ 89610 w 1295399"/>
                <a:gd name="connsiteY0" fmla="*/ 0 h 404774"/>
                <a:gd name="connsiteX1" fmla="*/ 1093012 w 1295399"/>
                <a:gd name="connsiteY1" fmla="*/ 0 h 404774"/>
                <a:gd name="connsiteX2" fmla="*/ 1295399 w 1295399"/>
                <a:gd name="connsiteY2" fmla="*/ 202387 h 404774"/>
                <a:gd name="connsiteX3" fmla="*/ 1093012 w 1295399"/>
                <a:gd name="connsiteY3" fmla="*/ 404774 h 404774"/>
                <a:gd name="connsiteX4" fmla="*/ 89610 w 1295399"/>
                <a:gd name="connsiteY4" fmla="*/ 404774 h 404774"/>
                <a:gd name="connsiteX5" fmla="*/ 60350 w 1295399"/>
                <a:gd name="connsiteY5" fmla="*/ 299923 h 404774"/>
                <a:gd name="connsiteX6" fmla="*/ 0 w 1295399"/>
                <a:gd name="connsiteY6" fmla="*/ 99974 h 404774"/>
                <a:gd name="connsiteX7" fmla="*/ 89610 w 1295399"/>
                <a:gd name="connsiteY7" fmla="*/ 0 h 4047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104497 w 1310286"/>
                <a:gd name="connsiteY0" fmla="*/ 0 h 480974"/>
                <a:gd name="connsiteX1" fmla="*/ 1107899 w 1310286"/>
                <a:gd name="connsiteY1" fmla="*/ 0 h 480974"/>
                <a:gd name="connsiteX2" fmla="*/ 1310286 w 1310286"/>
                <a:gd name="connsiteY2" fmla="*/ 202387 h 480974"/>
                <a:gd name="connsiteX3" fmla="*/ 1107899 w 1310286"/>
                <a:gd name="connsiteY3" fmla="*/ 404774 h 480974"/>
                <a:gd name="connsiteX4" fmla="*/ 104497 w 1310286"/>
                <a:gd name="connsiteY4" fmla="*/ 404774 h 480974"/>
                <a:gd name="connsiteX5" fmla="*/ 14887 w 1310286"/>
                <a:gd name="connsiteY5" fmla="*/ 480974 h 480974"/>
                <a:gd name="connsiteX6" fmla="*/ 14887 w 1310286"/>
                <a:gd name="connsiteY6" fmla="*/ 99974 h 480974"/>
                <a:gd name="connsiteX7" fmla="*/ 104497 w 1310286"/>
                <a:gd name="connsiteY7" fmla="*/ 0 h 480974"/>
                <a:gd name="connsiteX0" fmla="*/ 104497 w 1310286"/>
                <a:gd name="connsiteY0" fmla="*/ 0 h 480974"/>
                <a:gd name="connsiteX1" fmla="*/ 1107899 w 1310286"/>
                <a:gd name="connsiteY1" fmla="*/ 0 h 480974"/>
                <a:gd name="connsiteX2" fmla="*/ 1310286 w 1310286"/>
                <a:gd name="connsiteY2" fmla="*/ 202387 h 480974"/>
                <a:gd name="connsiteX3" fmla="*/ 1107899 w 1310286"/>
                <a:gd name="connsiteY3" fmla="*/ 404774 h 480974"/>
                <a:gd name="connsiteX4" fmla="*/ 104497 w 1310286"/>
                <a:gd name="connsiteY4" fmla="*/ 404774 h 480974"/>
                <a:gd name="connsiteX5" fmla="*/ 14887 w 1310286"/>
                <a:gd name="connsiteY5" fmla="*/ 480974 h 480974"/>
                <a:gd name="connsiteX6" fmla="*/ 14887 w 1310286"/>
                <a:gd name="connsiteY6" fmla="*/ 99974 h 480974"/>
                <a:gd name="connsiteX7" fmla="*/ 104497 w 1310286"/>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2367 h 483341"/>
                <a:gd name="connsiteX1" fmla="*/ 1093012 w 1295399"/>
                <a:gd name="connsiteY1" fmla="*/ 2367 h 483341"/>
                <a:gd name="connsiteX2" fmla="*/ 1295399 w 1295399"/>
                <a:gd name="connsiteY2" fmla="*/ 204754 h 483341"/>
                <a:gd name="connsiteX3" fmla="*/ 1093012 w 1295399"/>
                <a:gd name="connsiteY3" fmla="*/ 407141 h 483341"/>
                <a:gd name="connsiteX4" fmla="*/ 89610 w 1295399"/>
                <a:gd name="connsiteY4" fmla="*/ 407141 h 483341"/>
                <a:gd name="connsiteX5" fmla="*/ 0 w 1295399"/>
                <a:gd name="connsiteY5" fmla="*/ 483341 h 483341"/>
                <a:gd name="connsiteX6" fmla="*/ 0 w 1295399"/>
                <a:gd name="connsiteY6" fmla="*/ 102341 h 483341"/>
                <a:gd name="connsiteX7" fmla="*/ 89610 w 1295399"/>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03929 w 1309718"/>
                <a:gd name="connsiteY4" fmla="*/ 404774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94046 w 1309718"/>
                <a:gd name="connsiteY0" fmla="*/ 2367 h 483679"/>
                <a:gd name="connsiteX1" fmla="*/ 1107331 w 1309718"/>
                <a:gd name="connsiteY1" fmla="*/ 2705 h 483679"/>
                <a:gd name="connsiteX2" fmla="*/ 1309718 w 1309718"/>
                <a:gd name="connsiteY2" fmla="*/ 205092 h 483679"/>
                <a:gd name="connsiteX3" fmla="*/ 1107331 w 1309718"/>
                <a:gd name="connsiteY3" fmla="*/ 407479 h 483679"/>
                <a:gd name="connsiteX4" fmla="*/ 137051 w 1309718"/>
                <a:gd name="connsiteY4" fmla="*/ 413144 h 483679"/>
                <a:gd name="connsiteX5" fmla="*/ 14319 w 1309718"/>
                <a:gd name="connsiteY5" fmla="*/ 483679 h 483679"/>
                <a:gd name="connsiteX6" fmla="*/ 14319 w 1309718"/>
                <a:gd name="connsiteY6" fmla="*/ 102679 h 483679"/>
                <a:gd name="connsiteX7" fmla="*/ 94046 w 1309718"/>
                <a:gd name="connsiteY7" fmla="*/ 2367 h 483679"/>
                <a:gd name="connsiteX0" fmla="*/ 94046 w 1309718"/>
                <a:gd name="connsiteY0" fmla="*/ 0 h 481312"/>
                <a:gd name="connsiteX1" fmla="*/ 1107331 w 1309718"/>
                <a:gd name="connsiteY1" fmla="*/ 338 h 481312"/>
                <a:gd name="connsiteX2" fmla="*/ 1309718 w 1309718"/>
                <a:gd name="connsiteY2" fmla="*/ 202725 h 481312"/>
                <a:gd name="connsiteX3" fmla="*/ 1107331 w 1309718"/>
                <a:gd name="connsiteY3" fmla="*/ 405112 h 481312"/>
                <a:gd name="connsiteX4" fmla="*/ 137051 w 1309718"/>
                <a:gd name="connsiteY4" fmla="*/ 410777 h 481312"/>
                <a:gd name="connsiteX5" fmla="*/ 14319 w 1309718"/>
                <a:gd name="connsiteY5" fmla="*/ 481312 h 481312"/>
                <a:gd name="connsiteX6" fmla="*/ 14319 w 1309718"/>
                <a:gd name="connsiteY6" fmla="*/ 100312 h 481312"/>
                <a:gd name="connsiteX7" fmla="*/ 94046 w 1309718"/>
                <a:gd name="connsiteY7" fmla="*/ 0 h 481312"/>
                <a:gd name="connsiteX0" fmla="*/ 94046 w 1309718"/>
                <a:gd name="connsiteY0" fmla="*/ 11030 h 492342"/>
                <a:gd name="connsiteX1" fmla="*/ 1107331 w 1309718"/>
                <a:gd name="connsiteY1" fmla="*/ 11368 h 492342"/>
                <a:gd name="connsiteX2" fmla="*/ 1309718 w 1309718"/>
                <a:gd name="connsiteY2" fmla="*/ 213755 h 492342"/>
                <a:gd name="connsiteX3" fmla="*/ 1107331 w 1309718"/>
                <a:gd name="connsiteY3" fmla="*/ 416142 h 492342"/>
                <a:gd name="connsiteX4" fmla="*/ 137051 w 1309718"/>
                <a:gd name="connsiteY4" fmla="*/ 421807 h 492342"/>
                <a:gd name="connsiteX5" fmla="*/ 14319 w 1309718"/>
                <a:gd name="connsiteY5" fmla="*/ 492342 h 492342"/>
                <a:gd name="connsiteX6" fmla="*/ 14319 w 1309718"/>
                <a:gd name="connsiteY6" fmla="*/ 111342 h 492342"/>
                <a:gd name="connsiteX7" fmla="*/ 94046 w 1309718"/>
                <a:gd name="connsiteY7" fmla="*/ 11030 h 492342"/>
                <a:gd name="connsiteX0" fmla="*/ 94046 w 1309718"/>
                <a:gd name="connsiteY0" fmla="*/ 0 h 481312"/>
                <a:gd name="connsiteX1" fmla="*/ 1107331 w 1309718"/>
                <a:gd name="connsiteY1" fmla="*/ 338 h 481312"/>
                <a:gd name="connsiteX2" fmla="*/ 1309718 w 1309718"/>
                <a:gd name="connsiteY2" fmla="*/ 202725 h 481312"/>
                <a:gd name="connsiteX3" fmla="*/ 1107331 w 1309718"/>
                <a:gd name="connsiteY3" fmla="*/ 405112 h 481312"/>
                <a:gd name="connsiteX4" fmla="*/ 137051 w 1309718"/>
                <a:gd name="connsiteY4" fmla="*/ 410777 h 481312"/>
                <a:gd name="connsiteX5" fmla="*/ 14319 w 1309718"/>
                <a:gd name="connsiteY5" fmla="*/ 481312 h 481312"/>
                <a:gd name="connsiteX6" fmla="*/ 14319 w 1309718"/>
                <a:gd name="connsiteY6" fmla="*/ 100312 h 481312"/>
                <a:gd name="connsiteX7" fmla="*/ 94046 w 1309718"/>
                <a:gd name="connsiteY7" fmla="*/ 0 h 481312"/>
                <a:gd name="connsiteX0" fmla="*/ 94046 w 1309718"/>
                <a:gd name="connsiteY0" fmla="*/ 0 h 481312"/>
                <a:gd name="connsiteX1" fmla="*/ 1107331 w 1309718"/>
                <a:gd name="connsiteY1" fmla="*/ 338 h 481312"/>
                <a:gd name="connsiteX2" fmla="*/ 1309718 w 1309718"/>
                <a:gd name="connsiteY2" fmla="*/ 202725 h 481312"/>
                <a:gd name="connsiteX3" fmla="*/ 1107331 w 1309718"/>
                <a:gd name="connsiteY3" fmla="*/ 405112 h 481312"/>
                <a:gd name="connsiteX4" fmla="*/ 137051 w 1309718"/>
                <a:gd name="connsiteY4" fmla="*/ 410777 h 481312"/>
                <a:gd name="connsiteX5" fmla="*/ 14319 w 1309718"/>
                <a:gd name="connsiteY5" fmla="*/ 481312 h 481312"/>
                <a:gd name="connsiteX6" fmla="*/ 14319 w 1309718"/>
                <a:gd name="connsiteY6" fmla="*/ 100312 h 481312"/>
                <a:gd name="connsiteX7" fmla="*/ 94046 w 1309718"/>
                <a:gd name="connsiteY7" fmla="*/ 0 h 481312"/>
                <a:gd name="connsiteX0" fmla="*/ 81513 w 1297185"/>
                <a:gd name="connsiteY0" fmla="*/ 0 h 481312"/>
                <a:gd name="connsiteX1" fmla="*/ 1094798 w 1297185"/>
                <a:gd name="connsiteY1" fmla="*/ 338 h 481312"/>
                <a:gd name="connsiteX2" fmla="*/ 1297185 w 1297185"/>
                <a:gd name="connsiteY2" fmla="*/ 202725 h 481312"/>
                <a:gd name="connsiteX3" fmla="*/ 1094798 w 1297185"/>
                <a:gd name="connsiteY3" fmla="*/ 405112 h 481312"/>
                <a:gd name="connsiteX4" fmla="*/ 124518 w 1297185"/>
                <a:gd name="connsiteY4" fmla="*/ 410777 h 481312"/>
                <a:gd name="connsiteX5" fmla="*/ 1786 w 1297185"/>
                <a:gd name="connsiteY5" fmla="*/ 481312 h 481312"/>
                <a:gd name="connsiteX6" fmla="*/ 1786 w 1297185"/>
                <a:gd name="connsiteY6" fmla="*/ 100312 h 481312"/>
                <a:gd name="connsiteX7" fmla="*/ 81513 w 1297185"/>
                <a:gd name="connsiteY7" fmla="*/ 0 h 481312"/>
                <a:gd name="connsiteX0" fmla="*/ 79727 w 1295399"/>
                <a:gd name="connsiteY0" fmla="*/ 0 h 481312"/>
                <a:gd name="connsiteX1" fmla="*/ 1093012 w 1295399"/>
                <a:gd name="connsiteY1" fmla="*/ 338 h 481312"/>
                <a:gd name="connsiteX2" fmla="*/ 1295399 w 1295399"/>
                <a:gd name="connsiteY2" fmla="*/ 202725 h 481312"/>
                <a:gd name="connsiteX3" fmla="*/ 1093012 w 1295399"/>
                <a:gd name="connsiteY3" fmla="*/ 405112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302292"/>
                <a:gd name="connsiteY0" fmla="*/ 0 h 481312"/>
                <a:gd name="connsiteX1" fmla="*/ 1134372 w 1302292"/>
                <a:gd name="connsiteY1" fmla="*/ 1301 h 481312"/>
                <a:gd name="connsiteX2" fmla="*/ 1295399 w 1302292"/>
                <a:gd name="connsiteY2" fmla="*/ 202725 h 481312"/>
                <a:gd name="connsiteX3" fmla="*/ 1093012 w 1302292"/>
                <a:gd name="connsiteY3" fmla="*/ 405112 h 481312"/>
                <a:gd name="connsiteX4" fmla="*/ 122732 w 1302292"/>
                <a:gd name="connsiteY4" fmla="*/ 410777 h 481312"/>
                <a:gd name="connsiteX5" fmla="*/ 0 w 1302292"/>
                <a:gd name="connsiteY5" fmla="*/ 481312 h 481312"/>
                <a:gd name="connsiteX6" fmla="*/ 0 w 1302292"/>
                <a:gd name="connsiteY6" fmla="*/ 100312 h 481312"/>
                <a:gd name="connsiteX7" fmla="*/ 79727 w 1302292"/>
                <a:gd name="connsiteY7" fmla="*/ 0 h 481312"/>
                <a:gd name="connsiteX0" fmla="*/ 79727 w 1295608"/>
                <a:gd name="connsiteY0" fmla="*/ 0 h 481312"/>
                <a:gd name="connsiteX1" fmla="*/ 1134372 w 1295608"/>
                <a:gd name="connsiteY1" fmla="*/ 1301 h 481312"/>
                <a:gd name="connsiteX2" fmla="*/ 1295399 w 1295608"/>
                <a:gd name="connsiteY2" fmla="*/ 202725 h 481312"/>
                <a:gd name="connsiteX3" fmla="*/ 1133118 w 1295608"/>
                <a:gd name="connsiteY3" fmla="*/ 405112 h 481312"/>
                <a:gd name="connsiteX4" fmla="*/ 122732 w 1295608"/>
                <a:gd name="connsiteY4" fmla="*/ 410777 h 481312"/>
                <a:gd name="connsiteX5" fmla="*/ 0 w 1295608"/>
                <a:gd name="connsiteY5" fmla="*/ 481312 h 481312"/>
                <a:gd name="connsiteX6" fmla="*/ 0 w 1295608"/>
                <a:gd name="connsiteY6" fmla="*/ 100312 h 481312"/>
                <a:gd name="connsiteX7" fmla="*/ 79727 w 1295608"/>
                <a:gd name="connsiteY7" fmla="*/ 0 h 481312"/>
                <a:gd name="connsiteX0" fmla="*/ 79727 w 1295399"/>
                <a:gd name="connsiteY0" fmla="*/ 0 h 481312"/>
                <a:gd name="connsiteX1" fmla="*/ 1134372 w 1295399"/>
                <a:gd name="connsiteY1" fmla="*/ 1301 h 481312"/>
                <a:gd name="connsiteX2" fmla="*/ 1295399 w 1295399"/>
                <a:gd name="connsiteY2" fmla="*/ 202725 h 481312"/>
                <a:gd name="connsiteX3" fmla="*/ 1133118 w 1295399"/>
                <a:gd name="connsiteY3" fmla="*/ 405112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295399"/>
                <a:gd name="connsiteY0" fmla="*/ 0 h 481312"/>
                <a:gd name="connsiteX1" fmla="*/ 1134372 w 1295399"/>
                <a:gd name="connsiteY1" fmla="*/ 1301 h 481312"/>
                <a:gd name="connsiteX2" fmla="*/ 1295399 w 1295399"/>
                <a:gd name="connsiteY2" fmla="*/ 202725 h 481312"/>
                <a:gd name="connsiteX3" fmla="*/ 1133118 w 1295399"/>
                <a:gd name="connsiteY3" fmla="*/ 405112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295399"/>
                <a:gd name="connsiteY0" fmla="*/ 0 h 481312"/>
                <a:gd name="connsiteX1" fmla="*/ 1134372 w 1295399"/>
                <a:gd name="connsiteY1" fmla="*/ 1301 h 481312"/>
                <a:gd name="connsiteX2" fmla="*/ 1295399 w 1295399"/>
                <a:gd name="connsiteY2" fmla="*/ 202725 h 481312"/>
                <a:gd name="connsiteX3" fmla="*/ 1165078 w 1295399"/>
                <a:gd name="connsiteY3" fmla="*/ 406074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295399"/>
                <a:gd name="connsiteY0" fmla="*/ 0 h 481312"/>
                <a:gd name="connsiteX1" fmla="*/ 1156305 w 1295399"/>
                <a:gd name="connsiteY1" fmla="*/ 6114 h 481312"/>
                <a:gd name="connsiteX2" fmla="*/ 1295399 w 1295399"/>
                <a:gd name="connsiteY2" fmla="*/ 202725 h 481312"/>
                <a:gd name="connsiteX3" fmla="*/ 1165078 w 1295399"/>
                <a:gd name="connsiteY3" fmla="*/ 406074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95399" h="481312">
                  <a:moveTo>
                    <a:pt x="79727" y="0"/>
                  </a:moveTo>
                  <a:lnTo>
                    <a:pt x="1156305" y="6114"/>
                  </a:lnTo>
                  <a:lnTo>
                    <a:pt x="1295399" y="202725"/>
                  </a:lnTo>
                  <a:lnTo>
                    <a:pt x="1165078" y="406074"/>
                  </a:lnTo>
                  <a:lnTo>
                    <a:pt x="122732" y="410777"/>
                  </a:lnTo>
                  <a:cubicBezTo>
                    <a:pt x="78235" y="412895"/>
                    <a:pt x="11453" y="402374"/>
                    <a:pt x="0" y="481312"/>
                  </a:cubicBezTo>
                  <a:lnTo>
                    <a:pt x="0" y="100312"/>
                  </a:lnTo>
                  <a:cubicBezTo>
                    <a:pt x="721" y="14824"/>
                    <a:pt x="31644" y="5334"/>
                    <a:pt x="79727" y="0"/>
                  </a:cubicBezTo>
                  <a:close/>
                </a:path>
              </a:pathLst>
            </a:custGeom>
            <a:solidFill>
              <a:srgbClr val="C09200"/>
            </a:solidFill>
            <a:ln>
              <a:noFill/>
            </a:ln>
            <a:effectLst/>
            <a:scene3d>
              <a:camera prst="orthographicFront">
                <a:rot lat="0" lon="0" rev="0"/>
              </a:camera>
              <a:lightRig rig="threePt" dir="t"/>
            </a:scene3d>
            <a:sp3d prstMaterial="plastic">
              <a:bevelT w="57150" h="57150"/>
            </a:sp3d>
          </p:spPr>
          <p:style>
            <a:lnRef idx="0">
              <a:schemeClr val="accent4"/>
            </a:lnRef>
            <a:fillRef idx="3">
              <a:schemeClr val="accent4"/>
            </a:fillRef>
            <a:effectRef idx="3">
              <a:schemeClr val="accent4"/>
            </a:effectRef>
            <a:fontRef idx="minor">
              <a:schemeClr val="lt1"/>
            </a:fontRef>
          </p:style>
          <p:txBody>
            <a:bodyPr anchor="ctr"/>
            <a:lstStyle/>
            <a:p>
              <a:pPr algn="ctr" fontAlgn="auto">
                <a:spcBef>
                  <a:spcPts val="0"/>
                </a:spcBef>
                <a:spcAft>
                  <a:spcPts val="0"/>
                </a:spcAft>
                <a:defRPr/>
              </a:pPr>
              <a:endParaRPr lang="en-US" dirty="0"/>
            </a:p>
          </p:txBody>
        </p:sp>
        <p:sp>
          <p:nvSpPr>
            <p:cNvPr id="10" name="Pie 9"/>
            <p:cNvSpPr/>
            <p:nvPr/>
          </p:nvSpPr>
          <p:spPr bwMode="gray">
            <a:xfrm>
              <a:off x="4763053" y="3082577"/>
              <a:ext cx="306128" cy="180576"/>
            </a:xfrm>
            <a:prstGeom prst="pie">
              <a:avLst>
                <a:gd name="adj1" fmla="val 5429925"/>
                <a:gd name="adj2" fmla="val 16200000"/>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solidFill>
                  <a:schemeClr val="tx1"/>
                </a:solidFill>
              </a:endParaRPr>
            </a:p>
          </p:txBody>
        </p:sp>
      </p:grpSp>
      <p:grpSp>
        <p:nvGrpSpPr>
          <p:cNvPr id="52227" name="Group 7"/>
          <p:cNvGrpSpPr>
            <a:grpSpLocks/>
          </p:cNvGrpSpPr>
          <p:nvPr/>
        </p:nvGrpSpPr>
        <p:grpSpPr bwMode="auto">
          <a:xfrm>
            <a:off x="2613025" y="838200"/>
            <a:ext cx="1497013" cy="2667000"/>
            <a:chOff x="457200" y="1239996"/>
            <a:chExt cx="2177144" cy="2804886"/>
          </a:xfrm>
        </p:grpSpPr>
        <p:sp>
          <p:nvSpPr>
            <p:cNvPr id="48" name="Rectangle 47"/>
            <p:cNvSpPr/>
            <p:nvPr/>
          </p:nvSpPr>
          <p:spPr>
            <a:xfrm>
              <a:off x="457200" y="1239996"/>
              <a:ext cx="2177144" cy="2804886"/>
            </a:xfrm>
            <a:prstGeom prst="rect">
              <a:avLst/>
            </a:prstGeom>
            <a:solidFill>
              <a:schemeClr val="bg1"/>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49" name="Rectangle 48"/>
            <p:cNvSpPr/>
            <p:nvPr/>
          </p:nvSpPr>
          <p:spPr>
            <a:xfrm>
              <a:off x="535697" y="1293936"/>
              <a:ext cx="2020150" cy="2694759"/>
            </a:xfrm>
            <a:prstGeom prst="rect">
              <a:avLst/>
            </a:prstGeom>
            <a:noFill/>
            <a:ln w="19050">
              <a:solidFill>
                <a:schemeClr val="accent2">
                  <a:lumMod val="60000"/>
                  <a:lumOff val="40000"/>
                </a:schemeClr>
              </a:solidFill>
              <a:prstDash val="dash"/>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52228" name="Group 6"/>
          <p:cNvGrpSpPr>
            <a:grpSpLocks/>
          </p:cNvGrpSpPr>
          <p:nvPr/>
        </p:nvGrpSpPr>
        <p:grpSpPr bwMode="auto">
          <a:xfrm flipV="1">
            <a:off x="2486025" y="838200"/>
            <a:ext cx="1468438" cy="342900"/>
            <a:chOff x="4763053" y="2429435"/>
            <a:chExt cx="2840865" cy="833718"/>
          </a:xfrm>
        </p:grpSpPr>
        <p:sp>
          <p:nvSpPr>
            <p:cNvPr id="51" name="Freeform 50">
              <a:hlinkClick r:id="rId3" action="ppaction://hlinksldjump"/>
            </p:cNvPr>
            <p:cNvSpPr/>
            <p:nvPr/>
          </p:nvSpPr>
          <p:spPr bwMode="gray">
            <a:xfrm>
              <a:off x="4770794" y="2429435"/>
              <a:ext cx="2833124" cy="768967"/>
            </a:xfrm>
            <a:custGeom>
              <a:avLst/>
              <a:gdLst>
                <a:gd name="connsiteX0" fmla="*/ 0 w 1205789"/>
                <a:gd name="connsiteY0" fmla="*/ 0 h 404774"/>
                <a:gd name="connsiteX1" fmla="*/ 1003402 w 1205789"/>
                <a:gd name="connsiteY1" fmla="*/ 0 h 404774"/>
                <a:gd name="connsiteX2" fmla="*/ 1205789 w 1205789"/>
                <a:gd name="connsiteY2" fmla="*/ 202387 h 404774"/>
                <a:gd name="connsiteX3" fmla="*/ 1003402 w 1205789"/>
                <a:gd name="connsiteY3" fmla="*/ 404774 h 404774"/>
                <a:gd name="connsiteX4" fmla="*/ 0 w 1205789"/>
                <a:gd name="connsiteY4" fmla="*/ 404774 h 404774"/>
                <a:gd name="connsiteX5" fmla="*/ 0 w 1205789"/>
                <a:gd name="connsiteY5" fmla="*/ 0 h 404774"/>
                <a:gd name="connsiteX0" fmla="*/ 7314 w 1213103"/>
                <a:gd name="connsiteY0" fmla="*/ 0 h 404774"/>
                <a:gd name="connsiteX1" fmla="*/ 1010716 w 1213103"/>
                <a:gd name="connsiteY1" fmla="*/ 0 h 404774"/>
                <a:gd name="connsiteX2" fmla="*/ 1213103 w 1213103"/>
                <a:gd name="connsiteY2" fmla="*/ 202387 h 404774"/>
                <a:gd name="connsiteX3" fmla="*/ 1010716 w 1213103"/>
                <a:gd name="connsiteY3" fmla="*/ 404774 h 404774"/>
                <a:gd name="connsiteX4" fmla="*/ 7314 w 1213103"/>
                <a:gd name="connsiteY4" fmla="*/ 404774 h 404774"/>
                <a:gd name="connsiteX5" fmla="*/ 0 w 1213103"/>
                <a:gd name="connsiteY5" fmla="*/ 131673 h 404774"/>
                <a:gd name="connsiteX6" fmla="*/ 7314 w 1213103"/>
                <a:gd name="connsiteY6" fmla="*/ 0 h 404774"/>
                <a:gd name="connsiteX0" fmla="*/ 89610 w 1295399"/>
                <a:gd name="connsiteY0" fmla="*/ 0 h 404774"/>
                <a:gd name="connsiteX1" fmla="*/ 1093012 w 1295399"/>
                <a:gd name="connsiteY1" fmla="*/ 0 h 404774"/>
                <a:gd name="connsiteX2" fmla="*/ 1295399 w 1295399"/>
                <a:gd name="connsiteY2" fmla="*/ 202387 h 404774"/>
                <a:gd name="connsiteX3" fmla="*/ 1093012 w 1295399"/>
                <a:gd name="connsiteY3" fmla="*/ 404774 h 404774"/>
                <a:gd name="connsiteX4" fmla="*/ 89610 w 1295399"/>
                <a:gd name="connsiteY4" fmla="*/ 404774 h 404774"/>
                <a:gd name="connsiteX5" fmla="*/ 0 w 1295399"/>
                <a:gd name="connsiteY5" fmla="*/ 99974 h 404774"/>
                <a:gd name="connsiteX6" fmla="*/ 89610 w 1295399"/>
                <a:gd name="connsiteY6" fmla="*/ 0 h 404774"/>
                <a:gd name="connsiteX0" fmla="*/ 89610 w 1295399"/>
                <a:gd name="connsiteY0" fmla="*/ 0 h 404774"/>
                <a:gd name="connsiteX1" fmla="*/ 1093012 w 1295399"/>
                <a:gd name="connsiteY1" fmla="*/ 0 h 404774"/>
                <a:gd name="connsiteX2" fmla="*/ 1295399 w 1295399"/>
                <a:gd name="connsiteY2" fmla="*/ 202387 h 404774"/>
                <a:gd name="connsiteX3" fmla="*/ 1093012 w 1295399"/>
                <a:gd name="connsiteY3" fmla="*/ 404774 h 404774"/>
                <a:gd name="connsiteX4" fmla="*/ 89610 w 1295399"/>
                <a:gd name="connsiteY4" fmla="*/ 404774 h 404774"/>
                <a:gd name="connsiteX5" fmla="*/ 60350 w 1295399"/>
                <a:gd name="connsiteY5" fmla="*/ 299923 h 404774"/>
                <a:gd name="connsiteX6" fmla="*/ 0 w 1295399"/>
                <a:gd name="connsiteY6" fmla="*/ 99974 h 404774"/>
                <a:gd name="connsiteX7" fmla="*/ 89610 w 1295399"/>
                <a:gd name="connsiteY7" fmla="*/ 0 h 4047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104497 w 1310286"/>
                <a:gd name="connsiteY0" fmla="*/ 0 h 480974"/>
                <a:gd name="connsiteX1" fmla="*/ 1107899 w 1310286"/>
                <a:gd name="connsiteY1" fmla="*/ 0 h 480974"/>
                <a:gd name="connsiteX2" fmla="*/ 1310286 w 1310286"/>
                <a:gd name="connsiteY2" fmla="*/ 202387 h 480974"/>
                <a:gd name="connsiteX3" fmla="*/ 1107899 w 1310286"/>
                <a:gd name="connsiteY3" fmla="*/ 404774 h 480974"/>
                <a:gd name="connsiteX4" fmla="*/ 104497 w 1310286"/>
                <a:gd name="connsiteY4" fmla="*/ 404774 h 480974"/>
                <a:gd name="connsiteX5" fmla="*/ 14887 w 1310286"/>
                <a:gd name="connsiteY5" fmla="*/ 480974 h 480974"/>
                <a:gd name="connsiteX6" fmla="*/ 14887 w 1310286"/>
                <a:gd name="connsiteY6" fmla="*/ 99974 h 480974"/>
                <a:gd name="connsiteX7" fmla="*/ 104497 w 1310286"/>
                <a:gd name="connsiteY7" fmla="*/ 0 h 480974"/>
                <a:gd name="connsiteX0" fmla="*/ 104497 w 1310286"/>
                <a:gd name="connsiteY0" fmla="*/ 0 h 480974"/>
                <a:gd name="connsiteX1" fmla="*/ 1107899 w 1310286"/>
                <a:gd name="connsiteY1" fmla="*/ 0 h 480974"/>
                <a:gd name="connsiteX2" fmla="*/ 1310286 w 1310286"/>
                <a:gd name="connsiteY2" fmla="*/ 202387 h 480974"/>
                <a:gd name="connsiteX3" fmla="*/ 1107899 w 1310286"/>
                <a:gd name="connsiteY3" fmla="*/ 404774 h 480974"/>
                <a:gd name="connsiteX4" fmla="*/ 104497 w 1310286"/>
                <a:gd name="connsiteY4" fmla="*/ 404774 h 480974"/>
                <a:gd name="connsiteX5" fmla="*/ 14887 w 1310286"/>
                <a:gd name="connsiteY5" fmla="*/ 480974 h 480974"/>
                <a:gd name="connsiteX6" fmla="*/ 14887 w 1310286"/>
                <a:gd name="connsiteY6" fmla="*/ 99974 h 480974"/>
                <a:gd name="connsiteX7" fmla="*/ 104497 w 1310286"/>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2367 h 483341"/>
                <a:gd name="connsiteX1" fmla="*/ 1093012 w 1295399"/>
                <a:gd name="connsiteY1" fmla="*/ 2367 h 483341"/>
                <a:gd name="connsiteX2" fmla="*/ 1295399 w 1295399"/>
                <a:gd name="connsiteY2" fmla="*/ 204754 h 483341"/>
                <a:gd name="connsiteX3" fmla="*/ 1093012 w 1295399"/>
                <a:gd name="connsiteY3" fmla="*/ 407141 h 483341"/>
                <a:gd name="connsiteX4" fmla="*/ 89610 w 1295399"/>
                <a:gd name="connsiteY4" fmla="*/ 407141 h 483341"/>
                <a:gd name="connsiteX5" fmla="*/ 0 w 1295399"/>
                <a:gd name="connsiteY5" fmla="*/ 483341 h 483341"/>
                <a:gd name="connsiteX6" fmla="*/ 0 w 1295399"/>
                <a:gd name="connsiteY6" fmla="*/ 102341 h 483341"/>
                <a:gd name="connsiteX7" fmla="*/ 89610 w 1295399"/>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03929 w 1309718"/>
                <a:gd name="connsiteY4" fmla="*/ 404774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94046 w 1309718"/>
                <a:gd name="connsiteY0" fmla="*/ 2367 h 483679"/>
                <a:gd name="connsiteX1" fmla="*/ 1107331 w 1309718"/>
                <a:gd name="connsiteY1" fmla="*/ 2705 h 483679"/>
                <a:gd name="connsiteX2" fmla="*/ 1309718 w 1309718"/>
                <a:gd name="connsiteY2" fmla="*/ 205092 h 483679"/>
                <a:gd name="connsiteX3" fmla="*/ 1107331 w 1309718"/>
                <a:gd name="connsiteY3" fmla="*/ 407479 h 483679"/>
                <a:gd name="connsiteX4" fmla="*/ 137051 w 1309718"/>
                <a:gd name="connsiteY4" fmla="*/ 413144 h 483679"/>
                <a:gd name="connsiteX5" fmla="*/ 14319 w 1309718"/>
                <a:gd name="connsiteY5" fmla="*/ 483679 h 483679"/>
                <a:gd name="connsiteX6" fmla="*/ 14319 w 1309718"/>
                <a:gd name="connsiteY6" fmla="*/ 102679 h 483679"/>
                <a:gd name="connsiteX7" fmla="*/ 94046 w 1309718"/>
                <a:gd name="connsiteY7" fmla="*/ 2367 h 483679"/>
                <a:gd name="connsiteX0" fmla="*/ 94046 w 1309718"/>
                <a:gd name="connsiteY0" fmla="*/ 0 h 481312"/>
                <a:gd name="connsiteX1" fmla="*/ 1107331 w 1309718"/>
                <a:gd name="connsiteY1" fmla="*/ 338 h 481312"/>
                <a:gd name="connsiteX2" fmla="*/ 1309718 w 1309718"/>
                <a:gd name="connsiteY2" fmla="*/ 202725 h 481312"/>
                <a:gd name="connsiteX3" fmla="*/ 1107331 w 1309718"/>
                <a:gd name="connsiteY3" fmla="*/ 405112 h 481312"/>
                <a:gd name="connsiteX4" fmla="*/ 137051 w 1309718"/>
                <a:gd name="connsiteY4" fmla="*/ 410777 h 481312"/>
                <a:gd name="connsiteX5" fmla="*/ 14319 w 1309718"/>
                <a:gd name="connsiteY5" fmla="*/ 481312 h 481312"/>
                <a:gd name="connsiteX6" fmla="*/ 14319 w 1309718"/>
                <a:gd name="connsiteY6" fmla="*/ 100312 h 481312"/>
                <a:gd name="connsiteX7" fmla="*/ 94046 w 1309718"/>
                <a:gd name="connsiteY7" fmla="*/ 0 h 481312"/>
                <a:gd name="connsiteX0" fmla="*/ 94046 w 1309718"/>
                <a:gd name="connsiteY0" fmla="*/ 11030 h 492342"/>
                <a:gd name="connsiteX1" fmla="*/ 1107331 w 1309718"/>
                <a:gd name="connsiteY1" fmla="*/ 11368 h 492342"/>
                <a:gd name="connsiteX2" fmla="*/ 1309718 w 1309718"/>
                <a:gd name="connsiteY2" fmla="*/ 213755 h 492342"/>
                <a:gd name="connsiteX3" fmla="*/ 1107331 w 1309718"/>
                <a:gd name="connsiteY3" fmla="*/ 416142 h 492342"/>
                <a:gd name="connsiteX4" fmla="*/ 137051 w 1309718"/>
                <a:gd name="connsiteY4" fmla="*/ 421807 h 492342"/>
                <a:gd name="connsiteX5" fmla="*/ 14319 w 1309718"/>
                <a:gd name="connsiteY5" fmla="*/ 492342 h 492342"/>
                <a:gd name="connsiteX6" fmla="*/ 14319 w 1309718"/>
                <a:gd name="connsiteY6" fmla="*/ 111342 h 492342"/>
                <a:gd name="connsiteX7" fmla="*/ 94046 w 1309718"/>
                <a:gd name="connsiteY7" fmla="*/ 11030 h 492342"/>
                <a:gd name="connsiteX0" fmla="*/ 94046 w 1309718"/>
                <a:gd name="connsiteY0" fmla="*/ 0 h 481312"/>
                <a:gd name="connsiteX1" fmla="*/ 1107331 w 1309718"/>
                <a:gd name="connsiteY1" fmla="*/ 338 h 481312"/>
                <a:gd name="connsiteX2" fmla="*/ 1309718 w 1309718"/>
                <a:gd name="connsiteY2" fmla="*/ 202725 h 481312"/>
                <a:gd name="connsiteX3" fmla="*/ 1107331 w 1309718"/>
                <a:gd name="connsiteY3" fmla="*/ 405112 h 481312"/>
                <a:gd name="connsiteX4" fmla="*/ 137051 w 1309718"/>
                <a:gd name="connsiteY4" fmla="*/ 410777 h 481312"/>
                <a:gd name="connsiteX5" fmla="*/ 14319 w 1309718"/>
                <a:gd name="connsiteY5" fmla="*/ 481312 h 481312"/>
                <a:gd name="connsiteX6" fmla="*/ 14319 w 1309718"/>
                <a:gd name="connsiteY6" fmla="*/ 100312 h 481312"/>
                <a:gd name="connsiteX7" fmla="*/ 94046 w 1309718"/>
                <a:gd name="connsiteY7" fmla="*/ 0 h 481312"/>
                <a:gd name="connsiteX0" fmla="*/ 94046 w 1309718"/>
                <a:gd name="connsiteY0" fmla="*/ 0 h 481312"/>
                <a:gd name="connsiteX1" fmla="*/ 1107331 w 1309718"/>
                <a:gd name="connsiteY1" fmla="*/ 338 h 481312"/>
                <a:gd name="connsiteX2" fmla="*/ 1309718 w 1309718"/>
                <a:gd name="connsiteY2" fmla="*/ 202725 h 481312"/>
                <a:gd name="connsiteX3" fmla="*/ 1107331 w 1309718"/>
                <a:gd name="connsiteY3" fmla="*/ 405112 h 481312"/>
                <a:gd name="connsiteX4" fmla="*/ 137051 w 1309718"/>
                <a:gd name="connsiteY4" fmla="*/ 410777 h 481312"/>
                <a:gd name="connsiteX5" fmla="*/ 14319 w 1309718"/>
                <a:gd name="connsiteY5" fmla="*/ 481312 h 481312"/>
                <a:gd name="connsiteX6" fmla="*/ 14319 w 1309718"/>
                <a:gd name="connsiteY6" fmla="*/ 100312 h 481312"/>
                <a:gd name="connsiteX7" fmla="*/ 94046 w 1309718"/>
                <a:gd name="connsiteY7" fmla="*/ 0 h 481312"/>
                <a:gd name="connsiteX0" fmla="*/ 81513 w 1297185"/>
                <a:gd name="connsiteY0" fmla="*/ 0 h 481312"/>
                <a:gd name="connsiteX1" fmla="*/ 1094798 w 1297185"/>
                <a:gd name="connsiteY1" fmla="*/ 338 h 481312"/>
                <a:gd name="connsiteX2" fmla="*/ 1297185 w 1297185"/>
                <a:gd name="connsiteY2" fmla="*/ 202725 h 481312"/>
                <a:gd name="connsiteX3" fmla="*/ 1094798 w 1297185"/>
                <a:gd name="connsiteY3" fmla="*/ 405112 h 481312"/>
                <a:gd name="connsiteX4" fmla="*/ 124518 w 1297185"/>
                <a:gd name="connsiteY4" fmla="*/ 410777 h 481312"/>
                <a:gd name="connsiteX5" fmla="*/ 1786 w 1297185"/>
                <a:gd name="connsiteY5" fmla="*/ 481312 h 481312"/>
                <a:gd name="connsiteX6" fmla="*/ 1786 w 1297185"/>
                <a:gd name="connsiteY6" fmla="*/ 100312 h 481312"/>
                <a:gd name="connsiteX7" fmla="*/ 81513 w 1297185"/>
                <a:gd name="connsiteY7" fmla="*/ 0 h 481312"/>
                <a:gd name="connsiteX0" fmla="*/ 79727 w 1295399"/>
                <a:gd name="connsiteY0" fmla="*/ 0 h 481312"/>
                <a:gd name="connsiteX1" fmla="*/ 1093012 w 1295399"/>
                <a:gd name="connsiteY1" fmla="*/ 338 h 481312"/>
                <a:gd name="connsiteX2" fmla="*/ 1295399 w 1295399"/>
                <a:gd name="connsiteY2" fmla="*/ 202725 h 481312"/>
                <a:gd name="connsiteX3" fmla="*/ 1093012 w 1295399"/>
                <a:gd name="connsiteY3" fmla="*/ 405112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302292"/>
                <a:gd name="connsiteY0" fmla="*/ 0 h 481312"/>
                <a:gd name="connsiteX1" fmla="*/ 1134372 w 1302292"/>
                <a:gd name="connsiteY1" fmla="*/ 1301 h 481312"/>
                <a:gd name="connsiteX2" fmla="*/ 1295399 w 1302292"/>
                <a:gd name="connsiteY2" fmla="*/ 202725 h 481312"/>
                <a:gd name="connsiteX3" fmla="*/ 1093012 w 1302292"/>
                <a:gd name="connsiteY3" fmla="*/ 405112 h 481312"/>
                <a:gd name="connsiteX4" fmla="*/ 122732 w 1302292"/>
                <a:gd name="connsiteY4" fmla="*/ 410777 h 481312"/>
                <a:gd name="connsiteX5" fmla="*/ 0 w 1302292"/>
                <a:gd name="connsiteY5" fmla="*/ 481312 h 481312"/>
                <a:gd name="connsiteX6" fmla="*/ 0 w 1302292"/>
                <a:gd name="connsiteY6" fmla="*/ 100312 h 481312"/>
                <a:gd name="connsiteX7" fmla="*/ 79727 w 1302292"/>
                <a:gd name="connsiteY7" fmla="*/ 0 h 481312"/>
                <a:gd name="connsiteX0" fmla="*/ 79727 w 1295608"/>
                <a:gd name="connsiteY0" fmla="*/ 0 h 481312"/>
                <a:gd name="connsiteX1" fmla="*/ 1134372 w 1295608"/>
                <a:gd name="connsiteY1" fmla="*/ 1301 h 481312"/>
                <a:gd name="connsiteX2" fmla="*/ 1295399 w 1295608"/>
                <a:gd name="connsiteY2" fmla="*/ 202725 h 481312"/>
                <a:gd name="connsiteX3" fmla="*/ 1133118 w 1295608"/>
                <a:gd name="connsiteY3" fmla="*/ 405112 h 481312"/>
                <a:gd name="connsiteX4" fmla="*/ 122732 w 1295608"/>
                <a:gd name="connsiteY4" fmla="*/ 410777 h 481312"/>
                <a:gd name="connsiteX5" fmla="*/ 0 w 1295608"/>
                <a:gd name="connsiteY5" fmla="*/ 481312 h 481312"/>
                <a:gd name="connsiteX6" fmla="*/ 0 w 1295608"/>
                <a:gd name="connsiteY6" fmla="*/ 100312 h 481312"/>
                <a:gd name="connsiteX7" fmla="*/ 79727 w 1295608"/>
                <a:gd name="connsiteY7" fmla="*/ 0 h 481312"/>
                <a:gd name="connsiteX0" fmla="*/ 79727 w 1295399"/>
                <a:gd name="connsiteY0" fmla="*/ 0 h 481312"/>
                <a:gd name="connsiteX1" fmla="*/ 1134372 w 1295399"/>
                <a:gd name="connsiteY1" fmla="*/ 1301 h 481312"/>
                <a:gd name="connsiteX2" fmla="*/ 1295399 w 1295399"/>
                <a:gd name="connsiteY2" fmla="*/ 202725 h 481312"/>
                <a:gd name="connsiteX3" fmla="*/ 1133118 w 1295399"/>
                <a:gd name="connsiteY3" fmla="*/ 405112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295399"/>
                <a:gd name="connsiteY0" fmla="*/ 0 h 481312"/>
                <a:gd name="connsiteX1" fmla="*/ 1134372 w 1295399"/>
                <a:gd name="connsiteY1" fmla="*/ 1301 h 481312"/>
                <a:gd name="connsiteX2" fmla="*/ 1295399 w 1295399"/>
                <a:gd name="connsiteY2" fmla="*/ 202725 h 481312"/>
                <a:gd name="connsiteX3" fmla="*/ 1133118 w 1295399"/>
                <a:gd name="connsiteY3" fmla="*/ 405112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295399"/>
                <a:gd name="connsiteY0" fmla="*/ 0 h 481312"/>
                <a:gd name="connsiteX1" fmla="*/ 1134372 w 1295399"/>
                <a:gd name="connsiteY1" fmla="*/ 1301 h 481312"/>
                <a:gd name="connsiteX2" fmla="*/ 1295399 w 1295399"/>
                <a:gd name="connsiteY2" fmla="*/ 202725 h 481312"/>
                <a:gd name="connsiteX3" fmla="*/ 1165078 w 1295399"/>
                <a:gd name="connsiteY3" fmla="*/ 406074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295399"/>
                <a:gd name="connsiteY0" fmla="*/ 0 h 481312"/>
                <a:gd name="connsiteX1" fmla="*/ 1156305 w 1295399"/>
                <a:gd name="connsiteY1" fmla="*/ 6114 h 481312"/>
                <a:gd name="connsiteX2" fmla="*/ 1295399 w 1295399"/>
                <a:gd name="connsiteY2" fmla="*/ 202725 h 481312"/>
                <a:gd name="connsiteX3" fmla="*/ 1165078 w 1295399"/>
                <a:gd name="connsiteY3" fmla="*/ 406074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95399" h="481312">
                  <a:moveTo>
                    <a:pt x="79727" y="0"/>
                  </a:moveTo>
                  <a:lnTo>
                    <a:pt x="1156305" y="6114"/>
                  </a:lnTo>
                  <a:lnTo>
                    <a:pt x="1295399" y="202725"/>
                  </a:lnTo>
                  <a:lnTo>
                    <a:pt x="1165078" y="406074"/>
                  </a:lnTo>
                  <a:lnTo>
                    <a:pt x="122732" y="410777"/>
                  </a:lnTo>
                  <a:cubicBezTo>
                    <a:pt x="78235" y="412895"/>
                    <a:pt x="11453" y="402374"/>
                    <a:pt x="0" y="481312"/>
                  </a:cubicBezTo>
                  <a:lnTo>
                    <a:pt x="0" y="100312"/>
                  </a:lnTo>
                  <a:cubicBezTo>
                    <a:pt x="721" y="14824"/>
                    <a:pt x="31644" y="5334"/>
                    <a:pt x="79727" y="0"/>
                  </a:cubicBezTo>
                  <a:close/>
                </a:path>
              </a:pathLst>
            </a:custGeom>
            <a:solidFill>
              <a:srgbClr val="C09200"/>
            </a:solidFill>
            <a:ln>
              <a:noFill/>
            </a:ln>
            <a:effectLst/>
            <a:scene3d>
              <a:camera prst="orthographicFront">
                <a:rot lat="0" lon="0" rev="0"/>
              </a:camera>
              <a:lightRig rig="threePt" dir="t"/>
            </a:scene3d>
            <a:sp3d prstMaterial="plastic">
              <a:bevelT w="57150" h="57150"/>
            </a:sp3d>
          </p:spPr>
          <p:style>
            <a:lnRef idx="0">
              <a:schemeClr val="accent4"/>
            </a:lnRef>
            <a:fillRef idx="3">
              <a:schemeClr val="accent4"/>
            </a:fillRef>
            <a:effectRef idx="3">
              <a:schemeClr val="accent4"/>
            </a:effectRef>
            <a:fontRef idx="minor">
              <a:schemeClr val="lt1"/>
            </a:fontRef>
          </p:style>
          <p:txBody>
            <a:bodyPr anchor="ctr"/>
            <a:lstStyle/>
            <a:p>
              <a:pPr algn="ctr" fontAlgn="auto">
                <a:spcBef>
                  <a:spcPts val="0"/>
                </a:spcBef>
                <a:spcAft>
                  <a:spcPts val="0"/>
                </a:spcAft>
                <a:defRPr/>
              </a:pPr>
              <a:endParaRPr lang="en-US" dirty="0"/>
            </a:p>
          </p:txBody>
        </p:sp>
        <p:sp>
          <p:nvSpPr>
            <p:cNvPr id="52" name="Pie 51"/>
            <p:cNvSpPr/>
            <p:nvPr/>
          </p:nvSpPr>
          <p:spPr bwMode="gray">
            <a:xfrm>
              <a:off x="4763053" y="3085602"/>
              <a:ext cx="304050" cy="177551"/>
            </a:xfrm>
            <a:prstGeom prst="pie">
              <a:avLst>
                <a:gd name="adj1" fmla="val 5429925"/>
                <a:gd name="adj2" fmla="val 16200000"/>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solidFill>
                  <a:schemeClr val="tx1"/>
                </a:solidFill>
              </a:endParaRPr>
            </a:p>
          </p:txBody>
        </p:sp>
      </p:grpSp>
      <p:grpSp>
        <p:nvGrpSpPr>
          <p:cNvPr id="52229" name="Group 7"/>
          <p:cNvGrpSpPr>
            <a:grpSpLocks/>
          </p:cNvGrpSpPr>
          <p:nvPr/>
        </p:nvGrpSpPr>
        <p:grpSpPr bwMode="auto">
          <a:xfrm>
            <a:off x="4746625" y="858838"/>
            <a:ext cx="1481138" cy="2646362"/>
            <a:chOff x="457200" y="1239996"/>
            <a:chExt cx="2177144" cy="2804886"/>
          </a:xfrm>
        </p:grpSpPr>
        <p:sp>
          <p:nvSpPr>
            <p:cNvPr id="54" name="Rectangle 53"/>
            <p:cNvSpPr/>
            <p:nvPr/>
          </p:nvSpPr>
          <p:spPr>
            <a:xfrm>
              <a:off x="457200" y="1239996"/>
              <a:ext cx="2177144" cy="2804886"/>
            </a:xfrm>
            <a:prstGeom prst="rect">
              <a:avLst/>
            </a:prstGeom>
            <a:solidFill>
              <a:schemeClr val="bg1"/>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5" name="Rectangle 54"/>
            <p:cNvSpPr/>
            <p:nvPr/>
          </p:nvSpPr>
          <p:spPr>
            <a:xfrm>
              <a:off x="536539" y="1294504"/>
              <a:ext cx="2018467" cy="2693600"/>
            </a:xfrm>
            <a:prstGeom prst="rect">
              <a:avLst/>
            </a:prstGeom>
            <a:noFill/>
            <a:ln w="19050">
              <a:solidFill>
                <a:schemeClr val="accent2">
                  <a:lumMod val="60000"/>
                  <a:lumOff val="40000"/>
                </a:schemeClr>
              </a:solidFill>
              <a:prstDash val="dash"/>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52230" name="Group 6"/>
          <p:cNvGrpSpPr>
            <a:grpSpLocks/>
          </p:cNvGrpSpPr>
          <p:nvPr/>
        </p:nvGrpSpPr>
        <p:grpSpPr bwMode="auto">
          <a:xfrm flipV="1">
            <a:off x="4619625" y="844550"/>
            <a:ext cx="1454150" cy="339725"/>
            <a:chOff x="4763053" y="2429435"/>
            <a:chExt cx="2840865" cy="833718"/>
          </a:xfrm>
        </p:grpSpPr>
        <p:sp>
          <p:nvSpPr>
            <p:cNvPr id="57" name="Freeform 56">
              <a:hlinkClick r:id="rId4" action="ppaction://hlinksldjump"/>
            </p:cNvPr>
            <p:cNvSpPr/>
            <p:nvPr/>
          </p:nvSpPr>
          <p:spPr bwMode="gray">
            <a:xfrm>
              <a:off x="4770794" y="2429435"/>
              <a:ext cx="2833124" cy="768967"/>
            </a:xfrm>
            <a:custGeom>
              <a:avLst/>
              <a:gdLst>
                <a:gd name="connsiteX0" fmla="*/ 0 w 1205789"/>
                <a:gd name="connsiteY0" fmla="*/ 0 h 404774"/>
                <a:gd name="connsiteX1" fmla="*/ 1003402 w 1205789"/>
                <a:gd name="connsiteY1" fmla="*/ 0 h 404774"/>
                <a:gd name="connsiteX2" fmla="*/ 1205789 w 1205789"/>
                <a:gd name="connsiteY2" fmla="*/ 202387 h 404774"/>
                <a:gd name="connsiteX3" fmla="*/ 1003402 w 1205789"/>
                <a:gd name="connsiteY3" fmla="*/ 404774 h 404774"/>
                <a:gd name="connsiteX4" fmla="*/ 0 w 1205789"/>
                <a:gd name="connsiteY4" fmla="*/ 404774 h 404774"/>
                <a:gd name="connsiteX5" fmla="*/ 0 w 1205789"/>
                <a:gd name="connsiteY5" fmla="*/ 0 h 404774"/>
                <a:gd name="connsiteX0" fmla="*/ 7314 w 1213103"/>
                <a:gd name="connsiteY0" fmla="*/ 0 h 404774"/>
                <a:gd name="connsiteX1" fmla="*/ 1010716 w 1213103"/>
                <a:gd name="connsiteY1" fmla="*/ 0 h 404774"/>
                <a:gd name="connsiteX2" fmla="*/ 1213103 w 1213103"/>
                <a:gd name="connsiteY2" fmla="*/ 202387 h 404774"/>
                <a:gd name="connsiteX3" fmla="*/ 1010716 w 1213103"/>
                <a:gd name="connsiteY3" fmla="*/ 404774 h 404774"/>
                <a:gd name="connsiteX4" fmla="*/ 7314 w 1213103"/>
                <a:gd name="connsiteY4" fmla="*/ 404774 h 404774"/>
                <a:gd name="connsiteX5" fmla="*/ 0 w 1213103"/>
                <a:gd name="connsiteY5" fmla="*/ 131673 h 404774"/>
                <a:gd name="connsiteX6" fmla="*/ 7314 w 1213103"/>
                <a:gd name="connsiteY6" fmla="*/ 0 h 404774"/>
                <a:gd name="connsiteX0" fmla="*/ 89610 w 1295399"/>
                <a:gd name="connsiteY0" fmla="*/ 0 h 404774"/>
                <a:gd name="connsiteX1" fmla="*/ 1093012 w 1295399"/>
                <a:gd name="connsiteY1" fmla="*/ 0 h 404774"/>
                <a:gd name="connsiteX2" fmla="*/ 1295399 w 1295399"/>
                <a:gd name="connsiteY2" fmla="*/ 202387 h 404774"/>
                <a:gd name="connsiteX3" fmla="*/ 1093012 w 1295399"/>
                <a:gd name="connsiteY3" fmla="*/ 404774 h 404774"/>
                <a:gd name="connsiteX4" fmla="*/ 89610 w 1295399"/>
                <a:gd name="connsiteY4" fmla="*/ 404774 h 404774"/>
                <a:gd name="connsiteX5" fmla="*/ 0 w 1295399"/>
                <a:gd name="connsiteY5" fmla="*/ 99974 h 404774"/>
                <a:gd name="connsiteX6" fmla="*/ 89610 w 1295399"/>
                <a:gd name="connsiteY6" fmla="*/ 0 h 404774"/>
                <a:gd name="connsiteX0" fmla="*/ 89610 w 1295399"/>
                <a:gd name="connsiteY0" fmla="*/ 0 h 404774"/>
                <a:gd name="connsiteX1" fmla="*/ 1093012 w 1295399"/>
                <a:gd name="connsiteY1" fmla="*/ 0 h 404774"/>
                <a:gd name="connsiteX2" fmla="*/ 1295399 w 1295399"/>
                <a:gd name="connsiteY2" fmla="*/ 202387 h 404774"/>
                <a:gd name="connsiteX3" fmla="*/ 1093012 w 1295399"/>
                <a:gd name="connsiteY3" fmla="*/ 404774 h 404774"/>
                <a:gd name="connsiteX4" fmla="*/ 89610 w 1295399"/>
                <a:gd name="connsiteY4" fmla="*/ 404774 h 404774"/>
                <a:gd name="connsiteX5" fmla="*/ 60350 w 1295399"/>
                <a:gd name="connsiteY5" fmla="*/ 299923 h 404774"/>
                <a:gd name="connsiteX6" fmla="*/ 0 w 1295399"/>
                <a:gd name="connsiteY6" fmla="*/ 99974 h 404774"/>
                <a:gd name="connsiteX7" fmla="*/ 89610 w 1295399"/>
                <a:gd name="connsiteY7" fmla="*/ 0 h 4047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104497 w 1310286"/>
                <a:gd name="connsiteY0" fmla="*/ 0 h 480974"/>
                <a:gd name="connsiteX1" fmla="*/ 1107899 w 1310286"/>
                <a:gd name="connsiteY1" fmla="*/ 0 h 480974"/>
                <a:gd name="connsiteX2" fmla="*/ 1310286 w 1310286"/>
                <a:gd name="connsiteY2" fmla="*/ 202387 h 480974"/>
                <a:gd name="connsiteX3" fmla="*/ 1107899 w 1310286"/>
                <a:gd name="connsiteY3" fmla="*/ 404774 h 480974"/>
                <a:gd name="connsiteX4" fmla="*/ 104497 w 1310286"/>
                <a:gd name="connsiteY4" fmla="*/ 404774 h 480974"/>
                <a:gd name="connsiteX5" fmla="*/ 14887 w 1310286"/>
                <a:gd name="connsiteY5" fmla="*/ 480974 h 480974"/>
                <a:gd name="connsiteX6" fmla="*/ 14887 w 1310286"/>
                <a:gd name="connsiteY6" fmla="*/ 99974 h 480974"/>
                <a:gd name="connsiteX7" fmla="*/ 104497 w 1310286"/>
                <a:gd name="connsiteY7" fmla="*/ 0 h 480974"/>
                <a:gd name="connsiteX0" fmla="*/ 104497 w 1310286"/>
                <a:gd name="connsiteY0" fmla="*/ 0 h 480974"/>
                <a:gd name="connsiteX1" fmla="*/ 1107899 w 1310286"/>
                <a:gd name="connsiteY1" fmla="*/ 0 h 480974"/>
                <a:gd name="connsiteX2" fmla="*/ 1310286 w 1310286"/>
                <a:gd name="connsiteY2" fmla="*/ 202387 h 480974"/>
                <a:gd name="connsiteX3" fmla="*/ 1107899 w 1310286"/>
                <a:gd name="connsiteY3" fmla="*/ 404774 h 480974"/>
                <a:gd name="connsiteX4" fmla="*/ 104497 w 1310286"/>
                <a:gd name="connsiteY4" fmla="*/ 404774 h 480974"/>
                <a:gd name="connsiteX5" fmla="*/ 14887 w 1310286"/>
                <a:gd name="connsiteY5" fmla="*/ 480974 h 480974"/>
                <a:gd name="connsiteX6" fmla="*/ 14887 w 1310286"/>
                <a:gd name="connsiteY6" fmla="*/ 99974 h 480974"/>
                <a:gd name="connsiteX7" fmla="*/ 104497 w 1310286"/>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2367 h 483341"/>
                <a:gd name="connsiteX1" fmla="*/ 1093012 w 1295399"/>
                <a:gd name="connsiteY1" fmla="*/ 2367 h 483341"/>
                <a:gd name="connsiteX2" fmla="*/ 1295399 w 1295399"/>
                <a:gd name="connsiteY2" fmla="*/ 204754 h 483341"/>
                <a:gd name="connsiteX3" fmla="*/ 1093012 w 1295399"/>
                <a:gd name="connsiteY3" fmla="*/ 407141 h 483341"/>
                <a:gd name="connsiteX4" fmla="*/ 89610 w 1295399"/>
                <a:gd name="connsiteY4" fmla="*/ 407141 h 483341"/>
                <a:gd name="connsiteX5" fmla="*/ 0 w 1295399"/>
                <a:gd name="connsiteY5" fmla="*/ 483341 h 483341"/>
                <a:gd name="connsiteX6" fmla="*/ 0 w 1295399"/>
                <a:gd name="connsiteY6" fmla="*/ 102341 h 483341"/>
                <a:gd name="connsiteX7" fmla="*/ 89610 w 1295399"/>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03929 w 1309718"/>
                <a:gd name="connsiteY4" fmla="*/ 404774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94046 w 1309718"/>
                <a:gd name="connsiteY0" fmla="*/ 2367 h 483679"/>
                <a:gd name="connsiteX1" fmla="*/ 1107331 w 1309718"/>
                <a:gd name="connsiteY1" fmla="*/ 2705 h 483679"/>
                <a:gd name="connsiteX2" fmla="*/ 1309718 w 1309718"/>
                <a:gd name="connsiteY2" fmla="*/ 205092 h 483679"/>
                <a:gd name="connsiteX3" fmla="*/ 1107331 w 1309718"/>
                <a:gd name="connsiteY3" fmla="*/ 407479 h 483679"/>
                <a:gd name="connsiteX4" fmla="*/ 137051 w 1309718"/>
                <a:gd name="connsiteY4" fmla="*/ 413144 h 483679"/>
                <a:gd name="connsiteX5" fmla="*/ 14319 w 1309718"/>
                <a:gd name="connsiteY5" fmla="*/ 483679 h 483679"/>
                <a:gd name="connsiteX6" fmla="*/ 14319 w 1309718"/>
                <a:gd name="connsiteY6" fmla="*/ 102679 h 483679"/>
                <a:gd name="connsiteX7" fmla="*/ 94046 w 1309718"/>
                <a:gd name="connsiteY7" fmla="*/ 2367 h 483679"/>
                <a:gd name="connsiteX0" fmla="*/ 94046 w 1309718"/>
                <a:gd name="connsiteY0" fmla="*/ 0 h 481312"/>
                <a:gd name="connsiteX1" fmla="*/ 1107331 w 1309718"/>
                <a:gd name="connsiteY1" fmla="*/ 338 h 481312"/>
                <a:gd name="connsiteX2" fmla="*/ 1309718 w 1309718"/>
                <a:gd name="connsiteY2" fmla="*/ 202725 h 481312"/>
                <a:gd name="connsiteX3" fmla="*/ 1107331 w 1309718"/>
                <a:gd name="connsiteY3" fmla="*/ 405112 h 481312"/>
                <a:gd name="connsiteX4" fmla="*/ 137051 w 1309718"/>
                <a:gd name="connsiteY4" fmla="*/ 410777 h 481312"/>
                <a:gd name="connsiteX5" fmla="*/ 14319 w 1309718"/>
                <a:gd name="connsiteY5" fmla="*/ 481312 h 481312"/>
                <a:gd name="connsiteX6" fmla="*/ 14319 w 1309718"/>
                <a:gd name="connsiteY6" fmla="*/ 100312 h 481312"/>
                <a:gd name="connsiteX7" fmla="*/ 94046 w 1309718"/>
                <a:gd name="connsiteY7" fmla="*/ 0 h 481312"/>
                <a:gd name="connsiteX0" fmla="*/ 94046 w 1309718"/>
                <a:gd name="connsiteY0" fmla="*/ 11030 h 492342"/>
                <a:gd name="connsiteX1" fmla="*/ 1107331 w 1309718"/>
                <a:gd name="connsiteY1" fmla="*/ 11368 h 492342"/>
                <a:gd name="connsiteX2" fmla="*/ 1309718 w 1309718"/>
                <a:gd name="connsiteY2" fmla="*/ 213755 h 492342"/>
                <a:gd name="connsiteX3" fmla="*/ 1107331 w 1309718"/>
                <a:gd name="connsiteY3" fmla="*/ 416142 h 492342"/>
                <a:gd name="connsiteX4" fmla="*/ 137051 w 1309718"/>
                <a:gd name="connsiteY4" fmla="*/ 421807 h 492342"/>
                <a:gd name="connsiteX5" fmla="*/ 14319 w 1309718"/>
                <a:gd name="connsiteY5" fmla="*/ 492342 h 492342"/>
                <a:gd name="connsiteX6" fmla="*/ 14319 w 1309718"/>
                <a:gd name="connsiteY6" fmla="*/ 111342 h 492342"/>
                <a:gd name="connsiteX7" fmla="*/ 94046 w 1309718"/>
                <a:gd name="connsiteY7" fmla="*/ 11030 h 492342"/>
                <a:gd name="connsiteX0" fmla="*/ 94046 w 1309718"/>
                <a:gd name="connsiteY0" fmla="*/ 0 h 481312"/>
                <a:gd name="connsiteX1" fmla="*/ 1107331 w 1309718"/>
                <a:gd name="connsiteY1" fmla="*/ 338 h 481312"/>
                <a:gd name="connsiteX2" fmla="*/ 1309718 w 1309718"/>
                <a:gd name="connsiteY2" fmla="*/ 202725 h 481312"/>
                <a:gd name="connsiteX3" fmla="*/ 1107331 w 1309718"/>
                <a:gd name="connsiteY3" fmla="*/ 405112 h 481312"/>
                <a:gd name="connsiteX4" fmla="*/ 137051 w 1309718"/>
                <a:gd name="connsiteY4" fmla="*/ 410777 h 481312"/>
                <a:gd name="connsiteX5" fmla="*/ 14319 w 1309718"/>
                <a:gd name="connsiteY5" fmla="*/ 481312 h 481312"/>
                <a:gd name="connsiteX6" fmla="*/ 14319 w 1309718"/>
                <a:gd name="connsiteY6" fmla="*/ 100312 h 481312"/>
                <a:gd name="connsiteX7" fmla="*/ 94046 w 1309718"/>
                <a:gd name="connsiteY7" fmla="*/ 0 h 481312"/>
                <a:gd name="connsiteX0" fmla="*/ 94046 w 1309718"/>
                <a:gd name="connsiteY0" fmla="*/ 0 h 481312"/>
                <a:gd name="connsiteX1" fmla="*/ 1107331 w 1309718"/>
                <a:gd name="connsiteY1" fmla="*/ 338 h 481312"/>
                <a:gd name="connsiteX2" fmla="*/ 1309718 w 1309718"/>
                <a:gd name="connsiteY2" fmla="*/ 202725 h 481312"/>
                <a:gd name="connsiteX3" fmla="*/ 1107331 w 1309718"/>
                <a:gd name="connsiteY3" fmla="*/ 405112 h 481312"/>
                <a:gd name="connsiteX4" fmla="*/ 137051 w 1309718"/>
                <a:gd name="connsiteY4" fmla="*/ 410777 h 481312"/>
                <a:gd name="connsiteX5" fmla="*/ 14319 w 1309718"/>
                <a:gd name="connsiteY5" fmla="*/ 481312 h 481312"/>
                <a:gd name="connsiteX6" fmla="*/ 14319 w 1309718"/>
                <a:gd name="connsiteY6" fmla="*/ 100312 h 481312"/>
                <a:gd name="connsiteX7" fmla="*/ 94046 w 1309718"/>
                <a:gd name="connsiteY7" fmla="*/ 0 h 481312"/>
                <a:gd name="connsiteX0" fmla="*/ 81513 w 1297185"/>
                <a:gd name="connsiteY0" fmla="*/ 0 h 481312"/>
                <a:gd name="connsiteX1" fmla="*/ 1094798 w 1297185"/>
                <a:gd name="connsiteY1" fmla="*/ 338 h 481312"/>
                <a:gd name="connsiteX2" fmla="*/ 1297185 w 1297185"/>
                <a:gd name="connsiteY2" fmla="*/ 202725 h 481312"/>
                <a:gd name="connsiteX3" fmla="*/ 1094798 w 1297185"/>
                <a:gd name="connsiteY3" fmla="*/ 405112 h 481312"/>
                <a:gd name="connsiteX4" fmla="*/ 124518 w 1297185"/>
                <a:gd name="connsiteY4" fmla="*/ 410777 h 481312"/>
                <a:gd name="connsiteX5" fmla="*/ 1786 w 1297185"/>
                <a:gd name="connsiteY5" fmla="*/ 481312 h 481312"/>
                <a:gd name="connsiteX6" fmla="*/ 1786 w 1297185"/>
                <a:gd name="connsiteY6" fmla="*/ 100312 h 481312"/>
                <a:gd name="connsiteX7" fmla="*/ 81513 w 1297185"/>
                <a:gd name="connsiteY7" fmla="*/ 0 h 481312"/>
                <a:gd name="connsiteX0" fmla="*/ 79727 w 1295399"/>
                <a:gd name="connsiteY0" fmla="*/ 0 h 481312"/>
                <a:gd name="connsiteX1" fmla="*/ 1093012 w 1295399"/>
                <a:gd name="connsiteY1" fmla="*/ 338 h 481312"/>
                <a:gd name="connsiteX2" fmla="*/ 1295399 w 1295399"/>
                <a:gd name="connsiteY2" fmla="*/ 202725 h 481312"/>
                <a:gd name="connsiteX3" fmla="*/ 1093012 w 1295399"/>
                <a:gd name="connsiteY3" fmla="*/ 405112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302292"/>
                <a:gd name="connsiteY0" fmla="*/ 0 h 481312"/>
                <a:gd name="connsiteX1" fmla="*/ 1134372 w 1302292"/>
                <a:gd name="connsiteY1" fmla="*/ 1301 h 481312"/>
                <a:gd name="connsiteX2" fmla="*/ 1295399 w 1302292"/>
                <a:gd name="connsiteY2" fmla="*/ 202725 h 481312"/>
                <a:gd name="connsiteX3" fmla="*/ 1093012 w 1302292"/>
                <a:gd name="connsiteY3" fmla="*/ 405112 h 481312"/>
                <a:gd name="connsiteX4" fmla="*/ 122732 w 1302292"/>
                <a:gd name="connsiteY4" fmla="*/ 410777 h 481312"/>
                <a:gd name="connsiteX5" fmla="*/ 0 w 1302292"/>
                <a:gd name="connsiteY5" fmla="*/ 481312 h 481312"/>
                <a:gd name="connsiteX6" fmla="*/ 0 w 1302292"/>
                <a:gd name="connsiteY6" fmla="*/ 100312 h 481312"/>
                <a:gd name="connsiteX7" fmla="*/ 79727 w 1302292"/>
                <a:gd name="connsiteY7" fmla="*/ 0 h 481312"/>
                <a:gd name="connsiteX0" fmla="*/ 79727 w 1295608"/>
                <a:gd name="connsiteY0" fmla="*/ 0 h 481312"/>
                <a:gd name="connsiteX1" fmla="*/ 1134372 w 1295608"/>
                <a:gd name="connsiteY1" fmla="*/ 1301 h 481312"/>
                <a:gd name="connsiteX2" fmla="*/ 1295399 w 1295608"/>
                <a:gd name="connsiteY2" fmla="*/ 202725 h 481312"/>
                <a:gd name="connsiteX3" fmla="*/ 1133118 w 1295608"/>
                <a:gd name="connsiteY3" fmla="*/ 405112 h 481312"/>
                <a:gd name="connsiteX4" fmla="*/ 122732 w 1295608"/>
                <a:gd name="connsiteY4" fmla="*/ 410777 h 481312"/>
                <a:gd name="connsiteX5" fmla="*/ 0 w 1295608"/>
                <a:gd name="connsiteY5" fmla="*/ 481312 h 481312"/>
                <a:gd name="connsiteX6" fmla="*/ 0 w 1295608"/>
                <a:gd name="connsiteY6" fmla="*/ 100312 h 481312"/>
                <a:gd name="connsiteX7" fmla="*/ 79727 w 1295608"/>
                <a:gd name="connsiteY7" fmla="*/ 0 h 481312"/>
                <a:gd name="connsiteX0" fmla="*/ 79727 w 1295399"/>
                <a:gd name="connsiteY0" fmla="*/ 0 h 481312"/>
                <a:gd name="connsiteX1" fmla="*/ 1134372 w 1295399"/>
                <a:gd name="connsiteY1" fmla="*/ 1301 h 481312"/>
                <a:gd name="connsiteX2" fmla="*/ 1295399 w 1295399"/>
                <a:gd name="connsiteY2" fmla="*/ 202725 h 481312"/>
                <a:gd name="connsiteX3" fmla="*/ 1133118 w 1295399"/>
                <a:gd name="connsiteY3" fmla="*/ 405112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295399"/>
                <a:gd name="connsiteY0" fmla="*/ 0 h 481312"/>
                <a:gd name="connsiteX1" fmla="*/ 1134372 w 1295399"/>
                <a:gd name="connsiteY1" fmla="*/ 1301 h 481312"/>
                <a:gd name="connsiteX2" fmla="*/ 1295399 w 1295399"/>
                <a:gd name="connsiteY2" fmla="*/ 202725 h 481312"/>
                <a:gd name="connsiteX3" fmla="*/ 1133118 w 1295399"/>
                <a:gd name="connsiteY3" fmla="*/ 405112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295399"/>
                <a:gd name="connsiteY0" fmla="*/ 0 h 481312"/>
                <a:gd name="connsiteX1" fmla="*/ 1134372 w 1295399"/>
                <a:gd name="connsiteY1" fmla="*/ 1301 h 481312"/>
                <a:gd name="connsiteX2" fmla="*/ 1295399 w 1295399"/>
                <a:gd name="connsiteY2" fmla="*/ 202725 h 481312"/>
                <a:gd name="connsiteX3" fmla="*/ 1165078 w 1295399"/>
                <a:gd name="connsiteY3" fmla="*/ 406074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295399"/>
                <a:gd name="connsiteY0" fmla="*/ 0 h 481312"/>
                <a:gd name="connsiteX1" fmla="*/ 1156305 w 1295399"/>
                <a:gd name="connsiteY1" fmla="*/ 6114 h 481312"/>
                <a:gd name="connsiteX2" fmla="*/ 1295399 w 1295399"/>
                <a:gd name="connsiteY2" fmla="*/ 202725 h 481312"/>
                <a:gd name="connsiteX3" fmla="*/ 1165078 w 1295399"/>
                <a:gd name="connsiteY3" fmla="*/ 406074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95399" h="481312">
                  <a:moveTo>
                    <a:pt x="79727" y="0"/>
                  </a:moveTo>
                  <a:lnTo>
                    <a:pt x="1156305" y="6114"/>
                  </a:lnTo>
                  <a:lnTo>
                    <a:pt x="1295399" y="202725"/>
                  </a:lnTo>
                  <a:lnTo>
                    <a:pt x="1165078" y="406074"/>
                  </a:lnTo>
                  <a:lnTo>
                    <a:pt x="122732" y="410777"/>
                  </a:lnTo>
                  <a:cubicBezTo>
                    <a:pt x="78235" y="412895"/>
                    <a:pt x="11453" y="402374"/>
                    <a:pt x="0" y="481312"/>
                  </a:cubicBezTo>
                  <a:lnTo>
                    <a:pt x="0" y="100312"/>
                  </a:lnTo>
                  <a:cubicBezTo>
                    <a:pt x="721" y="14824"/>
                    <a:pt x="31644" y="5334"/>
                    <a:pt x="79727" y="0"/>
                  </a:cubicBezTo>
                  <a:close/>
                </a:path>
              </a:pathLst>
            </a:custGeom>
            <a:solidFill>
              <a:srgbClr val="C09200"/>
            </a:solidFill>
            <a:ln>
              <a:noFill/>
            </a:ln>
            <a:effectLst/>
            <a:scene3d>
              <a:camera prst="orthographicFront">
                <a:rot lat="0" lon="0" rev="0"/>
              </a:camera>
              <a:lightRig rig="threePt" dir="t"/>
            </a:scene3d>
            <a:sp3d prstMaterial="plastic">
              <a:bevelT w="57150" h="57150"/>
            </a:sp3d>
          </p:spPr>
          <p:style>
            <a:lnRef idx="0">
              <a:schemeClr val="accent4"/>
            </a:lnRef>
            <a:fillRef idx="3">
              <a:schemeClr val="accent4"/>
            </a:fillRef>
            <a:effectRef idx="3">
              <a:schemeClr val="accent4"/>
            </a:effectRef>
            <a:fontRef idx="minor">
              <a:schemeClr val="lt1"/>
            </a:fontRef>
          </p:style>
          <p:txBody>
            <a:bodyPr anchor="ctr"/>
            <a:lstStyle/>
            <a:p>
              <a:pPr algn="ctr" fontAlgn="auto">
                <a:spcBef>
                  <a:spcPts val="0"/>
                </a:spcBef>
                <a:spcAft>
                  <a:spcPts val="0"/>
                </a:spcAft>
                <a:defRPr/>
              </a:pPr>
              <a:endParaRPr lang="en-US" dirty="0"/>
            </a:p>
          </p:txBody>
        </p:sp>
        <p:sp>
          <p:nvSpPr>
            <p:cNvPr id="58" name="Pie 57"/>
            <p:cNvSpPr/>
            <p:nvPr/>
          </p:nvSpPr>
          <p:spPr bwMode="gray">
            <a:xfrm>
              <a:off x="4763053" y="3083943"/>
              <a:ext cx="303935" cy="179210"/>
            </a:xfrm>
            <a:prstGeom prst="pie">
              <a:avLst>
                <a:gd name="adj1" fmla="val 5429925"/>
                <a:gd name="adj2" fmla="val 16200000"/>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solidFill>
                  <a:schemeClr val="tx1"/>
                </a:solidFill>
              </a:endParaRPr>
            </a:p>
          </p:txBody>
        </p:sp>
      </p:grpSp>
      <p:grpSp>
        <p:nvGrpSpPr>
          <p:cNvPr id="52231" name="Group 7"/>
          <p:cNvGrpSpPr>
            <a:grpSpLocks/>
          </p:cNvGrpSpPr>
          <p:nvPr/>
        </p:nvGrpSpPr>
        <p:grpSpPr bwMode="auto">
          <a:xfrm>
            <a:off x="6956425" y="838200"/>
            <a:ext cx="1501775" cy="2667000"/>
            <a:chOff x="457200" y="1239996"/>
            <a:chExt cx="2177144" cy="2804886"/>
          </a:xfrm>
        </p:grpSpPr>
        <p:sp>
          <p:nvSpPr>
            <p:cNvPr id="60" name="Rectangle 59"/>
            <p:cNvSpPr/>
            <p:nvPr/>
          </p:nvSpPr>
          <p:spPr>
            <a:xfrm>
              <a:off x="457200" y="1239996"/>
              <a:ext cx="2177144" cy="2804886"/>
            </a:xfrm>
            <a:prstGeom prst="rect">
              <a:avLst/>
            </a:prstGeom>
            <a:solidFill>
              <a:schemeClr val="bg1"/>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1" name="Rectangle 60"/>
            <p:cNvSpPr/>
            <p:nvPr/>
          </p:nvSpPr>
          <p:spPr>
            <a:xfrm>
              <a:off x="535448" y="1293764"/>
              <a:ext cx="2020647" cy="2695111"/>
            </a:xfrm>
            <a:prstGeom prst="rect">
              <a:avLst/>
            </a:prstGeom>
            <a:noFill/>
            <a:ln w="19050">
              <a:solidFill>
                <a:schemeClr val="accent2">
                  <a:lumMod val="60000"/>
                  <a:lumOff val="40000"/>
                </a:schemeClr>
              </a:solidFill>
              <a:prstDash val="dash"/>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52232" name="Group 6"/>
          <p:cNvGrpSpPr>
            <a:grpSpLocks/>
          </p:cNvGrpSpPr>
          <p:nvPr/>
        </p:nvGrpSpPr>
        <p:grpSpPr bwMode="auto">
          <a:xfrm flipV="1">
            <a:off x="6829425" y="849313"/>
            <a:ext cx="1473200" cy="344487"/>
            <a:chOff x="4763053" y="2429435"/>
            <a:chExt cx="2840865" cy="833718"/>
          </a:xfrm>
        </p:grpSpPr>
        <p:sp>
          <p:nvSpPr>
            <p:cNvPr id="63" name="Freeform 62">
              <a:hlinkClick r:id="rId5" action="ppaction://hlinksldjump"/>
            </p:cNvPr>
            <p:cNvSpPr/>
            <p:nvPr/>
          </p:nvSpPr>
          <p:spPr bwMode="gray">
            <a:xfrm>
              <a:off x="4770794" y="2429435"/>
              <a:ext cx="2833124" cy="768967"/>
            </a:xfrm>
            <a:custGeom>
              <a:avLst/>
              <a:gdLst>
                <a:gd name="connsiteX0" fmla="*/ 0 w 1205789"/>
                <a:gd name="connsiteY0" fmla="*/ 0 h 404774"/>
                <a:gd name="connsiteX1" fmla="*/ 1003402 w 1205789"/>
                <a:gd name="connsiteY1" fmla="*/ 0 h 404774"/>
                <a:gd name="connsiteX2" fmla="*/ 1205789 w 1205789"/>
                <a:gd name="connsiteY2" fmla="*/ 202387 h 404774"/>
                <a:gd name="connsiteX3" fmla="*/ 1003402 w 1205789"/>
                <a:gd name="connsiteY3" fmla="*/ 404774 h 404774"/>
                <a:gd name="connsiteX4" fmla="*/ 0 w 1205789"/>
                <a:gd name="connsiteY4" fmla="*/ 404774 h 404774"/>
                <a:gd name="connsiteX5" fmla="*/ 0 w 1205789"/>
                <a:gd name="connsiteY5" fmla="*/ 0 h 404774"/>
                <a:gd name="connsiteX0" fmla="*/ 7314 w 1213103"/>
                <a:gd name="connsiteY0" fmla="*/ 0 h 404774"/>
                <a:gd name="connsiteX1" fmla="*/ 1010716 w 1213103"/>
                <a:gd name="connsiteY1" fmla="*/ 0 h 404774"/>
                <a:gd name="connsiteX2" fmla="*/ 1213103 w 1213103"/>
                <a:gd name="connsiteY2" fmla="*/ 202387 h 404774"/>
                <a:gd name="connsiteX3" fmla="*/ 1010716 w 1213103"/>
                <a:gd name="connsiteY3" fmla="*/ 404774 h 404774"/>
                <a:gd name="connsiteX4" fmla="*/ 7314 w 1213103"/>
                <a:gd name="connsiteY4" fmla="*/ 404774 h 404774"/>
                <a:gd name="connsiteX5" fmla="*/ 0 w 1213103"/>
                <a:gd name="connsiteY5" fmla="*/ 131673 h 404774"/>
                <a:gd name="connsiteX6" fmla="*/ 7314 w 1213103"/>
                <a:gd name="connsiteY6" fmla="*/ 0 h 404774"/>
                <a:gd name="connsiteX0" fmla="*/ 89610 w 1295399"/>
                <a:gd name="connsiteY0" fmla="*/ 0 h 404774"/>
                <a:gd name="connsiteX1" fmla="*/ 1093012 w 1295399"/>
                <a:gd name="connsiteY1" fmla="*/ 0 h 404774"/>
                <a:gd name="connsiteX2" fmla="*/ 1295399 w 1295399"/>
                <a:gd name="connsiteY2" fmla="*/ 202387 h 404774"/>
                <a:gd name="connsiteX3" fmla="*/ 1093012 w 1295399"/>
                <a:gd name="connsiteY3" fmla="*/ 404774 h 404774"/>
                <a:gd name="connsiteX4" fmla="*/ 89610 w 1295399"/>
                <a:gd name="connsiteY4" fmla="*/ 404774 h 404774"/>
                <a:gd name="connsiteX5" fmla="*/ 0 w 1295399"/>
                <a:gd name="connsiteY5" fmla="*/ 99974 h 404774"/>
                <a:gd name="connsiteX6" fmla="*/ 89610 w 1295399"/>
                <a:gd name="connsiteY6" fmla="*/ 0 h 404774"/>
                <a:gd name="connsiteX0" fmla="*/ 89610 w 1295399"/>
                <a:gd name="connsiteY0" fmla="*/ 0 h 404774"/>
                <a:gd name="connsiteX1" fmla="*/ 1093012 w 1295399"/>
                <a:gd name="connsiteY1" fmla="*/ 0 h 404774"/>
                <a:gd name="connsiteX2" fmla="*/ 1295399 w 1295399"/>
                <a:gd name="connsiteY2" fmla="*/ 202387 h 404774"/>
                <a:gd name="connsiteX3" fmla="*/ 1093012 w 1295399"/>
                <a:gd name="connsiteY3" fmla="*/ 404774 h 404774"/>
                <a:gd name="connsiteX4" fmla="*/ 89610 w 1295399"/>
                <a:gd name="connsiteY4" fmla="*/ 404774 h 404774"/>
                <a:gd name="connsiteX5" fmla="*/ 60350 w 1295399"/>
                <a:gd name="connsiteY5" fmla="*/ 299923 h 404774"/>
                <a:gd name="connsiteX6" fmla="*/ 0 w 1295399"/>
                <a:gd name="connsiteY6" fmla="*/ 99974 h 404774"/>
                <a:gd name="connsiteX7" fmla="*/ 89610 w 1295399"/>
                <a:gd name="connsiteY7" fmla="*/ 0 h 4047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104497 w 1310286"/>
                <a:gd name="connsiteY0" fmla="*/ 0 h 480974"/>
                <a:gd name="connsiteX1" fmla="*/ 1107899 w 1310286"/>
                <a:gd name="connsiteY1" fmla="*/ 0 h 480974"/>
                <a:gd name="connsiteX2" fmla="*/ 1310286 w 1310286"/>
                <a:gd name="connsiteY2" fmla="*/ 202387 h 480974"/>
                <a:gd name="connsiteX3" fmla="*/ 1107899 w 1310286"/>
                <a:gd name="connsiteY3" fmla="*/ 404774 h 480974"/>
                <a:gd name="connsiteX4" fmla="*/ 104497 w 1310286"/>
                <a:gd name="connsiteY4" fmla="*/ 404774 h 480974"/>
                <a:gd name="connsiteX5" fmla="*/ 14887 w 1310286"/>
                <a:gd name="connsiteY5" fmla="*/ 480974 h 480974"/>
                <a:gd name="connsiteX6" fmla="*/ 14887 w 1310286"/>
                <a:gd name="connsiteY6" fmla="*/ 99974 h 480974"/>
                <a:gd name="connsiteX7" fmla="*/ 104497 w 1310286"/>
                <a:gd name="connsiteY7" fmla="*/ 0 h 480974"/>
                <a:gd name="connsiteX0" fmla="*/ 104497 w 1310286"/>
                <a:gd name="connsiteY0" fmla="*/ 0 h 480974"/>
                <a:gd name="connsiteX1" fmla="*/ 1107899 w 1310286"/>
                <a:gd name="connsiteY1" fmla="*/ 0 h 480974"/>
                <a:gd name="connsiteX2" fmla="*/ 1310286 w 1310286"/>
                <a:gd name="connsiteY2" fmla="*/ 202387 h 480974"/>
                <a:gd name="connsiteX3" fmla="*/ 1107899 w 1310286"/>
                <a:gd name="connsiteY3" fmla="*/ 404774 h 480974"/>
                <a:gd name="connsiteX4" fmla="*/ 104497 w 1310286"/>
                <a:gd name="connsiteY4" fmla="*/ 404774 h 480974"/>
                <a:gd name="connsiteX5" fmla="*/ 14887 w 1310286"/>
                <a:gd name="connsiteY5" fmla="*/ 480974 h 480974"/>
                <a:gd name="connsiteX6" fmla="*/ 14887 w 1310286"/>
                <a:gd name="connsiteY6" fmla="*/ 99974 h 480974"/>
                <a:gd name="connsiteX7" fmla="*/ 104497 w 1310286"/>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2367 h 483341"/>
                <a:gd name="connsiteX1" fmla="*/ 1093012 w 1295399"/>
                <a:gd name="connsiteY1" fmla="*/ 2367 h 483341"/>
                <a:gd name="connsiteX2" fmla="*/ 1295399 w 1295399"/>
                <a:gd name="connsiteY2" fmla="*/ 204754 h 483341"/>
                <a:gd name="connsiteX3" fmla="*/ 1093012 w 1295399"/>
                <a:gd name="connsiteY3" fmla="*/ 407141 h 483341"/>
                <a:gd name="connsiteX4" fmla="*/ 89610 w 1295399"/>
                <a:gd name="connsiteY4" fmla="*/ 407141 h 483341"/>
                <a:gd name="connsiteX5" fmla="*/ 0 w 1295399"/>
                <a:gd name="connsiteY5" fmla="*/ 483341 h 483341"/>
                <a:gd name="connsiteX6" fmla="*/ 0 w 1295399"/>
                <a:gd name="connsiteY6" fmla="*/ 102341 h 483341"/>
                <a:gd name="connsiteX7" fmla="*/ 89610 w 1295399"/>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03929 w 1309718"/>
                <a:gd name="connsiteY4" fmla="*/ 404774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94046 w 1309718"/>
                <a:gd name="connsiteY0" fmla="*/ 2367 h 483679"/>
                <a:gd name="connsiteX1" fmla="*/ 1107331 w 1309718"/>
                <a:gd name="connsiteY1" fmla="*/ 2705 h 483679"/>
                <a:gd name="connsiteX2" fmla="*/ 1309718 w 1309718"/>
                <a:gd name="connsiteY2" fmla="*/ 205092 h 483679"/>
                <a:gd name="connsiteX3" fmla="*/ 1107331 w 1309718"/>
                <a:gd name="connsiteY3" fmla="*/ 407479 h 483679"/>
                <a:gd name="connsiteX4" fmla="*/ 137051 w 1309718"/>
                <a:gd name="connsiteY4" fmla="*/ 413144 h 483679"/>
                <a:gd name="connsiteX5" fmla="*/ 14319 w 1309718"/>
                <a:gd name="connsiteY5" fmla="*/ 483679 h 483679"/>
                <a:gd name="connsiteX6" fmla="*/ 14319 w 1309718"/>
                <a:gd name="connsiteY6" fmla="*/ 102679 h 483679"/>
                <a:gd name="connsiteX7" fmla="*/ 94046 w 1309718"/>
                <a:gd name="connsiteY7" fmla="*/ 2367 h 483679"/>
                <a:gd name="connsiteX0" fmla="*/ 94046 w 1309718"/>
                <a:gd name="connsiteY0" fmla="*/ 0 h 481312"/>
                <a:gd name="connsiteX1" fmla="*/ 1107331 w 1309718"/>
                <a:gd name="connsiteY1" fmla="*/ 338 h 481312"/>
                <a:gd name="connsiteX2" fmla="*/ 1309718 w 1309718"/>
                <a:gd name="connsiteY2" fmla="*/ 202725 h 481312"/>
                <a:gd name="connsiteX3" fmla="*/ 1107331 w 1309718"/>
                <a:gd name="connsiteY3" fmla="*/ 405112 h 481312"/>
                <a:gd name="connsiteX4" fmla="*/ 137051 w 1309718"/>
                <a:gd name="connsiteY4" fmla="*/ 410777 h 481312"/>
                <a:gd name="connsiteX5" fmla="*/ 14319 w 1309718"/>
                <a:gd name="connsiteY5" fmla="*/ 481312 h 481312"/>
                <a:gd name="connsiteX6" fmla="*/ 14319 w 1309718"/>
                <a:gd name="connsiteY6" fmla="*/ 100312 h 481312"/>
                <a:gd name="connsiteX7" fmla="*/ 94046 w 1309718"/>
                <a:gd name="connsiteY7" fmla="*/ 0 h 481312"/>
                <a:gd name="connsiteX0" fmla="*/ 94046 w 1309718"/>
                <a:gd name="connsiteY0" fmla="*/ 11030 h 492342"/>
                <a:gd name="connsiteX1" fmla="*/ 1107331 w 1309718"/>
                <a:gd name="connsiteY1" fmla="*/ 11368 h 492342"/>
                <a:gd name="connsiteX2" fmla="*/ 1309718 w 1309718"/>
                <a:gd name="connsiteY2" fmla="*/ 213755 h 492342"/>
                <a:gd name="connsiteX3" fmla="*/ 1107331 w 1309718"/>
                <a:gd name="connsiteY3" fmla="*/ 416142 h 492342"/>
                <a:gd name="connsiteX4" fmla="*/ 137051 w 1309718"/>
                <a:gd name="connsiteY4" fmla="*/ 421807 h 492342"/>
                <a:gd name="connsiteX5" fmla="*/ 14319 w 1309718"/>
                <a:gd name="connsiteY5" fmla="*/ 492342 h 492342"/>
                <a:gd name="connsiteX6" fmla="*/ 14319 w 1309718"/>
                <a:gd name="connsiteY6" fmla="*/ 111342 h 492342"/>
                <a:gd name="connsiteX7" fmla="*/ 94046 w 1309718"/>
                <a:gd name="connsiteY7" fmla="*/ 11030 h 492342"/>
                <a:gd name="connsiteX0" fmla="*/ 94046 w 1309718"/>
                <a:gd name="connsiteY0" fmla="*/ 0 h 481312"/>
                <a:gd name="connsiteX1" fmla="*/ 1107331 w 1309718"/>
                <a:gd name="connsiteY1" fmla="*/ 338 h 481312"/>
                <a:gd name="connsiteX2" fmla="*/ 1309718 w 1309718"/>
                <a:gd name="connsiteY2" fmla="*/ 202725 h 481312"/>
                <a:gd name="connsiteX3" fmla="*/ 1107331 w 1309718"/>
                <a:gd name="connsiteY3" fmla="*/ 405112 h 481312"/>
                <a:gd name="connsiteX4" fmla="*/ 137051 w 1309718"/>
                <a:gd name="connsiteY4" fmla="*/ 410777 h 481312"/>
                <a:gd name="connsiteX5" fmla="*/ 14319 w 1309718"/>
                <a:gd name="connsiteY5" fmla="*/ 481312 h 481312"/>
                <a:gd name="connsiteX6" fmla="*/ 14319 w 1309718"/>
                <a:gd name="connsiteY6" fmla="*/ 100312 h 481312"/>
                <a:gd name="connsiteX7" fmla="*/ 94046 w 1309718"/>
                <a:gd name="connsiteY7" fmla="*/ 0 h 481312"/>
                <a:gd name="connsiteX0" fmla="*/ 94046 w 1309718"/>
                <a:gd name="connsiteY0" fmla="*/ 0 h 481312"/>
                <a:gd name="connsiteX1" fmla="*/ 1107331 w 1309718"/>
                <a:gd name="connsiteY1" fmla="*/ 338 h 481312"/>
                <a:gd name="connsiteX2" fmla="*/ 1309718 w 1309718"/>
                <a:gd name="connsiteY2" fmla="*/ 202725 h 481312"/>
                <a:gd name="connsiteX3" fmla="*/ 1107331 w 1309718"/>
                <a:gd name="connsiteY3" fmla="*/ 405112 h 481312"/>
                <a:gd name="connsiteX4" fmla="*/ 137051 w 1309718"/>
                <a:gd name="connsiteY4" fmla="*/ 410777 h 481312"/>
                <a:gd name="connsiteX5" fmla="*/ 14319 w 1309718"/>
                <a:gd name="connsiteY5" fmla="*/ 481312 h 481312"/>
                <a:gd name="connsiteX6" fmla="*/ 14319 w 1309718"/>
                <a:gd name="connsiteY6" fmla="*/ 100312 h 481312"/>
                <a:gd name="connsiteX7" fmla="*/ 94046 w 1309718"/>
                <a:gd name="connsiteY7" fmla="*/ 0 h 481312"/>
                <a:gd name="connsiteX0" fmla="*/ 81513 w 1297185"/>
                <a:gd name="connsiteY0" fmla="*/ 0 h 481312"/>
                <a:gd name="connsiteX1" fmla="*/ 1094798 w 1297185"/>
                <a:gd name="connsiteY1" fmla="*/ 338 h 481312"/>
                <a:gd name="connsiteX2" fmla="*/ 1297185 w 1297185"/>
                <a:gd name="connsiteY2" fmla="*/ 202725 h 481312"/>
                <a:gd name="connsiteX3" fmla="*/ 1094798 w 1297185"/>
                <a:gd name="connsiteY3" fmla="*/ 405112 h 481312"/>
                <a:gd name="connsiteX4" fmla="*/ 124518 w 1297185"/>
                <a:gd name="connsiteY4" fmla="*/ 410777 h 481312"/>
                <a:gd name="connsiteX5" fmla="*/ 1786 w 1297185"/>
                <a:gd name="connsiteY5" fmla="*/ 481312 h 481312"/>
                <a:gd name="connsiteX6" fmla="*/ 1786 w 1297185"/>
                <a:gd name="connsiteY6" fmla="*/ 100312 h 481312"/>
                <a:gd name="connsiteX7" fmla="*/ 81513 w 1297185"/>
                <a:gd name="connsiteY7" fmla="*/ 0 h 481312"/>
                <a:gd name="connsiteX0" fmla="*/ 79727 w 1295399"/>
                <a:gd name="connsiteY0" fmla="*/ 0 h 481312"/>
                <a:gd name="connsiteX1" fmla="*/ 1093012 w 1295399"/>
                <a:gd name="connsiteY1" fmla="*/ 338 h 481312"/>
                <a:gd name="connsiteX2" fmla="*/ 1295399 w 1295399"/>
                <a:gd name="connsiteY2" fmla="*/ 202725 h 481312"/>
                <a:gd name="connsiteX3" fmla="*/ 1093012 w 1295399"/>
                <a:gd name="connsiteY3" fmla="*/ 405112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302292"/>
                <a:gd name="connsiteY0" fmla="*/ 0 h 481312"/>
                <a:gd name="connsiteX1" fmla="*/ 1134372 w 1302292"/>
                <a:gd name="connsiteY1" fmla="*/ 1301 h 481312"/>
                <a:gd name="connsiteX2" fmla="*/ 1295399 w 1302292"/>
                <a:gd name="connsiteY2" fmla="*/ 202725 h 481312"/>
                <a:gd name="connsiteX3" fmla="*/ 1093012 w 1302292"/>
                <a:gd name="connsiteY3" fmla="*/ 405112 h 481312"/>
                <a:gd name="connsiteX4" fmla="*/ 122732 w 1302292"/>
                <a:gd name="connsiteY4" fmla="*/ 410777 h 481312"/>
                <a:gd name="connsiteX5" fmla="*/ 0 w 1302292"/>
                <a:gd name="connsiteY5" fmla="*/ 481312 h 481312"/>
                <a:gd name="connsiteX6" fmla="*/ 0 w 1302292"/>
                <a:gd name="connsiteY6" fmla="*/ 100312 h 481312"/>
                <a:gd name="connsiteX7" fmla="*/ 79727 w 1302292"/>
                <a:gd name="connsiteY7" fmla="*/ 0 h 481312"/>
                <a:gd name="connsiteX0" fmla="*/ 79727 w 1295608"/>
                <a:gd name="connsiteY0" fmla="*/ 0 h 481312"/>
                <a:gd name="connsiteX1" fmla="*/ 1134372 w 1295608"/>
                <a:gd name="connsiteY1" fmla="*/ 1301 h 481312"/>
                <a:gd name="connsiteX2" fmla="*/ 1295399 w 1295608"/>
                <a:gd name="connsiteY2" fmla="*/ 202725 h 481312"/>
                <a:gd name="connsiteX3" fmla="*/ 1133118 w 1295608"/>
                <a:gd name="connsiteY3" fmla="*/ 405112 h 481312"/>
                <a:gd name="connsiteX4" fmla="*/ 122732 w 1295608"/>
                <a:gd name="connsiteY4" fmla="*/ 410777 h 481312"/>
                <a:gd name="connsiteX5" fmla="*/ 0 w 1295608"/>
                <a:gd name="connsiteY5" fmla="*/ 481312 h 481312"/>
                <a:gd name="connsiteX6" fmla="*/ 0 w 1295608"/>
                <a:gd name="connsiteY6" fmla="*/ 100312 h 481312"/>
                <a:gd name="connsiteX7" fmla="*/ 79727 w 1295608"/>
                <a:gd name="connsiteY7" fmla="*/ 0 h 481312"/>
                <a:gd name="connsiteX0" fmla="*/ 79727 w 1295399"/>
                <a:gd name="connsiteY0" fmla="*/ 0 h 481312"/>
                <a:gd name="connsiteX1" fmla="*/ 1134372 w 1295399"/>
                <a:gd name="connsiteY1" fmla="*/ 1301 h 481312"/>
                <a:gd name="connsiteX2" fmla="*/ 1295399 w 1295399"/>
                <a:gd name="connsiteY2" fmla="*/ 202725 h 481312"/>
                <a:gd name="connsiteX3" fmla="*/ 1133118 w 1295399"/>
                <a:gd name="connsiteY3" fmla="*/ 405112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295399"/>
                <a:gd name="connsiteY0" fmla="*/ 0 h 481312"/>
                <a:gd name="connsiteX1" fmla="*/ 1134372 w 1295399"/>
                <a:gd name="connsiteY1" fmla="*/ 1301 h 481312"/>
                <a:gd name="connsiteX2" fmla="*/ 1295399 w 1295399"/>
                <a:gd name="connsiteY2" fmla="*/ 202725 h 481312"/>
                <a:gd name="connsiteX3" fmla="*/ 1133118 w 1295399"/>
                <a:gd name="connsiteY3" fmla="*/ 405112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295399"/>
                <a:gd name="connsiteY0" fmla="*/ 0 h 481312"/>
                <a:gd name="connsiteX1" fmla="*/ 1134372 w 1295399"/>
                <a:gd name="connsiteY1" fmla="*/ 1301 h 481312"/>
                <a:gd name="connsiteX2" fmla="*/ 1295399 w 1295399"/>
                <a:gd name="connsiteY2" fmla="*/ 202725 h 481312"/>
                <a:gd name="connsiteX3" fmla="*/ 1165078 w 1295399"/>
                <a:gd name="connsiteY3" fmla="*/ 406074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295399"/>
                <a:gd name="connsiteY0" fmla="*/ 0 h 481312"/>
                <a:gd name="connsiteX1" fmla="*/ 1156305 w 1295399"/>
                <a:gd name="connsiteY1" fmla="*/ 6114 h 481312"/>
                <a:gd name="connsiteX2" fmla="*/ 1295399 w 1295399"/>
                <a:gd name="connsiteY2" fmla="*/ 202725 h 481312"/>
                <a:gd name="connsiteX3" fmla="*/ 1165078 w 1295399"/>
                <a:gd name="connsiteY3" fmla="*/ 406074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95399" h="481312">
                  <a:moveTo>
                    <a:pt x="79727" y="0"/>
                  </a:moveTo>
                  <a:lnTo>
                    <a:pt x="1156305" y="6114"/>
                  </a:lnTo>
                  <a:lnTo>
                    <a:pt x="1295399" y="202725"/>
                  </a:lnTo>
                  <a:lnTo>
                    <a:pt x="1165078" y="406074"/>
                  </a:lnTo>
                  <a:lnTo>
                    <a:pt x="122732" y="410777"/>
                  </a:lnTo>
                  <a:cubicBezTo>
                    <a:pt x="78235" y="412895"/>
                    <a:pt x="11453" y="402374"/>
                    <a:pt x="0" y="481312"/>
                  </a:cubicBezTo>
                  <a:lnTo>
                    <a:pt x="0" y="100312"/>
                  </a:lnTo>
                  <a:cubicBezTo>
                    <a:pt x="721" y="14824"/>
                    <a:pt x="31644" y="5334"/>
                    <a:pt x="79727" y="0"/>
                  </a:cubicBezTo>
                  <a:close/>
                </a:path>
              </a:pathLst>
            </a:custGeom>
            <a:solidFill>
              <a:srgbClr val="C09200"/>
            </a:solidFill>
            <a:ln>
              <a:noFill/>
            </a:ln>
            <a:effectLst/>
            <a:scene3d>
              <a:camera prst="orthographicFront">
                <a:rot lat="0" lon="0" rev="0"/>
              </a:camera>
              <a:lightRig rig="threePt" dir="t"/>
            </a:scene3d>
            <a:sp3d prstMaterial="plastic">
              <a:bevelT w="57150" h="57150"/>
            </a:sp3d>
          </p:spPr>
          <p:style>
            <a:lnRef idx="0">
              <a:schemeClr val="accent4"/>
            </a:lnRef>
            <a:fillRef idx="3">
              <a:schemeClr val="accent4"/>
            </a:fillRef>
            <a:effectRef idx="3">
              <a:schemeClr val="accent4"/>
            </a:effectRef>
            <a:fontRef idx="minor">
              <a:schemeClr val="lt1"/>
            </a:fontRef>
          </p:style>
          <p:txBody>
            <a:bodyPr anchor="ctr"/>
            <a:lstStyle/>
            <a:p>
              <a:pPr algn="ctr" fontAlgn="auto">
                <a:spcBef>
                  <a:spcPts val="0"/>
                </a:spcBef>
                <a:spcAft>
                  <a:spcPts val="0"/>
                </a:spcAft>
                <a:defRPr/>
              </a:pPr>
              <a:endParaRPr lang="en-US" dirty="0"/>
            </a:p>
          </p:txBody>
        </p:sp>
        <p:sp>
          <p:nvSpPr>
            <p:cNvPr id="64" name="Pie 63"/>
            <p:cNvSpPr/>
            <p:nvPr/>
          </p:nvSpPr>
          <p:spPr bwMode="gray">
            <a:xfrm>
              <a:off x="4763053" y="3082579"/>
              <a:ext cx="306128" cy="180574"/>
            </a:xfrm>
            <a:prstGeom prst="pie">
              <a:avLst>
                <a:gd name="adj1" fmla="val 5429925"/>
                <a:gd name="adj2" fmla="val 16200000"/>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solidFill>
                  <a:schemeClr val="tx1"/>
                </a:solidFill>
              </a:endParaRPr>
            </a:p>
          </p:txBody>
        </p:sp>
      </p:grpSp>
      <p:grpSp>
        <p:nvGrpSpPr>
          <p:cNvPr id="52233" name="Group 7"/>
          <p:cNvGrpSpPr>
            <a:grpSpLocks/>
          </p:cNvGrpSpPr>
          <p:nvPr/>
        </p:nvGrpSpPr>
        <p:grpSpPr bwMode="auto">
          <a:xfrm>
            <a:off x="355600" y="4059238"/>
            <a:ext cx="1473200" cy="1949450"/>
            <a:chOff x="457200" y="1239996"/>
            <a:chExt cx="2177144" cy="2804886"/>
          </a:xfrm>
        </p:grpSpPr>
        <p:sp>
          <p:nvSpPr>
            <p:cNvPr id="66" name="Rectangle 65"/>
            <p:cNvSpPr/>
            <p:nvPr/>
          </p:nvSpPr>
          <p:spPr>
            <a:xfrm>
              <a:off x="457200" y="1239996"/>
              <a:ext cx="2177144" cy="2804886"/>
            </a:xfrm>
            <a:prstGeom prst="rect">
              <a:avLst/>
            </a:prstGeom>
            <a:solidFill>
              <a:schemeClr val="bg1"/>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7" name="Rectangle 66"/>
            <p:cNvSpPr/>
            <p:nvPr/>
          </p:nvSpPr>
          <p:spPr>
            <a:xfrm>
              <a:off x="536966" y="1294815"/>
              <a:ext cx="2017612" cy="2692964"/>
            </a:xfrm>
            <a:prstGeom prst="rect">
              <a:avLst/>
            </a:prstGeom>
            <a:noFill/>
            <a:ln w="19050">
              <a:solidFill>
                <a:schemeClr val="accent2">
                  <a:lumMod val="60000"/>
                  <a:lumOff val="40000"/>
                </a:schemeClr>
              </a:solidFill>
              <a:prstDash val="dash"/>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68" name="Group 6"/>
          <p:cNvGrpSpPr>
            <a:grpSpLocks/>
          </p:cNvGrpSpPr>
          <p:nvPr/>
        </p:nvGrpSpPr>
        <p:grpSpPr bwMode="auto">
          <a:xfrm flipV="1">
            <a:off x="228601" y="4232274"/>
            <a:ext cx="1445468" cy="337835"/>
            <a:chOff x="4763053" y="2429435"/>
            <a:chExt cx="2840865" cy="833718"/>
          </a:xfrm>
          <a:solidFill>
            <a:srgbClr val="0070C0"/>
          </a:solidFill>
        </p:grpSpPr>
        <p:sp>
          <p:nvSpPr>
            <p:cNvPr id="69" name="Freeform 68">
              <a:hlinkClick r:id="rId6" action="ppaction://hlinksldjump"/>
            </p:cNvPr>
            <p:cNvSpPr/>
            <p:nvPr/>
          </p:nvSpPr>
          <p:spPr bwMode="gray">
            <a:xfrm>
              <a:off x="4770794" y="2429435"/>
              <a:ext cx="2833124" cy="768967"/>
            </a:xfrm>
            <a:custGeom>
              <a:avLst/>
              <a:gdLst>
                <a:gd name="connsiteX0" fmla="*/ 0 w 1205789"/>
                <a:gd name="connsiteY0" fmla="*/ 0 h 404774"/>
                <a:gd name="connsiteX1" fmla="*/ 1003402 w 1205789"/>
                <a:gd name="connsiteY1" fmla="*/ 0 h 404774"/>
                <a:gd name="connsiteX2" fmla="*/ 1205789 w 1205789"/>
                <a:gd name="connsiteY2" fmla="*/ 202387 h 404774"/>
                <a:gd name="connsiteX3" fmla="*/ 1003402 w 1205789"/>
                <a:gd name="connsiteY3" fmla="*/ 404774 h 404774"/>
                <a:gd name="connsiteX4" fmla="*/ 0 w 1205789"/>
                <a:gd name="connsiteY4" fmla="*/ 404774 h 404774"/>
                <a:gd name="connsiteX5" fmla="*/ 0 w 1205789"/>
                <a:gd name="connsiteY5" fmla="*/ 0 h 404774"/>
                <a:gd name="connsiteX0" fmla="*/ 7314 w 1213103"/>
                <a:gd name="connsiteY0" fmla="*/ 0 h 404774"/>
                <a:gd name="connsiteX1" fmla="*/ 1010716 w 1213103"/>
                <a:gd name="connsiteY1" fmla="*/ 0 h 404774"/>
                <a:gd name="connsiteX2" fmla="*/ 1213103 w 1213103"/>
                <a:gd name="connsiteY2" fmla="*/ 202387 h 404774"/>
                <a:gd name="connsiteX3" fmla="*/ 1010716 w 1213103"/>
                <a:gd name="connsiteY3" fmla="*/ 404774 h 404774"/>
                <a:gd name="connsiteX4" fmla="*/ 7314 w 1213103"/>
                <a:gd name="connsiteY4" fmla="*/ 404774 h 404774"/>
                <a:gd name="connsiteX5" fmla="*/ 0 w 1213103"/>
                <a:gd name="connsiteY5" fmla="*/ 131673 h 404774"/>
                <a:gd name="connsiteX6" fmla="*/ 7314 w 1213103"/>
                <a:gd name="connsiteY6" fmla="*/ 0 h 404774"/>
                <a:gd name="connsiteX0" fmla="*/ 89610 w 1295399"/>
                <a:gd name="connsiteY0" fmla="*/ 0 h 404774"/>
                <a:gd name="connsiteX1" fmla="*/ 1093012 w 1295399"/>
                <a:gd name="connsiteY1" fmla="*/ 0 h 404774"/>
                <a:gd name="connsiteX2" fmla="*/ 1295399 w 1295399"/>
                <a:gd name="connsiteY2" fmla="*/ 202387 h 404774"/>
                <a:gd name="connsiteX3" fmla="*/ 1093012 w 1295399"/>
                <a:gd name="connsiteY3" fmla="*/ 404774 h 404774"/>
                <a:gd name="connsiteX4" fmla="*/ 89610 w 1295399"/>
                <a:gd name="connsiteY4" fmla="*/ 404774 h 404774"/>
                <a:gd name="connsiteX5" fmla="*/ 0 w 1295399"/>
                <a:gd name="connsiteY5" fmla="*/ 99974 h 404774"/>
                <a:gd name="connsiteX6" fmla="*/ 89610 w 1295399"/>
                <a:gd name="connsiteY6" fmla="*/ 0 h 404774"/>
                <a:gd name="connsiteX0" fmla="*/ 89610 w 1295399"/>
                <a:gd name="connsiteY0" fmla="*/ 0 h 404774"/>
                <a:gd name="connsiteX1" fmla="*/ 1093012 w 1295399"/>
                <a:gd name="connsiteY1" fmla="*/ 0 h 404774"/>
                <a:gd name="connsiteX2" fmla="*/ 1295399 w 1295399"/>
                <a:gd name="connsiteY2" fmla="*/ 202387 h 404774"/>
                <a:gd name="connsiteX3" fmla="*/ 1093012 w 1295399"/>
                <a:gd name="connsiteY3" fmla="*/ 404774 h 404774"/>
                <a:gd name="connsiteX4" fmla="*/ 89610 w 1295399"/>
                <a:gd name="connsiteY4" fmla="*/ 404774 h 404774"/>
                <a:gd name="connsiteX5" fmla="*/ 60350 w 1295399"/>
                <a:gd name="connsiteY5" fmla="*/ 299923 h 404774"/>
                <a:gd name="connsiteX6" fmla="*/ 0 w 1295399"/>
                <a:gd name="connsiteY6" fmla="*/ 99974 h 404774"/>
                <a:gd name="connsiteX7" fmla="*/ 89610 w 1295399"/>
                <a:gd name="connsiteY7" fmla="*/ 0 h 4047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104497 w 1310286"/>
                <a:gd name="connsiteY0" fmla="*/ 0 h 480974"/>
                <a:gd name="connsiteX1" fmla="*/ 1107899 w 1310286"/>
                <a:gd name="connsiteY1" fmla="*/ 0 h 480974"/>
                <a:gd name="connsiteX2" fmla="*/ 1310286 w 1310286"/>
                <a:gd name="connsiteY2" fmla="*/ 202387 h 480974"/>
                <a:gd name="connsiteX3" fmla="*/ 1107899 w 1310286"/>
                <a:gd name="connsiteY3" fmla="*/ 404774 h 480974"/>
                <a:gd name="connsiteX4" fmla="*/ 104497 w 1310286"/>
                <a:gd name="connsiteY4" fmla="*/ 404774 h 480974"/>
                <a:gd name="connsiteX5" fmla="*/ 14887 w 1310286"/>
                <a:gd name="connsiteY5" fmla="*/ 480974 h 480974"/>
                <a:gd name="connsiteX6" fmla="*/ 14887 w 1310286"/>
                <a:gd name="connsiteY6" fmla="*/ 99974 h 480974"/>
                <a:gd name="connsiteX7" fmla="*/ 104497 w 1310286"/>
                <a:gd name="connsiteY7" fmla="*/ 0 h 480974"/>
                <a:gd name="connsiteX0" fmla="*/ 104497 w 1310286"/>
                <a:gd name="connsiteY0" fmla="*/ 0 h 480974"/>
                <a:gd name="connsiteX1" fmla="*/ 1107899 w 1310286"/>
                <a:gd name="connsiteY1" fmla="*/ 0 h 480974"/>
                <a:gd name="connsiteX2" fmla="*/ 1310286 w 1310286"/>
                <a:gd name="connsiteY2" fmla="*/ 202387 h 480974"/>
                <a:gd name="connsiteX3" fmla="*/ 1107899 w 1310286"/>
                <a:gd name="connsiteY3" fmla="*/ 404774 h 480974"/>
                <a:gd name="connsiteX4" fmla="*/ 104497 w 1310286"/>
                <a:gd name="connsiteY4" fmla="*/ 404774 h 480974"/>
                <a:gd name="connsiteX5" fmla="*/ 14887 w 1310286"/>
                <a:gd name="connsiteY5" fmla="*/ 480974 h 480974"/>
                <a:gd name="connsiteX6" fmla="*/ 14887 w 1310286"/>
                <a:gd name="connsiteY6" fmla="*/ 99974 h 480974"/>
                <a:gd name="connsiteX7" fmla="*/ 104497 w 1310286"/>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2367 h 483341"/>
                <a:gd name="connsiteX1" fmla="*/ 1093012 w 1295399"/>
                <a:gd name="connsiteY1" fmla="*/ 2367 h 483341"/>
                <a:gd name="connsiteX2" fmla="*/ 1295399 w 1295399"/>
                <a:gd name="connsiteY2" fmla="*/ 204754 h 483341"/>
                <a:gd name="connsiteX3" fmla="*/ 1093012 w 1295399"/>
                <a:gd name="connsiteY3" fmla="*/ 407141 h 483341"/>
                <a:gd name="connsiteX4" fmla="*/ 89610 w 1295399"/>
                <a:gd name="connsiteY4" fmla="*/ 407141 h 483341"/>
                <a:gd name="connsiteX5" fmla="*/ 0 w 1295399"/>
                <a:gd name="connsiteY5" fmla="*/ 483341 h 483341"/>
                <a:gd name="connsiteX6" fmla="*/ 0 w 1295399"/>
                <a:gd name="connsiteY6" fmla="*/ 102341 h 483341"/>
                <a:gd name="connsiteX7" fmla="*/ 89610 w 1295399"/>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03929 w 1309718"/>
                <a:gd name="connsiteY4" fmla="*/ 404774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94046 w 1309718"/>
                <a:gd name="connsiteY0" fmla="*/ 2367 h 483679"/>
                <a:gd name="connsiteX1" fmla="*/ 1107331 w 1309718"/>
                <a:gd name="connsiteY1" fmla="*/ 2705 h 483679"/>
                <a:gd name="connsiteX2" fmla="*/ 1309718 w 1309718"/>
                <a:gd name="connsiteY2" fmla="*/ 205092 h 483679"/>
                <a:gd name="connsiteX3" fmla="*/ 1107331 w 1309718"/>
                <a:gd name="connsiteY3" fmla="*/ 407479 h 483679"/>
                <a:gd name="connsiteX4" fmla="*/ 137051 w 1309718"/>
                <a:gd name="connsiteY4" fmla="*/ 413144 h 483679"/>
                <a:gd name="connsiteX5" fmla="*/ 14319 w 1309718"/>
                <a:gd name="connsiteY5" fmla="*/ 483679 h 483679"/>
                <a:gd name="connsiteX6" fmla="*/ 14319 w 1309718"/>
                <a:gd name="connsiteY6" fmla="*/ 102679 h 483679"/>
                <a:gd name="connsiteX7" fmla="*/ 94046 w 1309718"/>
                <a:gd name="connsiteY7" fmla="*/ 2367 h 483679"/>
                <a:gd name="connsiteX0" fmla="*/ 94046 w 1309718"/>
                <a:gd name="connsiteY0" fmla="*/ 0 h 481312"/>
                <a:gd name="connsiteX1" fmla="*/ 1107331 w 1309718"/>
                <a:gd name="connsiteY1" fmla="*/ 338 h 481312"/>
                <a:gd name="connsiteX2" fmla="*/ 1309718 w 1309718"/>
                <a:gd name="connsiteY2" fmla="*/ 202725 h 481312"/>
                <a:gd name="connsiteX3" fmla="*/ 1107331 w 1309718"/>
                <a:gd name="connsiteY3" fmla="*/ 405112 h 481312"/>
                <a:gd name="connsiteX4" fmla="*/ 137051 w 1309718"/>
                <a:gd name="connsiteY4" fmla="*/ 410777 h 481312"/>
                <a:gd name="connsiteX5" fmla="*/ 14319 w 1309718"/>
                <a:gd name="connsiteY5" fmla="*/ 481312 h 481312"/>
                <a:gd name="connsiteX6" fmla="*/ 14319 w 1309718"/>
                <a:gd name="connsiteY6" fmla="*/ 100312 h 481312"/>
                <a:gd name="connsiteX7" fmla="*/ 94046 w 1309718"/>
                <a:gd name="connsiteY7" fmla="*/ 0 h 481312"/>
                <a:gd name="connsiteX0" fmla="*/ 94046 w 1309718"/>
                <a:gd name="connsiteY0" fmla="*/ 11030 h 492342"/>
                <a:gd name="connsiteX1" fmla="*/ 1107331 w 1309718"/>
                <a:gd name="connsiteY1" fmla="*/ 11368 h 492342"/>
                <a:gd name="connsiteX2" fmla="*/ 1309718 w 1309718"/>
                <a:gd name="connsiteY2" fmla="*/ 213755 h 492342"/>
                <a:gd name="connsiteX3" fmla="*/ 1107331 w 1309718"/>
                <a:gd name="connsiteY3" fmla="*/ 416142 h 492342"/>
                <a:gd name="connsiteX4" fmla="*/ 137051 w 1309718"/>
                <a:gd name="connsiteY4" fmla="*/ 421807 h 492342"/>
                <a:gd name="connsiteX5" fmla="*/ 14319 w 1309718"/>
                <a:gd name="connsiteY5" fmla="*/ 492342 h 492342"/>
                <a:gd name="connsiteX6" fmla="*/ 14319 w 1309718"/>
                <a:gd name="connsiteY6" fmla="*/ 111342 h 492342"/>
                <a:gd name="connsiteX7" fmla="*/ 94046 w 1309718"/>
                <a:gd name="connsiteY7" fmla="*/ 11030 h 492342"/>
                <a:gd name="connsiteX0" fmla="*/ 94046 w 1309718"/>
                <a:gd name="connsiteY0" fmla="*/ 0 h 481312"/>
                <a:gd name="connsiteX1" fmla="*/ 1107331 w 1309718"/>
                <a:gd name="connsiteY1" fmla="*/ 338 h 481312"/>
                <a:gd name="connsiteX2" fmla="*/ 1309718 w 1309718"/>
                <a:gd name="connsiteY2" fmla="*/ 202725 h 481312"/>
                <a:gd name="connsiteX3" fmla="*/ 1107331 w 1309718"/>
                <a:gd name="connsiteY3" fmla="*/ 405112 h 481312"/>
                <a:gd name="connsiteX4" fmla="*/ 137051 w 1309718"/>
                <a:gd name="connsiteY4" fmla="*/ 410777 h 481312"/>
                <a:gd name="connsiteX5" fmla="*/ 14319 w 1309718"/>
                <a:gd name="connsiteY5" fmla="*/ 481312 h 481312"/>
                <a:gd name="connsiteX6" fmla="*/ 14319 w 1309718"/>
                <a:gd name="connsiteY6" fmla="*/ 100312 h 481312"/>
                <a:gd name="connsiteX7" fmla="*/ 94046 w 1309718"/>
                <a:gd name="connsiteY7" fmla="*/ 0 h 481312"/>
                <a:gd name="connsiteX0" fmla="*/ 94046 w 1309718"/>
                <a:gd name="connsiteY0" fmla="*/ 0 h 481312"/>
                <a:gd name="connsiteX1" fmla="*/ 1107331 w 1309718"/>
                <a:gd name="connsiteY1" fmla="*/ 338 h 481312"/>
                <a:gd name="connsiteX2" fmla="*/ 1309718 w 1309718"/>
                <a:gd name="connsiteY2" fmla="*/ 202725 h 481312"/>
                <a:gd name="connsiteX3" fmla="*/ 1107331 w 1309718"/>
                <a:gd name="connsiteY3" fmla="*/ 405112 h 481312"/>
                <a:gd name="connsiteX4" fmla="*/ 137051 w 1309718"/>
                <a:gd name="connsiteY4" fmla="*/ 410777 h 481312"/>
                <a:gd name="connsiteX5" fmla="*/ 14319 w 1309718"/>
                <a:gd name="connsiteY5" fmla="*/ 481312 h 481312"/>
                <a:gd name="connsiteX6" fmla="*/ 14319 w 1309718"/>
                <a:gd name="connsiteY6" fmla="*/ 100312 h 481312"/>
                <a:gd name="connsiteX7" fmla="*/ 94046 w 1309718"/>
                <a:gd name="connsiteY7" fmla="*/ 0 h 481312"/>
                <a:gd name="connsiteX0" fmla="*/ 81513 w 1297185"/>
                <a:gd name="connsiteY0" fmla="*/ 0 h 481312"/>
                <a:gd name="connsiteX1" fmla="*/ 1094798 w 1297185"/>
                <a:gd name="connsiteY1" fmla="*/ 338 h 481312"/>
                <a:gd name="connsiteX2" fmla="*/ 1297185 w 1297185"/>
                <a:gd name="connsiteY2" fmla="*/ 202725 h 481312"/>
                <a:gd name="connsiteX3" fmla="*/ 1094798 w 1297185"/>
                <a:gd name="connsiteY3" fmla="*/ 405112 h 481312"/>
                <a:gd name="connsiteX4" fmla="*/ 124518 w 1297185"/>
                <a:gd name="connsiteY4" fmla="*/ 410777 h 481312"/>
                <a:gd name="connsiteX5" fmla="*/ 1786 w 1297185"/>
                <a:gd name="connsiteY5" fmla="*/ 481312 h 481312"/>
                <a:gd name="connsiteX6" fmla="*/ 1786 w 1297185"/>
                <a:gd name="connsiteY6" fmla="*/ 100312 h 481312"/>
                <a:gd name="connsiteX7" fmla="*/ 81513 w 1297185"/>
                <a:gd name="connsiteY7" fmla="*/ 0 h 481312"/>
                <a:gd name="connsiteX0" fmla="*/ 79727 w 1295399"/>
                <a:gd name="connsiteY0" fmla="*/ 0 h 481312"/>
                <a:gd name="connsiteX1" fmla="*/ 1093012 w 1295399"/>
                <a:gd name="connsiteY1" fmla="*/ 338 h 481312"/>
                <a:gd name="connsiteX2" fmla="*/ 1295399 w 1295399"/>
                <a:gd name="connsiteY2" fmla="*/ 202725 h 481312"/>
                <a:gd name="connsiteX3" fmla="*/ 1093012 w 1295399"/>
                <a:gd name="connsiteY3" fmla="*/ 405112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302292"/>
                <a:gd name="connsiteY0" fmla="*/ 0 h 481312"/>
                <a:gd name="connsiteX1" fmla="*/ 1134372 w 1302292"/>
                <a:gd name="connsiteY1" fmla="*/ 1301 h 481312"/>
                <a:gd name="connsiteX2" fmla="*/ 1295399 w 1302292"/>
                <a:gd name="connsiteY2" fmla="*/ 202725 h 481312"/>
                <a:gd name="connsiteX3" fmla="*/ 1093012 w 1302292"/>
                <a:gd name="connsiteY3" fmla="*/ 405112 h 481312"/>
                <a:gd name="connsiteX4" fmla="*/ 122732 w 1302292"/>
                <a:gd name="connsiteY4" fmla="*/ 410777 h 481312"/>
                <a:gd name="connsiteX5" fmla="*/ 0 w 1302292"/>
                <a:gd name="connsiteY5" fmla="*/ 481312 h 481312"/>
                <a:gd name="connsiteX6" fmla="*/ 0 w 1302292"/>
                <a:gd name="connsiteY6" fmla="*/ 100312 h 481312"/>
                <a:gd name="connsiteX7" fmla="*/ 79727 w 1302292"/>
                <a:gd name="connsiteY7" fmla="*/ 0 h 481312"/>
                <a:gd name="connsiteX0" fmla="*/ 79727 w 1295608"/>
                <a:gd name="connsiteY0" fmla="*/ 0 h 481312"/>
                <a:gd name="connsiteX1" fmla="*/ 1134372 w 1295608"/>
                <a:gd name="connsiteY1" fmla="*/ 1301 h 481312"/>
                <a:gd name="connsiteX2" fmla="*/ 1295399 w 1295608"/>
                <a:gd name="connsiteY2" fmla="*/ 202725 h 481312"/>
                <a:gd name="connsiteX3" fmla="*/ 1133118 w 1295608"/>
                <a:gd name="connsiteY3" fmla="*/ 405112 h 481312"/>
                <a:gd name="connsiteX4" fmla="*/ 122732 w 1295608"/>
                <a:gd name="connsiteY4" fmla="*/ 410777 h 481312"/>
                <a:gd name="connsiteX5" fmla="*/ 0 w 1295608"/>
                <a:gd name="connsiteY5" fmla="*/ 481312 h 481312"/>
                <a:gd name="connsiteX6" fmla="*/ 0 w 1295608"/>
                <a:gd name="connsiteY6" fmla="*/ 100312 h 481312"/>
                <a:gd name="connsiteX7" fmla="*/ 79727 w 1295608"/>
                <a:gd name="connsiteY7" fmla="*/ 0 h 481312"/>
                <a:gd name="connsiteX0" fmla="*/ 79727 w 1295399"/>
                <a:gd name="connsiteY0" fmla="*/ 0 h 481312"/>
                <a:gd name="connsiteX1" fmla="*/ 1134372 w 1295399"/>
                <a:gd name="connsiteY1" fmla="*/ 1301 h 481312"/>
                <a:gd name="connsiteX2" fmla="*/ 1295399 w 1295399"/>
                <a:gd name="connsiteY2" fmla="*/ 202725 h 481312"/>
                <a:gd name="connsiteX3" fmla="*/ 1133118 w 1295399"/>
                <a:gd name="connsiteY3" fmla="*/ 405112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295399"/>
                <a:gd name="connsiteY0" fmla="*/ 0 h 481312"/>
                <a:gd name="connsiteX1" fmla="*/ 1134372 w 1295399"/>
                <a:gd name="connsiteY1" fmla="*/ 1301 h 481312"/>
                <a:gd name="connsiteX2" fmla="*/ 1295399 w 1295399"/>
                <a:gd name="connsiteY2" fmla="*/ 202725 h 481312"/>
                <a:gd name="connsiteX3" fmla="*/ 1133118 w 1295399"/>
                <a:gd name="connsiteY3" fmla="*/ 405112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295399"/>
                <a:gd name="connsiteY0" fmla="*/ 0 h 481312"/>
                <a:gd name="connsiteX1" fmla="*/ 1134372 w 1295399"/>
                <a:gd name="connsiteY1" fmla="*/ 1301 h 481312"/>
                <a:gd name="connsiteX2" fmla="*/ 1295399 w 1295399"/>
                <a:gd name="connsiteY2" fmla="*/ 202725 h 481312"/>
                <a:gd name="connsiteX3" fmla="*/ 1165078 w 1295399"/>
                <a:gd name="connsiteY3" fmla="*/ 406074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295399"/>
                <a:gd name="connsiteY0" fmla="*/ 0 h 481312"/>
                <a:gd name="connsiteX1" fmla="*/ 1156305 w 1295399"/>
                <a:gd name="connsiteY1" fmla="*/ 6114 h 481312"/>
                <a:gd name="connsiteX2" fmla="*/ 1295399 w 1295399"/>
                <a:gd name="connsiteY2" fmla="*/ 202725 h 481312"/>
                <a:gd name="connsiteX3" fmla="*/ 1165078 w 1295399"/>
                <a:gd name="connsiteY3" fmla="*/ 406074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95399" h="481312">
                  <a:moveTo>
                    <a:pt x="79727" y="0"/>
                  </a:moveTo>
                  <a:lnTo>
                    <a:pt x="1156305" y="6114"/>
                  </a:lnTo>
                  <a:lnTo>
                    <a:pt x="1295399" y="202725"/>
                  </a:lnTo>
                  <a:lnTo>
                    <a:pt x="1165078" y="406074"/>
                  </a:lnTo>
                  <a:lnTo>
                    <a:pt x="122732" y="410777"/>
                  </a:lnTo>
                  <a:cubicBezTo>
                    <a:pt x="78235" y="412895"/>
                    <a:pt x="11453" y="402374"/>
                    <a:pt x="0" y="481312"/>
                  </a:cubicBezTo>
                  <a:lnTo>
                    <a:pt x="0" y="100312"/>
                  </a:lnTo>
                  <a:cubicBezTo>
                    <a:pt x="721" y="14824"/>
                    <a:pt x="31644" y="5334"/>
                    <a:pt x="79727" y="0"/>
                  </a:cubicBezTo>
                  <a:close/>
                </a:path>
              </a:pathLst>
            </a:custGeom>
            <a:grpFill/>
            <a:ln>
              <a:noFill/>
            </a:ln>
            <a:effectLst/>
            <a:scene3d>
              <a:camera prst="orthographicFront">
                <a:rot lat="0" lon="0" rev="0"/>
              </a:camera>
              <a:lightRig rig="threePt" dir="t"/>
            </a:scene3d>
            <a:sp3d prstMaterial="plastic">
              <a:bevelT w="57150" h="57150"/>
            </a:sp3d>
          </p:spPr>
          <p:style>
            <a:lnRef idx="0">
              <a:schemeClr val="accent4"/>
            </a:lnRef>
            <a:fillRef idx="3">
              <a:schemeClr val="accent4"/>
            </a:fillRef>
            <a:effectRef idx="3">
              <a:schemeClr val="accent4"/>
            </a:effectRef>
            <a:fontRef idx="minor">
              <a:schemeClr val="lt1"/>
            </a:fontRef>
          </p:style>
          <p:txBody>
            <a:bodyPr anchor="ctr"/>
            <a:lstStyle/>
            <a:p>
              <a:pPr algn="ctr" fontAlgn="auto">
                <a:spcBef>
                  <a:spcPts val="0"/>
                </a:spcBef>
                <a:spcAft>
                  <a:spcPts val="0"/>
                </a:spcAft>
                <a:defRPr/>
              </a:pPr>
              <a:endParaRPr lang="en-US" dirty="0"/>
            </a:p>
          </p:txBody>
        </p:sp>
        <p:sp>
          <p:nvSpPr>
            <p:cNvPr id="70" name="Pie 69"/>
            <p:cNvSpPr/>
            <p:nvPr/>
          </p:nvSpPr>
          <p:spPr bwMode="gray">
            <a:xfrm>
              <a:off x="4763053" y="3083859"/>
              <a:ext cx="304685" cy="179294"/>
            </a:xfrm>
            <a:prstGeom prst="pie">
              <a:avLst>
                <a:gd name="adj1" fmla="val 5429925"/>
                <a:gd name="adj2" fmla="val 1620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solidFill>
                  <a:schemeClr val="tx1"/>
                </a:solidFill>
              </a:endParaRPr>
            </a:p>
          </p:txBody>
        </p:sp>
      </p:grpSp>
      <p:grpSp>
        <p:nvGrpSpPr>
          <p:cNvPr id="52235" name="Group 7"/>
          <p:cNvGrpSpPr>
            <a:grpSpLocks/>
          </p:cNvGrpSpPr>
          <p:nvPr/>
        </p:nvGrpSpPr>
        <p:grpSpPr bwMode="auto">
          <a:xfrm>
            <a:off x="2565400" y="4038600"/>
            <a:ext cx="1473200" cy="1949450"/>
            <a:chOff x="457200" y="1239996"/>
            <a:chExt cx="2177144" cy="2804886"/>
          </a:xfrm>
        </p:grpSpPr>
        <p:sp>
          <p:nvSpPr>
            <p:cNvPr id="72" name="Rectangle 71"/>
            <p:cNvSpPr/>
            <p:nvPr/>
          </p:nvSpPr>
          <p:spPr>
            <a:xfrm>
              <a:off x="457200" y="1239996"/>
              <a:ext cx="2177144" cy="2804886"/>
            </a:xfrm>
            <a:prstGeom prst="rect">
              <a:avLst/>
            </a:prstGeom>
            <a:solidFill>
              <a:schemeClr val="bg1"/>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3" name="Rectangle 72"/>
            <p:cNvSpPr/>
            <p:nvPr/>
          </p:nvSpPr>
          <p:spPr>
            <a:xfrm>
              <a:off x="536966" y="1294815"/>
              <a:ext cx="2017612" cy="2692965"/>
            </a:xfrm>
            <a:prstGeom prst="rect">
              <a:avLst/>
            </a:prstGeom>
            <a:noFill/>
            <a:ln w="19050">
              <a:solidFill>
                <a:schemeClr val="accent2">
                  <a:lumMod val="60000"/>
                  <a:lumOff val="40000"/>
                </a:schemeClr>
              </a:solidFill>
              <a:prstDash val="dash"/>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52236" name="Group 6"/>
          <p:cNvGrpSpPr>
            <a:grpSpLocks/>
          </p:cNvGrpSpPr>
          <p:nvPr/>
        </p:nvGrpSpPr>
        <p:grpSpPr bwMode="auto">
          <a:xfrm flipV="1">
            <a:off x="2438400" y="4211638"/>
            <a:ext cx="1446213" cy="338137"/>
            <a:chOff x="4763053" y="2429435"/>
            <a:chExt cx="2840865" cy="833718"/>
          </a:xfrm>
        </p:grpSpPr>
        <p:sp>
          <p:nvSpPr>
            <p:cNvPr id="75" name="Freeform 74">
              <a:hlinkClick r:id="rId7" action="ppaction://hlinksldjump"/>
            </p:cNvPr>
            <p:cNvSpPr/>
            <p:nvPr/>
          </p:nvSpPr>
          <p:spPr bwMode="gray">
            <a:xfrm>
              <a:off x="4770794" y="2429435"/>
              <a:ext cx="2833124" cy="768967"/>
            </a:xfrm>
            <a:custGeom>
              <a:avLst/>
              <a:gdLst>
                <a:gd name="connsiteX0" fmla="*/ 0 w 1205789"/>
                <a:gd name="connsiteY0" fmla="*/ 0 h 404774"/>
                <a:gd name="connsiteX1" fmla="*/ 1003402 w 1205789"/>
                <a:gd name="connsiteY1" fmla="*/ 0 h 404774"/>
                <a:gd name="connsiteX2" fmla="*/ 1205789 w 1205789"/>
                <a:gd name="connsiteY2" fmla="*/ 202387 h 404774"/>
                <a:gd name="connsiteX3" fmla="*/ 1003402 w 1205789"/>
                <a:gd name="connsiteY3" fmla="*/ 404774 h 404774"/>
                <a:gd name="connsiteX4" fmla="*/ 0 w 1205789"/>
                <a:gd name="connsiteY4" fmla="*/ 404774 h 404774"/>
                <a:gd name="connsiteX5" fmla="*/ 0 w 1205789"/>
                <a:gd name="connsiteY5" fmla="*/ 0 h 404774"/>
                <a:gd name="connsiteX0" fmla="*/ 7314 w 1213103"/>
                <a:gd name="connsiteY0" fmla="*/ 0 h 404774"/>
                <a:gd name="connsiteX1" fmla="*/ 1010716 w 1213103"/>
                <a:gd name="connsiteY1" fmla="*/ 0 h 404774"/>
                <a:gd name="connsiteX2" fmla="*/ 1213103 w 1213103"/>
                <a:gd name="connsiteY2" fmla="*/ 202387 h 404774"/>
                <a:gd name="connsiteX3" fmla="*/ 1010716 w 1213103"/>
                <a:gd name="connsiteY3" fmla="*/ 404774 h 404774"/>
                <a:gd name="connsiteX4" fmla="*/ 7314 w 1213103"/>
                <a:gd name="connsiteY4" fmla="*/ 404774 h 404774"/>
                <a:gd name="connsiteX5" fmla="*/ 0 w 1213103"/>
                <a:gd name="connsiteY5" fmla="*/ 131673 h 404774"/>
                <a:gd name="connsiteX6" fmla="*/ 7314 w 1213103"/>
                <a:gd name="connsiteY6" fmla="*/ 0 h 404774"/>
                <a:gd name="connsiteX0" fmla="*/ 89610 w 1295399"/>
                <a:gd name="connsiteY0" fmla="*/ 0 h 404774"/>
                <a:gd name="connsiteX1" fmla="*/ 1093012 w 1295399"/>
                <a:gd name="connsiteY1" fmla="*/ 0 h 404774"/>
                <a:gd name="connsiteX2" fmla="*/ 1295399 w 1295399"/>
                <a:gd name="connsiteY2" fmla="*/ 202387 h 404774"/>
                <a:gd name="connsiteX3" fmla="*/ 1093012 w 1295399"/>
                <a:gd name="connsiteY3" fmla="*/ 404774 h 404774"/>
                <a:gd name="connsiteX4" fmla="*/ 89610 w 1295399"/>
                <a:gd name="connsiteY4" fmla="*/ 404774 h 404774"/>
                <a:gd name="connsiteX5" fmla="*/ 0 w 1295399"/>
                <a:gd name="connsiteY5" fmla="*/ 99974 h 404774"/>
                <a:gd name="connsiteX6" fmla="*/ 89610 w 1295399"/>
                <a:gd name="connsiteY6" fmla="*/ 0 h 404774"/>
                <a:gd name="connsiteX0" fmla="*/ 89610 w 1295399"/>
                <a:gd name="connsiteY0" fmla="*/ 0 h 404774"/>
                <a:gd name="connsiteX1" fmla="*/ 1093012 w 1295399"/>
                <a:gd name="connsiteY1" fmla="*/ 0 h 404774"/>
                <a:gd name="connsiteX2" fmla="*/ 1295399 w 1295399"/>
                <a:gd name="connsiteY2" fmla="*/ 202387 h 404774"/>
                <a:gd name="connsiteX3" fmla="*/ 1093012 w 1295399"/>
                <a:gd name="connsiteY3" fmla="*/ 404774 h 404774"/>
                <a:gd name="connsiteX4" fmla="*/ 89610 w 1295399"/>
                <a:gd name="connsiteY4" fmla="*/ 404774 h 404774"/>
                <a:gd name="connsiteX5" fmla="*/ 60350 w 1295399"/>
                <a:gd name="connsiteY5" fmla="*/ 299923 h 404774"/>
                <a:gd name="connsiteX6" fmla="*/ 0 w 1295399"/>
                <a:gd name="connsiteY6" fmla="*/ 99974 h 404774"/>
                <a:gd name="connsiteX7" fmla="*/ 89610 w 1295399"/>
                <a:gd name="connsiteY7" fmla="*/ 0 h 4047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104497 w 1310286"/>
                <a:gd name="connsiteY0" fmla="*/ 0 h 480974"/>
                <a:gd name="connsiteX1" fmla="*/ 1107899 w 1310286"/>
                <a:gd name="connsiteY1" fmla="*/ 0 h 480974"/>
                <a:gd name="connsiteX2" fmla="*/ 1310286 w 1310286"/>
                <a:gd name="connsiteY2" fmla="*/ 202387 h 480974"/>
                <a:gd name="connsiteX3" fmla="*/ 1107899 w 1310286"/>
                <a:gd name="connsiteY3" fmla="*/ 404774 h 480974"/>
                <a:gd name="connsiteX4" fmla="*/ 104497 w 1310286"/>
                <a:gd name="connsiteY4" fmla="*/ 404774 h 480974"/>
                <a:gd name="connsiteX5" fmla="*/ 14887 w 1310286"/>
                <a:gd name="connsiteY5" fmla="*/ 480974 h 480974"/>
                <a:gd name="connsiteX6" fmla="*/ 14887 w 1310286"/>
                <a:gd name="connsiteY6" fmla="*/ 99974 h 480974"/>
                <a:gd name="connsiteX7" fmla="*/ 104497 w 1310286"/>
                <a:gd name="connsiteY7" fmla="*/ 0 h 480974"/>
                <a:gd name="connsiteX0" fmla="*/ 104497 w 1310286"/>
                <a:gd name="connsiteY0" fmla="*/ 0 h 480974"/>
                <a:gd name="connsiteX1" fmla="*/ 1107899 w 1310286"/>
                <a:gd name="connsiteY1" fmla="*/ 0 h 480974"/>
                <a:gd name="connsiteX2" fmla="*/ 1310286 w 1310286"/>
                <a:gd name="connsiteY2" fmla="*/ 202387 h 480974"/>
                <a:gd name="connsiteX3" fmla="*/ 1107899 w 1310286"/>
                <a:gd name="connsiteY3" fmla="*/ 404774 h 480974"/>
                <a:gd name="connsiteX4" fmla="*/ 104497 w 1310286"/>
                <a:gd name="connsiteY4" fmla="*/ 404774 h 480974"/>
                <a:gd name="connsiteX5" fmla="*/ 14887 w 1310286"/>
                <a:gd name="connsiteY5" fmla="*/ 480974 h 480974"/>
                <a:gd name="connsiteX6" fmla="*/ 14887 w 1310286"/>
                <a:gd name="connsiteY6" fmla="*/ 99974 h 480974"/>
                <a:gd name="connsiteX7" fmla="*/ 104497 w 1310286"/>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2367 h 483341"/>
                <a:gd name="connsiteX1" fmla="*/ 1093012 w 1295399"/>
                <a:gd name="connsiteY1" fmla="*/ 2367 h 483341"/>
                <a:gd name="connsiteX2" fmla="*/ 1295399 w 1295399"/>
                <a:gd name="connsiteY2" fmla="*/ 204754 h 483341"/>
                <a:gd name="connsiteX3" fmla="*/ 1093012 w 1295399"/>
                <a:gd name="connsiteY3" fmla="*/ 407141 h 483341"/>
                <a:gd name="connsiteX4" fmla="*/ 89610 w 1295399"/>
                <a:gd name="connsiteY4" fmla="*/ 407141 h 483341"/>
                <a:gd name="connsiteX5" fmla="*/ 0 w 1295399"/>
                <a:gd name="connsiteY5" fmla="*/ 483341 h 483341"/>
                <a:gd name="connsiteX6" fmla="*/ 0 w 1295399"/>
                <a:gd name="connsiteY6" fmla="*/ 102341 h 483341"/>
                <a:gd name="connsiteX7" fmla="*/ 89610 w 1295399"/>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03929 w 1309718"/>
                <a:gd name="connsiteY4" fmla="*/ 404774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94046 w 1309718"/>
                <a:gd name="connsiteY0" fmla="*/ 2367 h 483679"/>
                <a:gd name="connsiteX1" fmla="*/ 1107331 w 1309718"/>
                <a:gd name="connsiteY1" fmla="*/ 2705 h 483679"/>
                <a:gd name="connsiteX2" fmla="*/ 1309718 w 1309718"/>
                <a:gd name="connsiteY2" fmla="*/ 205092 h 483679"/>
                <a:gd name="connsiteX3" fmla="*/ 1107331 w 1309718"/>
                <a:gd name="connsiteY3" fmla="*/ 407479 h 483679"/>
                <a:gd name="connsiteX4" fmla="*/ 137051 w 1309718"/>
                <a:gd name="connsiteY4" fmla="*/ 413144 h 483679"/>
                <a:gd name="connsiteX5" fmla="*/ 14319 w 1309718"/>
                <a:gd name="connsiteY5" fmla="*/ 483679 h 483679"/>
                <a:gd name="connsiteX6" fmla="*/ 14319 w 1309718"/>
                <a:gd name="connsiteY6" fmla="*/ 102679 h 483679"/>
                <a:gd name="connsiteX7" fmla="*/ 94046 w 1309718"/>
                <a:gd name="connsiteY7" fmla="*/ 2367 h 483679"/>
                <a:gd name="connsiteX0" fmla="*/ 94046 w 1309718"/>
                <a:gd name="connsiteY0" fmla="*/ 0 h 481312"/>
                <a:gd name="connsiteX1" fmla="*/ 1107331 w 1309718"/>
                <a:gd name="connsiteY1" fmla="*/ 338 h 481312"/>
                <a:gd name="connsiteX2" fmla="*/ 1309718 w 1309718"/>
                <a:gd name="connsiteY2" fmla="*/ 202725 h 481312"/>
                <a:gd name="connsiteX3" fmla="*/ 1107331 w 1309718"/>
                <a:gd name="connsiteY3" fmla="*/ 405112 h 481312"/>
                <a:gd name="connsiteX4" fmla="*/ 137051 w 1309718"/>
                <a:gd name="connsiteY4" fmla="*/ 410777 h 481312"/>
                <a:gd name="connsiteX5" fmla="*/ 14319 w 1309718"/>
                <a:gd name="connsiteY5" fmla="*/ 481312 h 481312"/>
                <a:gd name="connsiteX6" fmla="*/ 14319 w 1309718"/>
                <a:gd name="connsiteY6" fmla="*/ 100312 h 481312"/>
                <a:gd name="connsiteX7" fmla="*/ 94046 w 1309718"/>
                <a:gd name="connsiteY7" fmla="*/ 0 h 481312"/>
                <a:gd name="connsiteX0" fmla="*/ 94046 w 1309718"/>
                <a:gd name="connsiteY0" fmla="*/ 11030 h 492342"/>
                <a:gd name="connsiteX1" fmla="*/ 1107331 w 1309718"/>
                <a:gd name="connsiteY1" fmla="*/ 11368 h 492342"/>
                <a:gd name="connsiteX2" fmla="*/ 1309718 w 1309718"/>
                <a:gd name="connsiteY2" fmla="*/ 213755 h 492342"/>
                <a:gd name="connsiteX3" fmla="*/ 1107331 w 1309718"/>
                <a:gd name="connsiteY3" fmla="*/ 416142 h 492342"/>
                <a:gd name="connsiteX4" fmla="*/ 137051 w 1309718"/>
                <a:gd name="connsiteY4" fmla="*/ 421807 h 492342"/>
                <a:gd name="connsiteX5" fmla="*/ 14319 w 1309718"/>
                <a:gd name="connsiteY5" fmla="*/ 492342 h 492342"/>
                <a:gd name="connsiteX6" fmla="*/ 14319 w 1309718"/>
                <a:gd name="connsiteY6" fmla="*/ 111342 h 492342"/>
                <a:gd name="connsiteX7" fmla="*/ 94046 w 1309718"/>
                <a:gd name="connsiteY7" fmla="*/ 11030 h 492342"/>
                <a:gd name="connsiteX0" fmla="*/ 94046 w 1309718"/>
                <a:gd name="connsiteY0" fmla="*/ 0 h 481312"/>
                <a:gd name="connsiteX1" fmla="*/ 1107331 w 1309718"/>
                <a:gd name="connsiteY1" fmla="*/ 338 h 481312"/>
                <a:gd name="connsiteX2" fmla="*/ 1309718 w 1309718"/>
                <a:gd name="connsiteY2" fmla="*/ 202725 h 481312"/>
                <a:gd name="connsiteX3" fmla="*/ 1107331 w 1309718"/>
                <a:gd name="connsiteY3" fmla="*/ 405112 h 481312"/>
                <a:gd name="connsiteX4" fmla="*/ 137051 w 1309718"/>
                <a:gd name="connsiteY4" fmla="*/ 410777 h 481312"/>
                <a:gd name="connsiteX5" fmla="*/ 14319 w 1309718"/>
                <a:gd name="connsiteY5" fmla="*/ 481312 h 481312"/>
                <a:gd name="connsiteX6" fmla="*/ 14319 w 1309718"/>
                <a:gd name="connsiteY6" fmla="*/ 100312 h 481312"/>
                <a:gd name="connsiteX7" fmla="*/ 94046 w 1309718"/>
                <a:gd name="connsiteY7" fmla="*/ 0 h 481312"/>
                <a:gd name="connsiteX0" fmla="*/ 94046 w 1309718"/>
                <a:gd name="connsiteY0" fmla="*/ 0 h 481312"/>
                <a:gd name="connsiteX1" fmla="*/ 1107331 w 1309718"/>
                <a:gd name="connsiteY1" fmla="*/ 338 h 481312"/>
                <a:gd name="connsiteX2" fmla="*/ 1309718 w 1309718"/>
                <a:gd name="connsiteY2" fmla="*/ 202725 h 481312"/>
                <a:gd name="connsiteX3" fmla="*/ 1107331 w 1309718"/>
                <a:gd name="connsiteY3" fmla="*/ 405112 h 481312"/>
                <a:gd name="connsiteX4" fmla="*/ 137051 w 1309718"/>
                <a:gd name="connsiteY4" fmla="*/ 410777 h 481312"/>
                <a:gd name="connsiteX5" fmla="*/ 14319 w 1309718"/>
                <a:gd name="connsiteY5" fmla="*/ 481312 h 481312"/>
                <a:gd name="connsiteX6" fmla="*/ 14319 w 1309718"/>
                <a:gd name="connsiteY6" fmla="*/ 100312 h 481312"/>
                <a:gd name="connsiteX7" fmla="*/ 94046 w 1309718"/>
                <a:gd name="connsiteY7" fmla="*/ 0 h 481312"/>
                <a:gd name="connsiteX0" fmla="*/ 81513 w 1297185"/>
                <a:gd name="connsiteY0" fmla="*/ 0 h 481312"/>
                <a:gd name="connsiteX1" fmla="*/ 1094798 w 1297185"/>
                <a:gd name="connsiteY1" fmla="*/ 338 h 481312"/>
                <a:gd name="connsiteX2" fmla="*/ 1297185 w 1297185"/>
                <a:gd name="connsiteY2" fmla="*/ 202725 h 481312"/>
                <a:gd name="connsiteX3" fmla="*/ 1094798 w 1297185"/>
                <a:gd name="connsiteY3" fmla="*/ 405112 h 481312"/>
                <a:gd name="connsiteX4" fmla="*/ 124518 w 1297185"/>
                <a:gd name="connsiteY4" fmla="*/ 410777 h 481312"/>
                <a:gd name="connsiteX5" fmla="*/ 1786 w 1297185"/>
                <a:gd name="connsiteY5" fmla="*/ 481312 h 481312"/>
                <a:gd name="connsiteX6" fmla="*/ 1786 w 1297185"/>
                <a:gd name="connsiteY6" fmla="*/ 100312 h 481312"/>
                <a:gd name="connsiteX7" fmla="*/ 81513 w 1297185"/>
                <a:gd name="connsiteY7" fmla="*/ 0 h 481312"/>
                <a:gd name="connsiteX0" fmla="*/ 79727 w 1295399"/>
                <a:gd name="connsiteY0" fmla="*/ 0 h 481312"/>
                <a:gd name="connsiteX1" fmla="*/ 1093012 w 1295399"/>
                <a:gd name="connsiteY1" fmla="*/ 338 h 481312"/>
                <a:gd name="connsiteX2" fmla="*/ 1295399 w 1295399"/>
                <a:gd name="connsiteY2" fmla="*/ 202725 h 481312"/>
                <a:gd name="connsiteX3" fmla="*/ 1093012 w 1295399"/>
                <a:gd name="connsiteY3" fmla="*/ 405112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302292"/>
                <a:gd name="connsiteY0" fmla="*/ 0 h 481312"/>
                <a:gd name="connsiteX1" fmla="*/ 1134372 w 1302292"/>
                <a:gd name="connsiteY1" fmla="*/ 1301 h 481312"/>
                <a:gd name="connsiteX2" fmla="*/ 1295399 w 1302292"/>
                <a:gd name="connsiteY2" fmla="*/ 202725 h 481312"/>
                <a:gd name="connsiteX3" fmla="*/ 1093012 w 1302292"/>
                <a:gd name="connsiteY3" fmla="*/ 405112 h 481312"/>
                <a:gd name="connsiteX4" fmla="*/ 122732 w 1302292"/>
                <a:gd name="connsiteY4" fmla="*/ 410777 h 481312"/>
                <a:gd name="connsiteX5" fmla="*/ 0 w 1302292"/>
                <a:gd name="connsiteY5" fmla="*/ 481312 h 481312"/>
                <a:gd name="connsiteX6" fmla="*/ 0 w 1302292"/>
                <a:gd name="connsiteY6" fmla="*/ 100312 h 481312"/>
                <a:gd name="connsiteX7" fmla="*/ 79727 w 1302292"/>
                <a:gd name="connsiteY7" fmla="*/ 0 h 481312"/>
                <a:gd name="connsiteX0" fmla="*/ 79727 w 1295608"/>
                <a:gd name="connsiteY0" fmla="*/ 0 h 481312"/>
                <a:gd name="connsiteX1" fmla="*/ 1134372 w 1295608"/>
                <a:gd name="connsiteY1" fmla="*/ 1301 h 481312"/>
                <a:gd name="connsiteX2" fmla="*/ 1295399 w 1295608"/>
                <a:gd name="connsiteY2" fmla="*/ 202725 h 481312"/>
                <a:gd name="connsiteX3" fmla="*/ 1133118 w 1295608"/>
                <a:gd name="connsiteY3" fmla="*/ 405112 h 481312"/>
                <a:gd name="connsiteX4" fmla="*/ 122732 w 1295608"/>
                <a:gd name="connsiteY4" fmla="*/ 410777 h 481312"/>
                <a:gd name="connsiteX5" fmla="*/ 0 w 1295608"/>
                <a:gd name="connsiteY5" fmla="*/ 481312 h 481312"/>
                <a:gd name="connsiteX6" fmla="*/ 0 w 1295608"/>
                <a:gd name="connsiteY6" fmla="*/ 100312 h 481312"/>
                <a:gd name="connsiteX7" fmla="*/ 79727 w 1295608"/>
                <a:gd name="connsiteY7" fmla="*/ 0 h 481312"/>
                <a:gd name="connsiteX0" fmla="*/ 79727 w 1295399"/>
                <a:gd name="connsiteY0" fmla="*/ 0 h 481312"/>
                <a:gd name="connsiteX1" fmla="*/ 1134372 w 1295399"/>
                <a:gd name="connsiteY1" fmla="*/ 1301 h 481312"/>
                <a:gd name="connsiteX2" fmla="*/ 1295399 w 1295399"/>
                <a:gd name="connsiteY2" fmla="*/ 202725 h 481312"/>
                <a:gd name="connsiteX3" fmla="*/ 1133118 w 1295399"/>
                <a:gd name="connsiteY3" fmla="*/ 405112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295399"/>
                <a:gd name="connsiteY0" fmla="*/ 0 h 481312"/>
                <a:gd name="connsiteX1" fmla="*/ 1134372 w 1295399"/>
                <a:gd name="connsiteY1" fmla="*/ 1301 h 481312"/>
                <a:gd name="connsiteX2" fmla="*/ 1295399 w 1295399"/>
                <a:gd name="connsiteY2" fmla="*/ 202725 h 481312"/>
                <a:gd name="connsiteX3" fmla="*/ 1133118 w 1295399"/>
                <a:gd name="connsiteY3" fmla="*/ 405112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295399"/>
                <a:gd name="connsiteY0" fmla="*/ 0 h 481312"/>
                <a:gd name="connsiteX1" fmla="*/ 1134372 w 1295399"/>
                <a:gd name="connsiteY1" fmla="*/ 1301 h 481312"/>
                <a:gd name="connsiteX2" fmla="*/ 1295399 w 1295399"/>
                <a:gd name="connsiteY2" fmla="*/ 202725 h 481312"/>
                <a:gd name="connsiteX3" fmla="*/ 1165078 w 1295399"/>
                <a:gd name="connsiteY3" fmla="*/ 406074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295399"/>
                <a:gd name="connsiteY0" fmla="*/ 0 h 481312"/>
                <a:gd name="connsiteX1" fmla="*/ 1156305 w 1295399"/>
                <a:gd name="connsiteY1" fmla="*/ 6114 h 481312"/>
                <a:gd name="connsiteX2" fmla="*/ 1295399 w 1295399"/>
                <a:gd name="connsiteY2" fmla="*/ 202725 h 481312"/>
                <a:gd name="connsiteX3" fmla="*/ 1165078 w 1295399"/>
                <a:gd name="connsiteY3" fmla="*/ 406074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95399" h="481312">
                  <a:moveTo>
                    <a:pt x="79727" y="0"/>
                  </a:moveTo>
                  <a:lnTo>
                    <a:pt x="1156305" y="6114"/>
                  </a:lnTo>
                  <a:lnTo>
                    <a:pt x="1295399" y="202725"/>
                  </a:lnTo>
                  <a:lnTo>
                    <a:pt x="1165078" y="406074"/>
                  </a:lnTo>
                  <a:lnTo>
                    <a:pt x="122732" y="410777"/>
                  </a:lnTo>
                  <a:cubicBezTo>
                    <a:pt x="78235" y="412895"/>
                    <a:pt x="11453" y="402374"/>
                    <a:pt x="0" y="481312"/>
                  </a:cubicBezTo>
                  <a:lnTo>
                    <a:pt x="0" y="100312"/>
                  </a:lnTo>
                  <a:cubicBezTo>
                    <a:pt x="721" y="14824"/>
                    <a:pt x="31644" y="5334"/>
                    <a:pt x="79727" y="0"/>
                  </a:cubicBezTo>
                  <a:close/>
                </a:path>
              </a:pathLst>
            </a:custGeom>
            <a:solidFill>
              <a:srgbClr val="0070C0"/>
            </a:solidFill>
            <a:ln>
              <a:noFill/>
            </a:ln>
            <a:effectLst/>
            <a:scene3d>
              <a:camera prst="orthographicFront">
                <a:rot lat="0" lon="0" rev="0"/>
              </a:camera>
              <a:lightRig rig="threePt" dir="t"/>
            </a:scene3d>
            <a:sp3d prstMaterial="plastic">
              <a:bevelT w="57150" h="57150"/>
            </a:sp3d>
          </p:spPr>
          <p:style>
            <a:lnRef idx="0">
              <a:schemeClr val="accent4"/>
            </a:lnRef>
            <a:fillRef idx="3">
              <a:schemeClr val="accent4"/>
            </a:fillRef>
            <a:effectRef idx="3">
              <a:schemeClr val="accent4"/>
            </a:effectRef>
            <a:fontRef idx="minor">
              <a:schemeClr val="lt1"/>
            </a:fontRef>
          </p:style>
          <p:txBody>
            <a:bodyPr anchor="ctr"/>
            <a:lstStyle/>
            <a:p>
              <a:pPr algn="ctr" fontAlgn="auto">
                <a:spcBef>
                  <a:spcPts val="0"/>
                </a:spcBef>
                <a:spcAft>
                  <a:spcPts val="0"/>
                </a:spcAft>
                <a:defRPr/>
              </a:pPr>
              <a:endParaRPr lang="en-US" dirty="0"/>
            </a:p>
          </p:txBody>
        </p:sp>
        <p:sp>
          <p:nvSpPr>
            <p:cNvPr id="76" name="Pie 75"/>
            <p:cNvSpPr/>
            <p:nvPr/>
          </p:nvSpPr>
          <p:spPr bwMode="gray">
            <a:xfrm>
              <a:off x="4763053" y="3083101"/>
              <a:ext cx="305603" cy="180052"/>
            </a:xfrm>
            <a:prstGeom prst="pie">
              <a:avLst>
                <a:gd name="adj1" fmla="val 5429925"/>
                <a:gd name="adj2" fmla="val 16200000"/>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solidFill>
                  <a:schemeClr val="tx1"/>
                </a:solidFill>
              </a:endParaRPr>
            </a:p>
          </p:txBody>
        </p:sp>
      </p:grpSp>
      <p:grpSp>
        <p:nvGrpSpPr>
          <p:cNvPr id="52237" name="Group 7"/>
          <p:cNvGrpSpPr>
            <a:grpSpLocks/>
          </p:cNvGrpSpPr>
          <p:nvPr/>
        </p:nvGrpSpPr>
        <p:grpSpPr bwMode="auto">
          <a:xfrm>
            <a:off x="4699000" y="4059238"/>
            <a:ext cx="1481138" cy="1960562"/>
            <a:chOff x="457200" y="1239996"/>
            <a:chExt cx="2177144" cy="2804886"/>
          </a:xfrm>
        </p:grpSpPr>
        <p:sp>
          <p:nvSpPr>
            <p:cNvPr id="78" name="Rectangle 77"/>
            <p:cNvSpPr/>
            <p:nvPr/>
          </p:nvSpPr>
          <p:spPr>
            <a:xfrm>
              <a:off x="457200" y="1239996"/>
              <a:ext cx="2177144" cy="2804886"/>
            </a:xfrm>
            <a:prstGeom prst="rect">
              <a:avLst/>
            </a:prstGeom>
            <a:solidFill>
              <a:schemeClr val="bg1"/>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9" name="Rectangle 78"/>
            <p:cNvSpPr/>
            <p:nvPr/>
          </p:nvSpPr>
          <p:spPr>
            <a:xfrm>
              <a:off x="536539" y="1294504"/>
              <a:ext cx="2018467" cy="2693600"/>
            </a:xfrm>
            <a:prstGeom prst="rect">
              <a:avLst/>
            </a:prstGeom>
            <a:noFill/>
            <a:ln w="19050">
              <a:solidFill>
                <a:schemeClr val="accent2">
                  <a:lumMod val="60000"/>
                  <a:lumOff val="40000"/>
                </a:schemeClr>
              </a:solidFill>
              <a:prstDash val="dash"/>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80" name="Group 6"/>
          <p:cNvGrpSpPr>
            <a:grpSpLocks/>
          </p:cNvGrpSpPr>
          <p:nvPr/>
        </p:nvGrpSpPr>
        <p:grpSpPr bwMode="auto">
          <a:xfrm flipV="1">
            <a:off x="4572000" y="4232271"/>
            <a:ext cx="1453553" cy="339725"/>
            <a:chOff x="4763053" y="2429435"/>
            <a:chExt cx="2840865" cy="833718"/>
          </a:xfrm>
          <a:solidFill>
            <a:srgbClr val="0070C0"/>
          </a:solidFill>
        </p:grpSpPr>
        <p:sp>
          <p:nvSpPr>
            <p:cNvPr id="81" name="Freeform 80">
              <a:hlinkClick r:id="rId8" action="ppaction://hlinksldjump"/>
            </p:cNvPr>
            <p:cNvSpPr/>
            <p:nvPr/>
          </p:nvSpPr>
          <p:spPr bwMode="gray">
            <a:xfrm>
              <a:off x="4770794" y="2429435"/>
              <a:ext cx="2833124" cy="768967"/>
            </a:xfrm>
            <a:custGeom>
              <a:avLst/>
              <a:gdLst>
                <a:gd name="connsiteX0" fmla="*/ 0 w 1205789"/>
                <a:gd name="connsiteY0" fmla="*/ 0 h 404774"/>
                <a:gd name="connsiteX1" fmla="*/ 1003402 w 1205789"/>
                <a:gd name="connsiteY1" fmla="*/ 0 h 404774"/>
                <a:gd name="connsiteX2" fmla="*/ 1205789 w 1205789"/>
                <a:gd name="connsiteY2" fmla="*/ 202387 h 404774"/>
                <a:gd name="connsiteX3" fmla="*/ 1003402 w 1205789"/>
                <a:gd name="connsiteY3" fmla="*/ 404774 h 404774"/>
                <a:gd name="connsiteX4" fmla="*/ 0 w 1205789"/>
                <a:gd name="connsiteY4" fmla="*/ 404774 h 404774"/>
                <a:gd name="connsiteX5" fmla="*/ 0 w 1205789"/>
                <a:gd name="connsiteY5" fmla="*/ 0 h 404774"/>
                <a:gd name="connsiteX0" fmla="*/ 7314 w 1213103"/>
                <a:gd name="connsiteY0" fmla="*/ 0 h 404774"/>
                <a:gd name="connsiteX1" fmla="*/ 1010716 w 1213103"/>
                <a:gd name="connsiteY1" fmla="*/ 0 h 404774"/>
                <a:gd name="connsiteX2" fmla="*/ 1213103 w 1213103"/>
                <a:gd name="connsiteY2" fmla="*/ 202387 h 404774"/>
                <a:gd name="connsiteX3" fmla="*/ 1010716 w 1213103"/>
                <a:gd name="connsiteY3" fmla="*/ 404774 h 404774"/>
                <a:gd name="connsiteX4" fmla="*/ 7314 w 1213103"/>
                <a:gd name="connsiteY4" fmla="*/ 404774 h 404774"/>
                <a:gd name="connsiteX5" fmla="*/ 0 w 1213103"/>
                <a:gd name="connsiteY5" fmla="*/ 131673 h 404774"/>
                <a:gd name="connsiteX6" fmla="*/ 7314 w 1213103"/>
                <a:gd name="connsiteY6" fmla="*/ 0 h 404774"/>
                <a:gd name="connsiteX0" fmla="*/ 89610 w 1295399"/>
                <a:gd name="connsiteY0" fmla="*/ 0 h 404774"/>
                <a:gd name="connsiteX1" fmla="*/ 1093012 w 1295399"/>
                <a:gd name="connsiteY1" fmla="*/ 0 h 404774"/>
                <a:gd name="connsiteX2" fmla="*/ 1295399 w 1295399"/>
                <a:gd name="connsiteY2" fmla="*/ 202387 h 404774"/>
                <a:gd name="connsiteX3" fmla="*/ 1093012 w 1295399"/>
                <a:gd name="connsiteY3" fmla="*/ 404774 h 404774"/>
                <a:gd name="connsiteX4" fmla="*/ 89610 w 1295399"/>
                <a:gd name="connsiteY4" fmla="*/ 404774 h 404774"/>
                <a:gd name="connsiteX5" fmla="*/ 0 w 1295399"/>
                <a:gd name="connsiteY5" fmla="*/ 99974 h 404774"/>
                <a:gd name="connsiteX6" fmla="*/ 89610 w 1295399"/>
                <a:gd name="connsiteY6" fmla="*/ 0 h 404774"/>
                <a:gd name="connsiteX0" fmla="*/ 89610 w 1295399"/>
                <a:gd name="connsiteY0" fmla="*/ 0 h 404774"/>
                <a:gd name="connsiteX1" fmla="*/ 1093012 w 1295399"/>
                <a:gd name="connsiteY1" fmla="*/ 0 h 404774"/>
                <a:gd name="connsiteX2" fmla="*/ 1295399 w 1295399"/>
                <a:gd name="connsiteY2" fmla="*/ 202387 h 404774"/>
                <a:gd name="connsiteX3" fmla="*/ 1093012 w 1295399"/>
                <a:gd name="connsiteY3" fmla="*/ 404774 h 404774"/>
                <a:gd name="connsiteX4" fmla="*/ 89610 w 1295399"/>
                <a:gd name="connsiteY4" fmla="*/ 404774 h 404774"/>
                <a:gd name="connsiteX5" fmla="*/ 60350 w 1295399"/>
                <a:gd name="connsiteY5" fmla="*/ 299923 h 404774"/>
                <a:gd name="connsiteX6" fmla="*/ 0 w 1295399"/>
                <a:gd name="connsiteY6" fmla="*/ 99974 h 404774"/>
                <a:gd name="connsiteX7" fmla="*/ 89610 w 1295399"/>
                <a:gd name="connsiteY7" fmla="*/ 0 h 4047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104497 w 1310286"/>
                <a:gd name="connsiteY0" fmla="*/ 0 h 480974"/>
                <a:gd name="connsiteX1" fmla="*/ 1107899 w 1310286"/>
                <a:gd name="connsiteY1" fmla="*/ 0 h 480974"/>
                <a:gd name="connsiteX2" fmla="*/ 1310286 w 1310286"/>
                <a:gd name="connsiteY2" fmla="*/ 202387 h 480974"/>
                <a:gd name="connsiteX3" fmla="*/ 1107899 w 1310286"/>
                <a:gd name="connsiteY3" fmla="*/ 404774 h 480974"/>
                <a:gd name="connsiteX4" fmla="*/ 104497 w 1310286"/>
                <a:gd name="connsiteY4" fmla="*/ 404774 h 480974"/>
                <a:gd name="connsiteX5" fmla="*/ 14887 w 1310286"/>
                <a:gd name="connsiteY5" fmla="*/ 480974 h 480974"/>
                <a:gd name="connsiteX6" fmla="*/ 14887 w 1310286"/>
                <a:gd name="connsiteY6" fmla="*/ 99974 h 480974"/>
                <a:gd name="connsiteX7" fmla="*/ 104497 w 1310286"/>
                <a:gd name="connsiteY7" fmla="*/ 0 h 480974"/>
                <a:gd name="connsiteX0" fmla="*/ 104497 w 1310286"/>
                <a:gd name="connsiteY0" fmla="*/ 0 h 480974"/>
                <a:gd name="connsiteX1" fmla="*/ 1107899 w 1310286"/>
                <a:gd name="connsiteY1" fmla="*/ 0 h 480974"/>
                <a:gd name="connsiteX2" fmla="*/ 1310286 w 1310286"/>
                <a:gd name="connsiteY2" fmla="*/ 202387 h 480974"/>
                <a:gd name="connsiteX3" fmla="*/ 1107899 w 1310286"/>
                <a:gd name="connsiteY3" fmla="*/ 404774 h 480974"/>
                <a:gd name="connsiteX4" fmla="*/ 104497 w 1310286"/>
                <a:gd name="connsiteY4" fmla="*/ 404774 h 480974"/>
                <a:gd name="connsiteX5" fmla="*/ 14887 w 1310286"/>
                <a:gd name="connsiteY5" fmla="*/ 480974 h 480974"/>
                <a:gd name="connsiteX6" fmla="*/ 14887 w 1310286"/>
                <a:gd name="connsiteY6" fmla="*/ 99974 h 480974"/>
                <a:gd name="connsiteX7" fmla="*/ 104497 w 1310286"/>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2367 h 483341"/>
                <a:gd name="connsiteX1" fmla="*/ 1093012 w 1295399"/>
                <a:gd name="connsiteY1" fmla="*/ 2367 h 483341"/>
                <a:gd name="connsiteX2" fmla="*/ 1295399 w 1295399"/>
                <a:gd name="connsiteY2" fmla="*/ 204754 h 483341"/>
                <a:gd name="connsiteX3" fmla="*/ 1093012 w 1295399"/>
                <a:gd name="connsiteY3" fmla="*/ 407141 h 483341"/>
                <a:gd name="connsiteX4" fmla="*/ 89610 w 1295399"/>
                <a:gd name="connsiteY4" fmla="*/ 407141 h 483341"/>
                <a:gd name="connsiteX5" fmla="*/ 0 w 1295399"/>
                <a:gd name="connsiteY5" fmla="*/ 483341 h 483341"/>
                <a:gd name="connsiteX6" fmla="*/ 0 w 1295399"/>
                <a:gd name="connsiteY6" fmla="*/ 102341 h 483341"/>
                <a:gd name="connsiteX7" fmla="*/ 89610 w 1295399"/>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03929 w 1309718"/>
                <a:gd name="connsiteY4" fmla="*/ 404774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94046 w 1309718"/>
                <a:gd name="connsiteY0" fmla="*/ 2367 h 483679"/>
                <a:gd name="connsiteX1" fmla="*/ 1107331 w 1309718"/>
                <a:gd name="connsiteY1" fmla="*/ 2705 h 483679"/>
                <a:gd name="connsiteX2" fmla="*/ 1309718 w 1309718"/>
                <a:gd name="connsiteY2" fmla="*/ 205092 h 483679"/>
                <a:gd name="connsiteX3" fmla="*/ 1107331 w 1309718"/>
                <a:gd name="connsiteY3" fmla="*/ 407479 h 483679"/>
                <a:gd name="connsiteX4" fmla="*/ 137051 w 1309718"/>
                <a:gd name="connsiteY4" fmla="*/ 413144 h 483679"/>
                <a:gd name="connsiteX5" fmla="*/ 14319 w 1309718"/>
                <a:gd name="connsiteY5" fmla="*/ 483679 h 483679"/>
                <a:gd name="connsiteX6" fmla="*/ 14319 w 1309718"/>
                <a:gd name="connsiteY6" fmla="*/ 102679 h 483679"/>
                <a:gd name="connsiteX7" fmla="*/ 94046 w 1309718"/>
                <a:gd name="connsiteY7" fmla="*/ 2367 h 483679"/>
                <a:gd name="connsiteX0" fmla="*/ 94046 w 1309718"/>
                <a:gd name="connsiteY0" fmla="*/ 0 h 481312"/>
                <a:gd name="connsiteX1" fmla="*/ 1107331 w 1309718"/>
                <a:gd name="connsiteY1" fmla="*/ 338 h 481312"/>
                <a:gd name="connsiteX2" fmla="*/ 1309718 w 1309718"/>
                <a:gd name="connsiteY2" fmla="*/ 202725 h 481312"/>
                <a:gd name="connsiteX3" fmla="*/ 1107331 w 1309718"/>
                <a:gd name="connsiteY3" fmla="*/ 405112 h 481312"/>
                <a:gd name="connsiteX4" fmla="*/ 137051 w 1309718"/>
                <a:gd name="connsiteY4" fmla="*/ 410777 h 481312"/>
                <a:gd name="connsiteX5" fmla="*/ 14319 w 1309718"/>
                <a:gd name="connsiteY5" fmla="*/ 481312 h 481312"/>
                <a:gd name="connsiteX6" fmla="*/ 14319 w 1309718"/>
                <a:gd name="connsiteY6" fmla="*/ 100312 h 481312"/>
                <a:gd name="connsiteX7" fmla="*/ 94046 w 1309718"/>
                <a:gd name="connsiteY7" fmla="*/ 0 h 481312"/>
                <a:gd name="connsiteX0" fmla="*/ 94046 w 1309718"/>
                <a:gd name="connsiteY0" fmla="*/ 11030 h 492342"/>
                <a:gd name="connsiteX1" fmla="*/ 1107331 w 1309718"/>
                <a:gd name="connsiteY1" fmla="*/ 11368 h 492342"/>
                <a:gd name="connsiteX2" fmla="*/ 1309718 w 1309718"/>
                <a:gd name="connsiteY2" fmla="*/ 213755 h 492342"/>
                <a:gd name="connsiteX3" fmla="*/ 1107331 w 1309718"/>
                <a:gd name="connsiteY3" fmla="*/ 416142 h 492342"/>
                <a:gd name="connsiteX4" fmla="*/ 137051 w 1309718"/>
                <a:gd name="connsiteY4" fmla="*/ 421807 h 492342"/>
                <a:gd name="connsiteX5" fmla="*/ 14319 w 1309718"/>
                <a:gd name="connsiteY5" fmla="*/ 492342 h 492342"/>
                <a:gd name="connsiteX6" fmla="*/ 14319 w 1309718"/>
                <a:gd name="connsiteY6" fmla="*/ 111342 h 492342"/>
                <a:gd name="connsiteX7" fmla="*/ 94046 w 1309718"/>
                <a:gd name="connsiteY7" fmla="*/ 11030 h 492342"/>
                <a:gd name="connsiteX0" fmla="*/ 94046 w 1309718"/>
                <a:gd name="connsiteY0" fmla="*/ 0 h 481312"/>
                <a:gd name="connsiteX1" fmla="*/ 1107331 w 1309718"/>
                <a:gd name="connsiteY1" fmla="*/ 338 h 481312"/>
                <a:gd name="connsiteX2" fmla="*/ 1309718 w 1309718"/>
                <a:gd name="connsiteY2" fmla="*/ 202725 h 481312"/>
                <a:gd name="connsiteX3" fmla="*/ 1107331 w 1309718"/>
                <a:gd name="connsiteY3" fmla="*/ 405112 h 481312"/>
                <a:gd name="connsiteX4" fmla="*/ 137051 w 1309718"/>
                <a:gd name="connsiteY4" fmla="*/ 410777 h 481312"/>
                <a:gd name="connsiteX5" fmla="*/ 14319 w 1309718"/>
                <a:gd name="connsiteY5" fmla="*/ 481312 h 481312"/>
                <a:gd name="connsiteX6" fmla="*/ 14319 w 1309718"/>
                <a:gd name="connsiteY6" fmla="*/ 100312 h 481312"/>
                <a:gd name="connsiteX7" fmla="*/ 94046 w 1309718"/>
                <a:gd name="connsiteY7" fmla="*/ 0 h 481312"/>
                <a:gd name="connsiteX0" fmla="*/ 94046 w 1309718"/>
                <a:gd name="connsiteY0" fmla="*/ 0 h 481312"/>
                <a:gd name="connsiteX1" fmla="*/ 1107331 w 1309718"/>
                <a:gd name="connsiteY1" fmla="*/ 338 h 481312"/>
                <a:gd name="connsiteX2" fmla="*/ 1309718 w 1309718"/>
                <a:gd name="connsiteY2" fmla="*/ 202725 h 481312"/>
                <a:gd name="connsiteX3" fmla="*/ 1107331 w 1309718"/>
                <a:gd name="connsiteY3" fmla="*/ 405112 h 481312"/>
                <a:gd name="connsiteX4" fmla="*/ 137051 w 1309718"/>
                <a:gd name="connsiteY4" fmla="*/ 410777 h 481312"/>
                <a:gd name="connsiteX5" fmla="*/ 14319 w 1309718"/>
                <a:gd name="connsiteY5" fmla="*/ 481312 h 481312"/>
                <a:gd name="connsiteX6" fmla="*/ 14319 w 1309718"/>
                <a:gd name="connsiteY6" fmla="*/ 100312 h 481312"/>
                <a:gd name="connsiteX7" fmla="*/ 94046 w 1309718"/>
                <a:gd name="connsiteY7" fmla="*/ 0 h 481312"/>
                <a:gd name="connsiteX0" fmla="*/ 81513 w 1297185"/>
                <a:gd name="connsiteY0" fmla="*/ 0 h 481312"/>
                <a:gd name="connsiteX1" fmla="*/ 1094798 w 1297185"/>
                <a:gd name="connsiteY1" fmla="*/ 338 h 481312"/>
                <a:gd name="connsiteX2" fmla="*/ 1297185 w 1297185"/>
                <a:gd name="connsiteY2" fmla="*/ 202725 h 481312"/>
                <a:gd name="connsiteX3" fmla="*/ 1094798 w 1297185"/>
                <a:gd name="connsiteY3" fmla="*/ 405112 h 481312"/>
                <a:gd name="connsiteX4" fmla="*/ 124518 w 1297185"/>
                <a:gd name="connsiteY4" fmla="*/ 410777 h 481312"/>
                <a:gd name="connsiteX5" fmla="*/ 1786 w 1297185"/>
                <a:gd name="connsiteY5" fmla="*/ 481312 h 481312"/>
                <a:gd name="connsiteX6" fmla="*/ 1786 w 1297185"/>
                <a:gd name="connsiteY6" fmla="*/ 100312 h 481312"/>
                <a:gd name="connsiteX7" fmla="*/ 81513 w 1297185"/>
                <a:gd name="connsiteY7" fmla="*/ 0 h 481312"/>
                <a:gd name="connsiteX0" fmla="*/ 79727 w 1295399"/>
                <a:gd name="connsiteY0" fmla="*/ 0 h 481312"/>
                <a:gd name="connsiteX1" fmla="*/ 1093012 w 1295399"/>
                <a:gd name="connsiteY1" fmla="*/ 338 h 481312"/>
                <a:gd name="connsiteX2" fmla="*/ 1295399 w 1295399"/>
                <a:gd name="connsiteY2" fmla="*/ 202725 h 481312"/>
                <a:gd name="connsiteX3" fmla="*/ 1093012 w 1295399"/>
                <a:gd name="connsiteY3" fmla="*/ 405112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302292"/>
                <a:gd name="connsiteY0" fmla="*/ 0 h 481312"/>
                <a:gd name="connsiteX1" fmla="*/ 1134372 w 1302292"/>
                <a:gd name="connsiteY1" fmla="*/ 1301 h 481312"/>
                <a:gd name="connsiteX2" fmla="*/ 1295399 w 1302292"/>
                <a:gd name="connsiteY2" fmla="*/ 202725 h 481312"/>
                <a:gd name="connsiteX3" fmla="*/ 1093012 w 1302292"/>
                <a:gd name="connsiteY3" fmla="*/ 405112 h 481312"/>
                <a:gd name="connsiteX4" fmla="*/ 122732 w 1302292"/>
                <a:gd name="connsiteY4" fmla="*/ 410777 h 481312"/>
                <a:gd name="connsiteX5" fmla="*/ 0 w 1302292"/>
                <a:gd name="connsiteY5" fmla="*/ 481312 h 481312"/>
                <a:gd name="connsiteX6" fmla="*/ 0 w 1302292"/>
                <a:gd name="connsiteY6" fmla="*/ 100312 h 481312"/>
                <a:gd name="connsiteX7" fmla="*/ 79727 w 1302292"/>
                <a:gd name="connsiteY7" fmla="*/ 0 h 481312"/>
                <a:gd name="connsiteX0" fmla="*/ 79727 w 1295608"/>
                <a:gd name="connsiteY0" fmla="*/ 0 h 481312"/>
                <a:gd name="connsiteX1" fmla="*/ 1134372 w 1295608"/>
                <a:gd name="connsiteY1" fmla="*/ 1301 h 481312"/>
                <a:gd name="connsiteX2" fmla="*/ 1295399 w 1295608"/>
                <a:gd name="connsiteY2" fmla="*/ 202725 h 481312"/>
                <a:gd name="connsiteX3" fmla="*/ 1133118 w 1295608"/>
                <a:gd name="connsiteY3" fmla="*/ 405112 h 481312"/>
                <a:gd name="connsiteX4" fmla="*/ 122732 w 1295608"/>
                <a:gd name="connsiteY4" fmla="*/ 410777 h 481312"/>
                <a:gd name="connsiteX5" fmla="*/ 0 w 1295608"/>
                <a:gd name="connsiteY5" fmla="*/ 481312 h 481312"/>
                <a:gd name="connsiteX6" fmla="*/ 0 w 1295608"/>
                <a:gd name="connsiteY6" fmla="*/ 100312 h 481312"/>
                <a:gd name="connsiteX7" fmla="*/ 79727 w 1295608"/>
                <a:gd name="connsiteY7" fmla="*/ 0 h 481312"/>
                <a:gd name="connsiteX0" fmla="*/ 79727 w 1295399"/>
                <a:gd name="connsiteY0" fmla="*/ 0 h 481312"/>
                <a:gd name="connsiteX1" fmla="*/ 1134372 w 1295399"/>
                <a:gd name="connsiteY1" fmla="*/ 1301 h 481312"/>
                <a:gd name="connsiteX2" fmla="*/ 1295399 w 1295399"/>
                <a:gd name="connsiteY2" fmla="*/ 202725 h 481312"/>
                <a:gd name="connsiteX3" fmla="*/ 1133118 w 1295399"/>
                <a:gd name="connsiteY3" fmla="*/ 405112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295399"/>
                <a:gd name="connsiteY0" fmla="*/ 0 h 481312"/>
                <a:gd name="connsiteX1" fmla="*/ 1134372 w 1295399"/>
                <a:gd name="connsiteY1" fmla="*/ 1301 h 481312"/>
                <a:gd name="connsiteX2" fmla="*/ 1295399 w 1295399"/>
                <a:gd name="connsiteY2" fmla="*/ 202725 h 481312"/>
                <a:gd name="connsiteX3" fmla="*/ 1133118 w 1295399"/>
                <a:gd name="connsiteY3" fmla="*/ 405112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295399"/>
                <a:gd name="connsiteY0" fmla="*/ 0 h 481312"/>
                <a:gd name="connsiteX1" fmla="*/ 1134372 w 1295399"/>
                <a:gd name="connsiteY1" fmla="*/ 1301 h 481312"/>
                <a:gd name="connsiteX2" fmla="*/ 1295399 w 1295399"/>
                <a:gd name="connsiteY2" fmla="*/ 202725 h 481312"/>
                <a:gd name="connsiteX3" fmla="*/ 1165078 w 1295399"/>
                <a:gd name="connsiteY3" fmla="*/ 406074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295399"/>
                <a:gd name="connsiteY0" fmla="*/ 0 h 481312"/>
                <a:gd name="connsiteX1" fmla="*/ 1156305 w 1295399"/>
                <a:gd name="connsiteY1" fmla="*/ 6114 h 481312"/>
                <a:gd name="connsiteX2" fmla="*/ 1295399 w 1295399"/>
                <a:gd name="connsiteY2" fmla="*/ 202725 h 481312"/>
                <a:gd name="connsiteX3" fmla="*/ 1165078 w 1295399"/>
                <a:gd name="connsiteY3" fmla="*/ 406074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95399" h="481312">
                  <a:moveTo>
                    <a:pt x="79727" y="0"/>
                  </a:moveTo>
                  <a:lnTo>
                    <a:pt x="1156305" y="6114"/>
                  </a:lnTo>
                  <a:lnTo>
                    <a:pt x="1295399" y="202725"/>
                  </a:lnTo>
                  <a:lnTo>
                    <a:pt x="1165078" y="406074"/>
                  </a:lnTo>
                  <a:lnTo>
                    <a:pt x="122732" y="410777"/>
                  </a:lnTo>
                  <a:cubicBezTo>
                    <a:pt x="78235" y="412895"/>
                    <a:pt x="11453" y="402374"/>
                    <a:pt x="0" y="481312"/>
                  </a:cubicBezTo>
                  <a:lnTo>
                    <a:pt x="0" y="100312"/>
                  </a:lnTo>
                  <a:cubicBezTo>
                    <a:pt x="721" y="14824"/>
                    <a:pt x="31644" y="5334"/>
                    <a:pt x="79727" y="0"/>
                  </a:cubicBezTo>
                  <a:close/>
                </a:path>
              </a:pathLst>
            </a:custGeom>
            <a:grpFill/>
            <a:ln>
              <a:noFill/>
            </a:ln>
            <a:effectLst/>
            <a:scene3d>
              <a:camera prst="orthographicFront">
                <a:rot lat="0" lon="0" rev="0"/>
              </a:camera>
              <a:lightRig rig="threePt" dir="t"/>
            </a:scene3d>
            <a:sp3d prstMaterial="plastic">
              <a:bevelT w="57150" h="57150"/>
            </a:sp3d>
          </p:spPr>
          <p:style>
            <a:lnRef idx="0">
              <a:schemeClr val="accent4"/>
            </a:lnRef>
            <a:fillRef idx="3">
              <a:schemeClr val="accent4"/>
            </a:fillRef>
            <a:effectRef idx="3">
              <a:schemeClr val="accent4"/>
            </a:effectRef>
            <a:fontRef idx="minor">
              <a:schemeClr val="lt1"/>
            </a:fontRef>
          </p:style>
          <p:txBody>
            <a:bodyPr anchor="ctr"/>
            <a:lstStyle/>
            <a:p>
              <a:pPr algn="ctr" fontAlgn="auto">
                <a:spcBef>
                  <a:spcPts val="0"/>
                </a:spcBef>
                <a:spcAft>
                  <a:spcPts val="0"/>
                </a:spcAft>
                <a:defRPr/>
              </a:pPr>
              <a:endParaRPr lang="en-US" dirty="0"/>
            </a:p>
          </p:txBody>
        </p:sp>
        <p:sp>
          <p:nvSpPr>
            <p:cNvPr id="82" name="Pie 81"/>
            <p:cNvSpPr/>
            <p:nvPr/>
          </p:nvSpPr>
          <p:spPr bwMode="gray">
            <a:xfrm>
              <a:off x="4763053" y="3083859"/>
              <a:ext cx="304685" cy="179294"/>
            </a:xfrm>
            <a:prstGeom prst="pie">
              <a:avLst>
                <a:gd name="adj1" fmla="val 5429925"/>
                <a:gd name="adj2" fmla="val 1620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solidFill>
                  <a:schemeClr val="tx1"/>
                </a:solidFill>
              </a:endParaRPr>
            </a:p>
          </p:txBody>
        </p:sp>
      </p:grpSp>
      <p:grpSp>
        <p:nvGrpSpPr>
          <p:cNvPr id="52239" name="Group 7"/>
          <p:cNvGrpSpPr>
            <a:grpSpLocks/>
          </p:cNvGrpSpPr>
          <p:nvPr/>
        </p:nvGrpSpPr>
        <p:grpSpPr bwMode="auto">
          <a:xfrm>
            <a:off x="6908800" y="4038600"/>
            <a:ext cx="1439863" cy="1905000"/>
            <a:chOff x="457200" y="1239996"/>
            <a:chExt cx="2177144" cy="2804886"/>
          </a:xfrm>
        </p:grpSpPr>
        <p:sp>
          <p:nvSpPr>
            <p:cNvPr id="84" name="Rectangle 83"/>
            <p:cNvSpPr/>
            <p:nvPr/>
          </p:nvSpPr>
          <p:spPr>
            <a:xfrm>
              <a:off x="457200" y="1239996"/>
              <a:ext cx="2177144" cy="2804886"/>
            </a:xfrm>
            <a:prstGeom prst="rect">
              <a:avLst/>
            </a:prstGeom>
            <a:solidFill>
              <a:schemeClr val="bg1"/>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5" name="Rectangle 84"/>
            <p:cNvSpPr/>
            <p:nvPr/>
          </p:nvSpPr>
          <p:spPr>
            <a:xfrm>
              <a:off x="536413" y="1293757"/>
              <a:ext cx="2018718" cy="2695027"/>
            </a:xfrm>
            <a:prstGeom prst="rect">
              <a:avLst/>
            </a:prstGeom>
            <a:noFill/>
            <a:ln w="19050">
              <a:solidFill>
                <a:schemeClr val="accent2">
                  <a:lumMod val="60000"/>
                  <a:lumOff val="40000"/>
                </a:schemeClr>
              </a:solidFill>
              <a:prstDash val="dash"/>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52240" name="Group 6"/>
          <p:cNvGrpSpPr>
            <a:grpSpLocks/>
          </p:cNvGrpSpPr>
          <p:nvPr/>
        </p:nvGrpSpPr>
        <p:grpSpPr bwMode="auto">
          <a:xfrm flipV="1">
            <a:off x="6781800" y="4211638"/>
            <a:ext cx="1466850" cy="342900"/>
            <a:chOff x="4763053" y="2429435"/>
            <a:chExt cx="2840865" cy="833718"/>
          </a:xfrm>
        </p:grpSpPr>
        <p:sp>
          <p:nvSpPr>
            <p:cNvPr id="87" name="Freeform 86">
              <a:hlinkClick r:id="rId9" action="ppaction://hlinksldjump"/>
            </p:cNvPr>
            <p:cNvSpPr/>
            <p:nvPr/>
          </p:nvSpPr>
          <p:spPr bwMode="gray">
            <a:xfrm>
              <a:off x="4770794" y="2429435"/>
              <a:ext cx="2833124" cy="768967"/>
            </a:xfrm>
            <a:custGeom>
              <a:avLst/>
              <a:gdLst>
                <a:gd name="connsiteX0" fmla="*/ 0 w 1205789"/>
                <a:gd name="connsiteY0" fmla="*/ 0 h 404774"/>
                <a:gd name="connsiteX1" fmla="*/ 1003402 w 1205789"/>
                <a:gd name="connsiteY1" fmla="*/ 0 h 404774"/>
                <a:gd name="connsiteX2" fmla="*/ 1205789 w 1205789"/>
                <a:gd name="connsiteY2" fmla="*/ 202387 h 404774"/>
                <a:gd name="connsiteX3" fmla="*/ 1003402 w 1205789"/>
                <a:gd name="connsiteY3" fmla="*/ 404774 h 404774"/>
                <a:gd name="connsiteX4" fmla="*/ 0 w 1205789"/>
                <a:gd name="connsiteY4" fmla="*/ 404774 h 404774"/>
                <a:gd name="connsiteX5" fmla="*/ 0 w 1205789"/>
                <a:gd name="connsiteY5" fmla="*/ 0 h 404774"/>
                <a:gd name="connsiteX0" fmla="*/ 7314 w 1213103"/>
                <a:gd name="connsiteY0" fmla="*/ 0 h 404774"/>
                <a:gd name="connsiteX1" fmla="*/ 1010716 w 1213103"/>
                <a:gd name="connsiteY1" fmla="*/ 0 h 404774"/>
                <a:gd name="connsiteX2" fmla="*/ 1213103 w 1213103"/>
                <a:gd name="connsiteY2" fmla="*/ 202387 h 404774"/>
                <a:gd name="connsiteX3" fmla="*/ 1010716 w 1213103"/>
                <a:gd name="connsiteY3" fmla="*/ 404774 h 404774"/>
                <a:gd name="connsiteX4" fmla="*/ 7314 w 1213103"/>
                <a:gd name="connsiteY4" fmla="*/ 404774 h 404774"/>
                <a:gd name="connsiteX5" fmla="*/ 0 w 1213103"/>
                <a:gd name="connsiteY5" fmla="*/ 131673 h 404774"/>
                <a:gd name="connsiteX6" fmla="*/ 7314 w 1213103"/>
                <a:gd name="connsiteY6" fmla="*/ 0 h 404774"/>
                <a:gd name="connsiteX0" fmla="*/ 89610 w 1295399"/>
                <a:gd name="connsiteY0" fmla="*/ 0 h 404774"/>
                <a:gd name="connsiteX1" fmla="*/ 1093012 w 1295399"/>
                <a:gd name="connsiteY1" fmla="*/ 0 h 404774"/>
                <a:gd name="connsiteX2" fmla="*/ 1295399 w 1295399"/>
                <a:gd name="connsiteY2" fmla="*/ 202387 h 404774"/>
                <a:gd name="connsiteX3" fmla="*/ 1093012 w 1295399"/>
                <a:gd name="connsiteY3" fmla="*/ 404774 h 404774"/>
                <a:gd name="connsiteX4" fmla="*/ 89610 w 1295399"/>
                <a:gd name="connsiteY4" fmla="*/ 404774 h 404774"/>
                <a:gd name="connsiteX5" fmla="*/ 0 w 1295399"/>
                <a:gd name="connsiteY5" fmla="*/ 99974 h 404774"/>
                <a:gd name="connsiteX6" fmla="*/ 89610 w 1295399"/>
                <a:gd name="connsiteY6" fmla="*/ 0 h 404774"/>
                <a:gd name="connsiteX0" fmla="*/ 89610 w 1295399"/>
                <a:gd name="connsiteY0" fmla="*/ 0 h 404774"/>
                <a:gd name="connsiteX1" fmla="*/ 1093012 w 1295399"/>
                <a:gd name="connsiteY1" fmla="*/ 0 h 404774"/>
                <a:gd name="connsiteX2" fmla="*/ 1295399 w 1295399"/>
                <a:gd name="connsiteY2" fmla="*/ 202387 h 404774"/>
                <a:gd name="connsiteX3" fmla="*/ 1093012 w 1295399"/>
                <a:gd name="connsiteY3" fmla="*/ 404774 h 404774"/>
                <a:gd name="connsiteX4" fmla="*/ 89610 w 1295399"/>
                <a:gd name="connsiteY4" fmla="*/ 404774 h 404774"/>
                <a:gd name="connsiteX5" fmla="*/ 60350 w 1295399"/>
                <a:gd name="connsiteY5" fmla="*/ 299923 h 404774"/>
                <a:gd name="connsiteX6" fmla="*/ 0 w 1295399"/>
                <a:gd name="connsiteY6" fmla="*/ 99974 h 404774"/>
                <a:gd name="connsiteX7" fmla="*/ 89610 w 1295399"/>
                <a:gd name="connsiteY7" fmla="*/ 0 h 4047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104497 w 1310286"/>
                <a:gd name="connsiteY0" fmla="*/ 0 h 480974"/>
                <a:gd name="connsiteX1" fmla="*/ 1107899 w 1310286"/>
                <a:gd name="connsiteY1" fmla="*/ 0 h 480974"/>
                <a:gd name="connsiteX2" fmla="*/ 1310286 w 1310286"/>
                <a:gd name="connsiteY2" fmla="*/ 202387 h 480974"/>
                <a:gd name="connsiteX3" fmla="*/ 1107899 w 1310286"/>
                <a:gd name="connsiteY3" fmla="*/ 404774 h 480974"/>
                <a:gd name="connsiteX4" fmla="*/ 104497 w 1310286"/>
                <a:gd name="connsiteY4" fmla="*/ 404774 h 480974"/>
                <a:gd name="connsiteX5" fmla="*/ 14887 w 1310286"/>
                <a:gd name="connsiteY5" fmla="*/ 480974 h 480974"/>
                <a:gd name="connsiteX6" fmla="*/ 14887 w 1310286"/>
                <a:gd name="connsiteY6" fmla="*/ 99974 h 480974"/>
                <a:gd name="connsiteX7" fmla="*/ 104497 w 1310286"/>
                <a:gd name="connsiteY7" fmla="*/ 0 h 480974"/>
                <a:gd name="connsiteX0" fmla="*/ 104497 w 1310286"/>
                <a:gd name="connsiteY0" fmla="*/ 0 h 480974"/>
                <a:gd name="connsiteX1" fmla="*/ 1107899 w 1310286"/>
                <a:gd name="connsiteY1" fmla="*/ 0 h 480974"/>
                <a:gd name="connsiteX2" fmla="*/ 1310286 w 1310286"/>
                <a:gd name="connsiteY2" fmla="*/ 202387 h 480974"/>
                <a:gd name="connsiteX3" fmla="*/ 1107899 w 1310286"/>
                <a:gd name="connsiteY3" fmla="*/ 404774 h 480974"/>
                <a:gd name="connsiteX4" fmla="*/ 104497 w 1310286"/>
                <a:gd name="connsiteY4" fmla="*/ 404774 h 480974"/>
                <a:gd name="connsiteX5" fmla="*/ 14887 w 1310286"/>
                <a:gd name="connsiteY5" fmla="*/ 480974 h 480974"/>
                <a:gd name="connsiteX6" fmla="*/ 14887 w 1310286"/>
                <a:gd name="connsiteY6" fmla="*/ 99974 h 480974"/>
                <a:gd name="connsiteX7" fmla="*/ 104497 w 1310286"/>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2367 h 483341"/>
                <a:gd name="connsiteX1" fmla="*/ 1093012 w 1295399"/>
                <a:gd name="connsiteY1" fmla="*/ 2367 h 483341"/>
                <a:gd name="connsiteX2" fmla="*/ 1295399 w 1295399"/>
                <a:gd name="connsiteY2" fmla="*/ 204754 h 483341"/>
                <a:gd name="connsiteX3" fmla="*/ 1093012 w 1295399"/>
                <a:gd name="connsiteY3" fmla="*/ 407141 h 483341"/>
                <a:gd name="connsiteX4" fmla="*/ 89610 w 1295399"/>
                <a:gd name="connsiteY4" fmla="*/ 407141 h 483341"/>
                <a:gd name="connsiteX5" fmla="*/ 0 w 1295399"/>
                <a:gd name="connsiteY5" fmla="*/ 483341 h 483341"/>
                <a:gd name="connsiteX6" fmla="*/ 0 w 1295399"/>
                <a:gd name="connsiteY6" fmla="*/ 102341 h 483341"/>
                <a:gd name="connsiteX7" fmla="*/ 89610 w 1295399"/>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03929 w 1309718"/>
                <a:gd name="connsiteY4" fmla="*/ 404774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94046 w 1309718"/>
                <a:gd name="connsiteY0" fmla="*/ 2367 h 483679"/>
                <a:gd name="connsiteX1" fmla="*/ 1107331 w 1309718"/>
                <a:gd name="connsiteY1" fmla="*/ 2705 h 483679"/>
                <a:gd name="connsiteX2" fmla="*/ 1309718 w 1309718"/>
                <a:gd name="connsiteY2" fmla="*/ 205092 h 483679"/>
                <a:gd name="connsiteX3" fmla="*/ 1107331 w 1309718"/>
                <a:gd name="connsiteY3" fmla="*/ 407479 h 483679"/>
                <a:gd name="connsiteX4" fmla="*/ 137051 w 1309718"/>
                <a:gd name="connsiteY4" fmla="*/ 413144 h 483679"/>
                <a:gd name="connsiteX5" fmla="*/ 14319 w 1309718"/>
                <a:gd name="connsiteY5" fmla="*/ 483679 h 483679"/>
                <a:gd name="connsiteX6" fmla="*/ 14319 w 1309718"/>
                <a:gd name="connsiteY6" fmla="*/ 102679 h 483679"/>
                <a:gd name="connsiteX7" fmla="*/ 94046 w 1309718"/>
                <a:gd name="connsiteY7" fmla="*/ 2367 h 483679"/>
                <a:gd name="connsiteX0" fmla="*/ 94046 w 1309718"/>
                <a:gd name="connsiteY0" fmla="*/ 0 h 481312"/>
                <a:gd name="connsiteX1" fmla="*/ 1107331 w 1309718"/>
                <a:gd name="connsiteY1" fmla="*/ 338 h 481312"/>
                <a:gd name="connsiteX2" fmla="*/ 1309718 w 1309718"/>
                <a:gd name="connsiteY2" fmla="*/ 202725 h 481312"/>
                <a:gd name="connsiteX3" fmla="*/ 1107331 w 1309718"/>
                <a:gd name="connsiteY3" fmla="*/ 405112 h 481312"/>
                <a:gd name="connsiteX4" fmla="*/ 137051 w 1309718"/>
                <a:gd name="connsiteY4" fmla="*/ 410777 h 481312"/>
                <a:gd name="connsiteX5" fmla="*/ 14319 w 1309718"/>
                <a:gd name="connsiteY5" fmla="*/ 481312 h 481312"/>
                <a:gd name="connsiteX6" fmla="*/ 14319 w 1309718"/>
                <a:gd name="connsiteY6" fmla="*/ 100312 h 481312"/>
                <a:gd name="connsiteX7" fmla="*/ 94046 w 1309718"/>
                <a:gd name="connsiteY7" fmla="*/ 0 h 481312"/>
                <a:gd name="connsiteX0" fmla="*/ 94046 w 1309718"/>
                <a:gd name="connsiteY0" fmla="*/ 11030 h 492342"/>
                <a:gd name="connsiteX1" fmla="*/ 1107331 w 1309718"/>
                <a:gd name="connsiteY1" fmla="*/ 11368 h 492342"/>
                <a:gd name="connsiteX2" fmla="*/ 1309718 w 1309718"/>
                <a:gd name="connsiteY2" fmla="*/ 213755 h 492342"/>
                <a:gd name="connsiteX3" fmla="*/ 1107331 w 1309718"/>
                <a:gd name="connsiteY3" fmla="*/ 416142 h 492342"/>
                <a:gd name="connsiteX4" fmla="*/ 137051 w 1309718"/>
                <a:gd name="connsiteY4" fmla="*/ 421807 h 492342"/>
                <a:gd name="connsiteX5" fmla="*/ 14319 w 1309718"/>
                <a:gd name="connsiteY5" fmla="*/ 492342 h 492342"/>
                <a:gd name="connsiteX6" fmla="*/ 14319 w 1309718"/>
                <a:gd name="connsiteY6" fmla="*/ 111342 h 492342"/>
                <a:gd name="connsiteX7" fmla="*/ 94046 w 1309718"/>
                <a:gd name="connsiteY7" fmla="*/ 11030 h 492342"/>
                <a:gd name="connsiteX0" fmla="*/ 94046 w 1309718"/>
                <a:gd name="connsiteY0" fmla="*/ 0 h 481312"/>
                <a:gd name="connsiteX1" fmla="*/ 1107331 w 1309718"/>
                <a:gd name="connsiteY1" fmla="*/ 338 h 481312"/>
                <a:gd name="connsiteX2" fmla="*/ 1309718 w 1309718"/>
                <a:gd name="connsiteY2" fmla="*/ 202725 h 481312"/>
                <a:gd name="connsiteX3" fmla="*/ 1107331 w 1309718"/>
                <a:gd name="connsiteY3" fmla="*/ 405112 h 481312"/>
                <a:gd name="connsiteX4" fmla="*/ 137051 w 1309718"/>
                <a:gd name="connsiteY4" fmla="*/ 410777 h 481312"/>
                <a:gd name="connsiteX5" fmla="*/ 14319 w 1309718"/>
                <a:gd name="connsiteY5" fmla="*/ 481312 h 481312"/>
                <a:gd name="connsiteX6" fmla="*/ 14319 w 1309718"/>
                <a:gd name="connsiteY6" fmla="*/ 100312 h 481312"/>
                <a:gd name="connsiteX7" fmla="*/ 94046 w 1309718"/>
                <a:gd name="connsiteY7" fmla="*/ 0 h 481312"/>
                <a:gd name="connsiteX0" fmla="*/ 94046 w 1309718"/>
                <a:gd name="connsiteY0" fmla="*/ 0 h 481312"/>
                <a:gd name="connsiteX1" fmla="*/ 1107331 w 1309718"/>
                <a:gd name="connsiteY1" fmla="*/ 338 h 481312"/>
                <a:gd name="connsiteX2" fmla="*/ 1309718 w 1309718"/>
                <a:gd name="connsiteY2" fmla="*/ 202725 h 481312"/>
                <a:gd name="connsiteX3" fmla="*/ 1107331 w 1309718"/>
                <a:gd name="connsiteY3" fmla="*/ 405112 h 481312"/>
                <a:gd name="connsiteX4" fmla="*/ 137051 w 1309718"/>
                <a:gd name="connsiteY4" fmla="*/ 410777 h 481312"/>
                <a:gd name="connsiteX5" fmla="*/ 14319 w 1309718"/>
                <a:gd name="connsiteY5" fmla="*/ 481312 h 481312"/>
                <a:gd name="connsiteX6" fmla="*/ 14319 w 1309718"/>
                <a:gd name="connsiteY6" fmla="*/ 100312 h 481312"/>
                <a:gd name="connsiteX7" fmla="*/ 94046 w 1309718"/>
                <a:gd name="connsiteY7" fmla="*/ 0 h 481312"/>
                <a:gd name="connsiteX0" fmla="*/ 81513 w 1297185"/>
                <a:gd name="connsiteY0" fmla="*/ 0 h 481312"/>
                <a:gd name="connsiteX1" fmla="*/ 1094798 w 1297185"/>
                <a:gd name="connsiteY1" fmla="*/ 338 h 481312"/>
                <a:gd name="connsiteX2" fmla="*/ 1297185 w 1297185"/>
                <a:gd name="connsiteY2" fmla="*/ 202725 h 481312"/>
                <a:gd name="connsiteX3" fmla="*/ 1094798 w 1297185"/>
                <a:gd name="connsiteY3" fmla="*/ 405112 h 481312"/>
                <a:gd name="connsiteX4" fmla="*/ 124518 w 1297185"/>
                <a:gd name="connsiteY4" fmla="*/ 410777 h 481312"/>
                <a:gd name="connsiteX5" fmla="*/ 1786 w 1297185"/>
                <a:gd name="connsiteY5" fmla="*/ 481312 h 481312"/>
                <a:gd name="connsiteX6" fmla="*/ 1786 w 1297185"/>
                <a:gd name="connsiteY6" fmla="*/ 100312 h 481312"/>
                <a:gd name="connsiteX7" fmla="*/ 81513 w 1297185"/>
                <a:gd name="connsiteY7" fmla="*/ 0 h 481312"/>
                <a:gd name="connsiteX0" fmla="*/ 79727 w 1295399"/>
                <a:gd name="connsiteY0" fmla="*/ 0 h 481312"/>
                <a:gd name="connsiteX1" fmla="*/ 1093012 w 1295399"/>
                <a:gd name="connsiteY1" fmla="*/ 338 h 481312"/>
                <a:gd name="connsiteX2" fmla="*/ 1295399 w 1295399"/>
                <a:gd name="connsiteY2" fmla="*/ 202725 h 481312"/>
                <a:gd name="connsiteX3" fmla="*/ 1093012 w 1295399"/>
                <a:gd name="connsiteY3" fmla="*/ 405112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302292"/>
                <a:gd name="connsiteY0" fmla="*/ 0 h 481312"/>
                <a:gd name="connsiteX1" fmla="*/ 1134372 w 1302292"/>
                <a:gd name="connsiteY1" fmla="*/ 1301 h 481312"/>
                <a:gd name="connsiteX2" fmla="*/ 1295399 w 1302292"/>
                <a:gd name="connsiteY2" fmla="*/ 202725 h 481312"/>
                <a:gd name="connsiteX3" fmla="*/ 1093012 w 1302292"/>
                <a:gd name="connsiteY3" fmla="*/ 405112 h 481312"/>
                <a:gd name="connsiteX4" fmla="*/ 122732 w 1302292"/>
                <a:gd name="connsiteY4" fmla="*/ 410777 h 481312"/>
                <a:gd name="connsiteX5" fmla="*/ 0 w 1302292"/>
                <a:gd name="connsiteY5" fmla="*/ 481312 h 481312"/>
                <a:gd name="connsiteX6" fmla="*/ 0 w 1302292"/>
                <a:gd name="connsiteY6" fmla="*/ 100312 h 481312"/>
                <a:gd name="connsiteX7" fmla="*/ 79727 w 1302292"/>
                <a:gd name="connsiteY7" fmla="*/ 0 h 481312"/>
                <a:gd name="connsiteX0" fmla="*/ 79727 w 1295608"/>
                <a:gd name="connsiteY0" fmla="*/ 0 h 481312"/>
                <a:gd name="connsiteX1" fmla="*/ 1134372 w 1295608"/>
                <a:gd name="connsiteY1" fmla="*/ 1301 h 481312"/>
                <a:gd name="connsiteX2" fmla="*/ 1295399 w 1295608"/>
                <a:gd name="connsiteY2" fmla="*/ 202725 h 481312"/>
                <a:gd name="connsiteX3" fmla="*/ 1133118 w 1295608"/>
                <a:gd name="connsiteY3" fmla="*/ 405112 h 481312"/>
                <a:gd name="connsiteX4" fmla="*/ 122732 w 1295608"/>
                <a:gd name="connsiteY4" fmla="*/ 410777 h 481312"/>
                <a:gd name="connsiteX5" fmla="*/ 0 w 1295608"/>
                <a:gd name="connsiteY5" fmla="*/ 481312 h 481312"/>
                <a:gd name="connsiteX6" fmla="*/ 0 w 1295608"/>
                <a:gd name="connsiteY6" fmla="*/ 100312 h 481312"/>
                <a:gd name="connsiteX7" fmla="*/ 79727 w 1295608"/>
                <a:gd name="connsiteY7" fmla="*/ 0 h 481312"/>
                <a:gd name="connsiteX0" fmla="*/ 79727 w 1295399"/>
                <a:gd name="connsiteY0" fmla="*/ 0 h 481312"/>
                <a:gd name="connsiteX1" fmla="*/ 1134372 w 1295399"/>
                <a:gd name="connsiteY1" fmla="*/ 1301 h 481312"/>
                <a:gd name="connsiteX2" fmla="*/ 1295399 w 1295399"/>
                <a:gd name="connsiteY2" fmla="*/ 202725 h 481312"/>
                <a:gd name="connsiteX3" fmla="*/ 1133118 w 1295399"/>
                <a:gd name="connsiteY3" fmla="*/ 405112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295399"/>
                <a:gd name="connsiteY0" fmla="*/ 0 h 481312"/>
                <a:gd name="connsiteX1" fmla="*/ 1134372 w 1295399"/>
                <a:gd name="connsiteY1" fmla="*/ 1301 h 481312"/>
                <a:gd name="connsiteX2" fmla="*/ 1295399 w 1295399"/>
                <a:gd name="connsiteY2" fmla="*/ 202725 h 481312"/>
                <a:gd name="connsiteX3" fmla="*/ 1133118 w 1295399"/>
                <a:gd name="connsiteY3" fmla="*/ 405112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295399"/>
                <a:gd name="connsiteY0" fmla="*/ 0 h 481312"/>
                <a:gd name="connsiteX1" fmla="*/ 1134372 w 1295399"/>
                <a:gd name="connsiteY1" fmla="*/ 1301 h 481312"/>
                <a:gd name="connsiteX2" fmla="*/ 1295399 w 1295399"/>
                <a:gd name="connsiteY2" fmla="*/ 202725 h 481312"/>
                <a:gd name="connsiteX3" fmla="*/ 1165078 w 1295399"/>
                <a:gd name="connsiteY3" fmla="*/ 406074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295399"/>
                <a:gd name="connsiteY0" fmla="*/ 0 h 481312"/>
                <a:gd name="connsiteX1" fmla="*/ 1156305 w 1295399"/>
                <a:gd name="connsiteY1" fmla="*/ 6114 h 481312"/>
                <a:gd name="connsiteX2" fmla="*/ 1295399 w 1295399"/>
                <a:gd name="connsiteY2" fmla="*/ 202725 h 481312"/>
                <a:gd name="connsiteX3" fmla="*/ 1165078 w 1295399"/>
                <a:gd name="connsiteY3" fmla="*/ 406074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95399" h="481312">
                  <a:moveTo>
                    <a:pt x="79727" y="0"/>
                  </a:moveTo>
                  <a:lnTo>
                    <a:pt x="1156305" y="6114"/>
                  </a:lnTo>
                  <a:lnTo>
                    <a:pt x="1295399" y="202725"/>
                  </a:lnTo>
                  <a:lnTo>
                    <a:pt x="1165078" y="406074"/>
                  </a:lnTo>
                  <a:lnTo>
                    <a:pt x="122732" y="410777"/>
                  </a:lnTo>
                  <a:cubicBezTo>
                    <a:pt x="78235" y="412895"/>
                    <a:pt x="11453" y="402374"/>
                    <a:pt x="0" y="481312"/>
                  </a:cubicBezTo>
                  <a:lnTo>
                    <a:pt x="0" y="100312"/>
                  </a:lnTo>
                  <a:cubicBezTo>
                    <a:pt x="721" y="14824"/>
                    <a:pt x="31644" y="5334"/>
                    <a:pt x="79727" y="0"/>
                  </a:cubicBezTo>
                  <a:close/>
                </a:path>
              </a:pathLst>
            </a:custGeom>
            <a:solidFill>
              <a:srgbClr val="0070C0"/>
            </a:solidFill>
            <a:ln>
              <a:noFill/>
            </a:ln>
            <a:effectLst/>
            <a:scene3d>
              <a:camera prst="orthographicFront">
                <a:rot lat="0" lon="0" rev="0"/>
              </a:camera>
              <a:lightRig rig="threePt" dir="t"/>
            </a:scene3d>
            <a:sp3d prstMaterial="plastic">
              <a:bevelT w="57150" h="57150"/>
            </a:sp3d>
          </p:spPr>
          <p:style>
            <a:lnRef idx="0">
              <a:schemeClr val="accent4"/>
            </a:lnRef>
            <a:fillRef idx="3">
              <a:schemeClr val="accent4"/>
            </a:fillRef>
            <a:effectRef idx="3">
              <a:schemeClr val="accent4"/>
            </a:effectRef>
            <a:fontRef idx="minor">
              <a:schemeClr val="lt1"/>
            </a:fontRef>
          </p:style>
          <p:txBody>
            <a:bodyPr anchor="ctr"/>
            <a:lstStyle/>
            <a:p>
              <a:pPr algn="ctr" fontAlgn="auto">
                <a:spcBef>
                  <a:spcPts val="0"/>
                </a:spcBef>
                <a:spcAft>
                  <a:spcPts val="0"/>
                </a:spcAft>
                <a:defRPr/>
              </a:pPr>
              <a:endParaRPr lang="en-US" dirty="0"/>
            </a:p>
          </p:txBody>
        </p:sp>
        <p:sp>
          <p:nvSpPr>
            <p:cNvPr id="88" name="Pie 87"/>
            <p:cNvSpPr/>
            <p:nvPr/>
          </p:nvSpPr>
          <p:spPr bwMode="gray">
            <a:xfrm>
              <a:off x="4763053" y="3085602"/>
              <a:ext cx="304379" cy="177551"/>
            </a:xfrm>
            <a:prstGeom prst="pie">
              <a:avLst>
                <a:gd name="adj1" fmla="val 5429925"/>
                <a:gd name="adj2" fmla="val 16200000"/>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solidFill>
                  <a:schemeClr val="tx1"/>
                </a:solidFill>
              </a:endParaRPr>
            </a:p>
          </p:txBody>
        </p:sp>
      </p:grpSp>
      <p:sp>
        <p:nvSpPr>
          <p:cNvPr id="89" name="Rectangle 88"/>
          <p:cNvSpPr/>
          <p:nvPr/>
        </p:nvSpPr>
        <p:spPr>
          <a:xfrm>
            <a:off x="1981200" y="163512"/>
            <a:ext cx="5105400" cy="369888"/>
          </a:xfrm>
          <a:prstGeom prst="rect">
            <a:avLst/>
          </a:prstGeom>
        </p:spPr>
        <p:txBody>
          <a:bodyPr>
            <a:spAutoFit/>
          </a:bodyPr>
          <a:lstStyle/>
          <a:p>
            <a:pPr algn="ctr" fontAlgn="auto">
              <a:spcBef>
                <a:spcPts val="0"/>
              </a:spcBef>
              <a:spcAft>
                <a:spcPts val="0"/>
              </a:spcAft>
              <a:defRPr/>
            </a:pPr>
            <a:r>
              <a:rPr lang="vi-VN" b="1" dirty="0">
                <a:solidFill>
                  <a:schemeClr val="bg1"/>
                </a:solidFill>
                <a:effectLst>
                  <a:outerShdw blurRad="38100" dist="38100" dir="2700000" algn="tl">
                    <a:srgbClr val="000000">
                      <a:alpha val="43137"/>
                    </a:srgbClr>
                  </a:outerShdw>
                </a:effectLst>
                <a:latin typeface="+mn-lt"/>
                <a:cs typeface="Times New Roman" pitchFamily="18" charset="0"/>
              </a:rPr>
              <a:t>NỘI DUNG </a:t>
            </a:r>
            <a:r>
              <a:rPr lang="en-US" b="1" dirty="0">
                <a:solidFill>
                  <a:schemeClr val="bg1"/>
                </a:solidFill>
                <a:effectLst>
                  <a:outerShdw blurRad="38100" dist="38100" dir="2700000" algn="tl">
                    <a:srgbClr val="000000">
                      <a:alpha val="43137"/>
                    </a:srgbClr>
                  </a:outerShdw>
                </a:effectLst>
                <a:latin typeface="+mn-lt"/>
                <a:cs typeface="Times New Roman" pitchFamily="18" charset="0"/>
              </a:rPr>
              <a:t>CỤ THỂ </a:t>
            </a:r>
            <a:r>
              <a:rPr lang="vi-VN" b="1" dirty="0">
                <a:solidFill>
                  <a:schemeClr val="bg1"/>
                </a:solidFill>
                <a:effectLst>
                  <a:outerShdw blurRad="38100" dist="38100" dir="2700000" algn="tl">
                    <a:srgbClr val="000000">
                      <a:alpha val="43137"/>
                    </a:srgbClr>
                  </a:outerShdw>
                </a:effectLst>
                <a:latin typeface="+mn-lt"/>
                <a:cs typeface="Times New Roman" pitchFamily="18" charset="0"/>
              </a:rPr>
              <a:t>CẦN TRIỂN KHAI</a:t>
            </a:r>
            <a:r>
              <a:rPr lang="en-US" b="1" dirty="0">
                <a:solidFill>
                  <a:schemeClr val="bg1"/>
                </a:solidFill>
                <a:effectLst>
                  <a:outerShdw blurRad="38100" dist="38100" dir="2700000" algn="tl">
                    <a:srgbClr val="000000">
                      <a:alpha val="43137"/>
                    </a:srgbClr>
                  </a:outerShdw>
                </a:effectLst>
                <a:latin typeface="+mn-lt"/>
                <a:cs typeface="Times New Roman" pitchFamily="18" charset="0"/>
              </a:rPr>
              <a:t> :</a:t>
            </a:r>
            <a:endParaRPr lang="en-US" dirty="0">
              <a:solidFill>
                <a:schemeClr val="bg1"/>
              </a:solidFill>
              <a:latin typeface="+mn-lt"/>
              <a:cs typeface="+mn-cs"/>
            </a:endParaRPr>
          </a:p>
        </p:txBody>
      </p:sp>
      <p:sp>
        <p:nvSpPr>
          <p:cNvPr id="91" name="TextBox 90"/>
          <p:cNvSpPr txBox="1"/>
          <p:nvPr/>
        </p:nvSpPr>
        <p:spPr>
          <a:xfrm>
            <a:off x="858838" y="838200"/>
            <a:ext cx="441325" cy="369887"/>
          </a:xfrm>
          <a:prstGeom prst="rect">
            <a:avLst/>
          </a:prstGeom>
          <a:noFill/>
        </p:spPr>
        <p:txBody>
          <a:bodyPr wrap="none" anchor="ctr">
            <a:spAutoFit/>
          </a:bodyPr>
          <a:lstStyle/>
          <a:p>
            <a:pPr fontAlgn="auto">
              <a:spcBef>
                <a:spcPts val="0"/>
              </a:spcBef>
              <a:spcAft>
                <a:spcPts val="0"/>
              </a:spcAft>
              <a:defRPr/>
            </a:pPr>
            <a:r>
              <a:rPr lang="en-US" b="1" dirty="0">
                <a:solidFill>
                  <a:schemeClr val="bg1"/>
                </a:solidFill>
                <a:effectLst>
                  <a:outerShdw blurRad="38100" dist="38100" dir="2700000" algn="tl">
                    <a:srgbClr val="000000">
                      <a:alpha val="43137"/>
                    </a:srgbClr>
                  </a:outerShdw>
                </a:effectLst>
                <a:cs typeface="+mn-cs"/>
              </a:rPr>
              <a:t>01</a:t>
            </a:r>
          </a:p>
        </p:txBody>
      </p:sp>
      <p:sp>
        <p:nvSpPr>
          <p:cNvPr id="92" name="TextBox 91"/>
          <p:cNvSpPr txBox="1"/>
          <p:nvPr/>
        </p:nvSpPr>
        <p:spPr>
          <a:xfrm>
            <a:off x="3063875" y="839787"/>
            <a:ext cx="441325" cy="368300"/>
          </a:xfrm>
          <a:prstGeom prst="rect">
            <a:avLst/>
          </a:prstGeom>
          <a:noFill/>
        </p:spPr>
        <p:txBody>
          <a:bodyPr wrap="none" anchor="ctr">
            <a:spAutoFit/>
          </a:bodyPr>
          <a:lstStyle/>
          <a:p>
            <a:pPr fontAlgn="auto">
              <a:spcBef>
                <a:spcPts val="0"/>
              </a:spcBef>
              <a:spcAft>
                <a:spcPts val="0"/>
              </a:spcAft>
              <a:defRPr/>
            </a:pPr>
            <a:r>
              <a:rPr lang="en-US" b="1" dirty="0">
                <a:solidFill>
                  <a:schemeClr val="bg1"/>
                </a:solidFill>
                <a:effectLst>
                  <a:outerShdw blurRad="38100" dist="38100" dir="2700000" algn="tl">
                    <a:srgbClr val="000000">
                      <a:alpha val="43137"/>
                    </a:srgbClr>
                  </a:outerShdw>
                </a:effectLst>
                <a:cs typeface="+mn-cs"/>
              </a:rPr>
              <a:t>02</a:t>
            </a:r>
          </a:p>
        </p:txBody>
      </p:sp>
      <p:sp>
        <p:nvSpPr>
          <p:cNvPr id="93" name="TextBox 92"/>
          <p:cNvSpPr txBox="1"/>
          <p:nvPr/>
        </p:nvSpPr>
        <p:spPr>
          <a:xfrm>
            <a:off x="5140325" y="838200"/>
            <a:ext cx="439738" cy="369888"/>
          </a:xfrm>
          <a:prstGeom prst="rect">
            <a:avLst/>
          </a:prstGeom>
          <a:noFill/>
        </p:spPr>
        <p:txBody>
          <a:bodyPr wrap="none" anchor="ctr">
            <a:spAutoFit/>
          </a:bodyPr>
          <a:lstStyle/>
          <a:p>
            <a:pPr fontAlgn="auto">
              <a:spcBef>
                <a:spcPts val="0"/>
              </a:spcBef>
              <a:spcAft>
                <a:spcPts val="0"/>
              </a:spcAft>
              <a:defRPr/>
            </a:pPr>
            <a:r>
              <a:rPr lang="en-US" b="1" dirty="0">
                <a:solidFill>
                  <a:schemeClr val="bg1"/>
                </a:solidFill>
                <a:effectLst>
                  <a:outerShdw blurRad="38100" dist="38100" dir="2700000" algn="tl">
                    <a:srgbClr val="000000">
                      <a:alpha val="43137"/>
                    </a:srgbClr>
                  </a:outerShdw>
                </a:effectLst>
                <a:cs typeface="+mn-cs"/>
              </a:rPr>
              <a:t>03</a:t>
            </a:r>
          </a:p>
        </p:txBody>
      </p:sp>
      <p:sp>
        <p:nvSpPr>
          <p:cNvPr id="94" name="TextBox 93"/>
          <p:cNvSpPr txBox="1"/>
          <p:nvPr/>
        </p:nvSpPr>
        <p:spPr>
          <a:xfrm>
            <a:off x="7372350" y="838200"/>
            <a:ext cx="441325" cy="369888"/>
          </a:xfrm>
          <a:prstGeom prst="rect">
            <a:avLst/>
          </a:prstGeom>
          <a:noFill/>
        </p:spPr>
        <p:txBody>
          <a:bodyPr wrap="none" anchor="ctr">
            <a:spAutoFit/>
          </a:bodyPr>
          <a:lstStyle/>
          <a:p>
            <a:pPr fontAlgn="auto">
              <a:spcBef>
                <a:spcPts val="0"/>
              </a:spcBef>
              <a:spcAft>
                <a:spcPts val="0"/>
              </a:spcAft>
              <a:defRPr/>
            </a:pPr>
            <a:r>
              <a:rPr lang="en-US" b="1" dirty="0">
                <a:solidFill>
                  <a:schemeClr val="bg1"/>
                </a:solidFill>
                <a:effectLst>
                  <a:outerShdw blurRad="38100" dist="38100" dir="2700000" algn="tl">
                    <a:srgbClr val="000000">
                      <a:alpha val="43137"/>
                    </a:srgbClr>
                  </a:outerShdw>
                </a:effectLst>
                <a:cs typeface="+mn-cs"/>
              </a:rPr>
              <a:t>04</a:t>
            </a:r>
          </a:p>
        </p:txBody>
      </p:sp>
      <p:sp>
        <p:nvSpPr>
          <p:cNvPr id="95" name="TextBox 94"/>
          <p:cNvSpPr txBox="1"/>
          <p:nvPr/>
        </p:nvSpPr>
        <p:spPr>
          <a:xfrm>
            <a:off x="5156200" y="4243388"/>
            <a:ext cx="439738" cy="369887"/>
          </a:xfrm>
          <a:prstGeom prst="rect">
            <a:avLst/>
          </a:prstGeom>
          <a:noFill/>
        </p:spPr>
        <p:txBody>
          <a:bodyPr wrap="none" anchor="ctr">
            <a:spAutoFit/>
          </a:bodyPr>
          <a:lstStyle/>
          <a:p>
            <a:pPr fontAlgn="auto">
              <a:spcBef>
                <a:spcPts val="0"/>
              </a:spcBef>
              <a:spcAft>
                <a:spcPts val="0"/>
              </a:spcAft>
              <a:defRPr/>
            </a:pPr>
            <a:r>
              <a:rPr lang="en-US" b="1" dirty="0">
                <a:solidFill>
                  <a:schemeClr val="bg1"/>
                </a:solidFill>
                <a:effectLst>
                  <a:outerShdw blurRad="38100" dist="38100" dir="2700000" algn="tl">
                    <a:srgbClr val="000000">
                      <a:alpha val="43137"/>
                    </a:srgbClr>
                  </a:outerShdw>
                </a:effectLst>
                <a:cs typeface="+mn-cs"/>
              </a:rPr>
              <a:t>07</a:t>
            </a:r>
          </a:p>
        </p:txBody>
      </p:sp>
      <p:sp>
        <p:nvSpPr>
          <p:cNvPr id="96" name="TextBox 95"/>
          <p:cNvSpPr txBox="1"/>
          <p:nvPr/>
        </p:nvSpPr>
        <p:spPr>
          <a:xfrm>
            <a:off x="7373938" y="4232275"/>
            <a:ext cx="441325" cy="368300"/>
          </a:xfrm>
          <a:prstGeom prst="rect">
            <a:avLst/>
          </a:prstGeom>
          <a:noFill/>
        </p:spPr>
        <p:txBody>
          <a:bodyPr wrap="none" anchor="ctr">
            <a:spAutoFit/>
          </a:bodyPr>
          <a:lstStyle/>
          <a:p>
            <a:pPr fontAlgn="auto">
              <a:spcBef>
                <a:spcPts val="0"/>
              </a:spcBef>
              <a:spcAft>
                <a:spcPts val="0"/>
              </a:spcAft>
              <a:defRPr/>
            </a:pPr>
            <a:r>
              <a:rPr lang="en-US" b="1" dirty="0">
                <a:solidFill>
                  <a:schemeClr val="bg1"/>
                </a:solidFill>
                <a:effectLst>
                  <a:outerShdw blurRad="38100" dist="38100" dir="2700000" algn="tl">
                    <a:srgbClr val="000000">
                      <a:alpha val="43137"/>
                    </a:srgbClr>
                  </a:outerShdw>
                </a:effectLst>
                <a:cs typeface="+mn-cs"/>
              </a:rPr>
              <a:t>08</a:t>
            </a:r>
          </a:p>
        </p:txBody>
      </p:sp>
      <p:sp>
        <p:nvSpPr>
          <p:cNvPr id="97" name="TextBox 96"/>
          <p:cNvSpPr txBox="1"/>
          <p:nvPr/>
        </p:nvSpPr>
        <p:spPr>
          <a:xfrm>
            <a:off x="754063" y="4259263"/>
            <a:ext cx="441325" cy="369887"/>
          </a:xfrm>
          <a:prstGeom prst="rect">
            <a:avLst/>
          </a:prstGeom>
          <a:noFill/>
        </p:spPr>
        <p:txBody>
          <a:bodyPr wrap="none" anchor="ctr">
            <a:spAutoFit/>
          </a:bodyPr>
          <a:lstStyle/>
          <a:p>
            <a:pPr fontAlgn="auto">
              <a:spcBef>
                <a:spcPts val="0"/>
              </a:spcBef>
              <a:spcAft>
                <a:spcPts val="0"/>
              </a:spcAft>
              <a:defRPr/>
            </a:pPr>
            <a:r>
              <a:rPr lang="en-US" b="1" dirty="0">
                <a:solidFill>
                  <a:schemeClr val="bg1"/>
                </a:solidFill>
                <a:effectLst>
                  <a:outerShdw blurRad="38100" dist="38100" dir="2700000" algn="tl">
                    <a:srgbClr val="000000">
                      <a:alpha val="43137"/>
                    </a:srgbClr>
                  </a:outerShdw>
                </a:effectLst>
                <a:cs typeface="+mn-cs"/>
              </a:rPr>
              <a:t>05</a:t>
            </a:r>
          </a:p>
        </p:txBody>
      </p:sp>
      <p:sp>
        <p:nvSpPr>
          <p:cNvPr id="98" name="TextBox 97"/>
          <p:cNvSpPr txBox="1"/>
          <p:nvPr/>
        </p:nvSpPr>
        <p:spPr>
          <a:xfrm>
            <a:off x="2973388" y="4206875"/>
            <a:ext cx="441325" cy="369888"/>
          </a:xfrm>
          <a:prstGeom prst="rect">
            <a:avLst/>
          </a:prstGeom>
          <a:noFill/>
        </p:spPr>
        <p:txBody>
          <a:bodyPr wrap="none" anchor="ctr">
            <a:spAutoFit/>
          </a:bodyPr>
          <a:lstStyle/>
          <a:p>
            <a:pPr fontAlgn="auto">
              <a:spcBef>
                <a:spcPts val="0"/>
              </a:spcBef>
              <a:spcAft>
                <a:spcPts val="0"/>
              </a:spcAft>
              <a:defRPr/>
            </a:pPr>
            <a:r>
              <a:rPr lang="en-US" b="1" dirty="0">
                <a:solidFill>
                  <a:schemeClr val="bg1"/>
                </a:solidFill>
                <a:effectLst>
                  <a:outerShdw blurRad="38100" dist="38100" dir="2700000" algn="tl">
                    <a:srgbClr val="000000">
                      <a:alpha val="43137"/>
                    </a:srgbClr>
                  </a:outerShdw>
                </a:effectLst>
                <a:cs typeface="+mn-cs"/>
              </a:rPr>
              <a:t>06</a:t>
            </a:r>
          </a:p>
        </p:txBody>
      </p:sp>
      <p:sp>
        <p:nvSpPr>
          <p:cNvPr id="52250" name="Rectangle 99"/>
          <p:cNvSpPr>
            <a:spLocks noChangeArrowheads="1"/>
          </p:cNvSpPr>
          <p:nvPr/>
        </p:nvSpPr>
        <p:spPr bwMode="auto">
          <a:xfrm>
            <a:off x="533400" y="1162050"/>
            <a:ext cx="1219200" cy="923330"/>
          </a:xfrm>
          <a:prstGeom prst="rect">
            <a:avLst/>
          </a:prstGeom>
          <a:noFill/>
          <a:ln w="9525">
            <a:noFill/>
            <a:miter lim="800000"/>
            <a:headEnd/>
            <a:tailEnd/>
          </a:ln>
        </p:spPr>
        <p:txBody>
          <a:bodyPr>
            <a:spAutoFit/>
          </a:bodyPr>
          <a:lstStyle/>
          <a:p>
            <a:pPr algn="ctr"/>
            <a:r>
              <a:rPr lang="vi-VN" dirty="0">
                <a:solidFill>
                  <a:schemeClr val="accent4">
                    <a:lumMod val="75000"/>
                    <a:lumOff val="25000"/>
                  </a:schemeClr>
                </a:solidFill>
                <a:latin typeface="Times New Roman" pitchFamily="18" charset="0"/>
                <a:cs typeface="Times New Roman" pitchFamily="18" charset="0"/>
              </a:rPr>
              <a:t>Hoàn thiện môi trường chính sách </a:t>
            </a:r>
            <a:endParaRPr lang="en-US" dirty="0">
              <a:solidFill>
                <a:schemeClr val="accent4">
                  <a:lumMod val="75000"/>
                  <a:lumOff val="25000"/>
                </a:schemeClr>
              </a:solidFill>
              <a:latin typeface="Verdana" pitchFamily="34" charset="0"/>
            </a:endParaRPr>
          </a:p>
        </p:txBody>
      </p:sp>
      <p:sp>
        <p:nvSpPr>
          <p:cNvPr id="52251" name="Rectangle 100"/>
          <p:cNvSpPr>
            <a:spLocks noChangeArrowheads="1"/>
          </p:cNvSpPr>
          <p:nvPr/>
        </p:nvSpPr>
        <p:spPr bwMode="auto">
          <a:xfrm>
            <a:off x="2640013" y="1143000"/>
            <a:ext cx="1371600" cy="1200329"/>
          </a:xfrm>
          <a:prstGeom prst="rect">
            <a:avLst/>
          </a:prstGeom>
          <a:noFill/>
          <a:ln w="9525">
            <a:noFill/>
            <a:miter lim="800000"/>
            <a:headEnd/>
            <a:tailEnd/>
          </a:ln>
        </p:spPr>
        <p:txBody>
          <a:bodyPr>
            <a:spAutoFit/>
          </a:bodyPr>
          <a:lstStyle/>
          <a:p>
            <a:pPr algn="ctr"/>
            <a:r>
              <a:rPr lang="vi-VN" dirty="0">
                <a:solidFill>
                  <a:schemeClr val="accent4">
                    <a:lumMod val="75000"/>
                    <a:lumOff val="25000"/>
                  </a:schemeClr>
                </a:solidFill>
                <a:latin typeface="Times New Roman" pitchFamily="18" charset="0"/>
                <a:cs typeface="Times New Roman" pitchFamily="18" charset="0"/>
              </a:rPr>
              <a:t>Nhận bàn giao CSVC – trang thiết bị.</a:t>
            </a:r>
            <a:endParaRPr lang="en-US" dirty="0">
              <a:solidFill>
                <a:schemeClr val="accent4">
                  <a:lumMod val="75000"/>
                  <a:lumOff val="25000"/>
                </a:schemeClr>
              </a:solidFill>
              <a:latin typeface="Verdana" pitchFamily="34" charset="0"/>
            </a:endParaRPr>
          </a:p>
        </p:txBody>
      </p:sp>
      <p:sp>
        <p:nvSpPr>
          <p:cNvPr id="52252" name="Rectangle 101"/>
          <p:cNvSpPr>
            <a:spLocks noChangeArrowheads="1"/>
          </p:cNvSpPr>
          <p:nvPr/>
        </p:nvSpPr>
        <p:spPr bwMode="auto">
          <a:xfrm>
            <a:off x="4800600" y="1143000"/>
            <a:ext cx="1365250" cy="2308324"/>
          </a:xfrm>
          <a:prstGeom prst="rect">
            <a:avLst/>
          </a:prstGeom>
          <a:noFill/>
          <a:ln w="9525">
            <a:noFill/>
            <a:miter lim="800000"/>
            <a:headEnd/>
            <a:tailEnd/>
          </a:ln>
        </p:spPr>
        <p:txBody>
          <a:bodyPr>
            <a:spAutoFit/>
          </a:bodyPr>
          <a:lstStyle/>
          <a:p>
            <a:pPr algn="ctr"/>
            <a:r>
              <a:rPr lang="vi-VN" dirty="0">
                <a:solidFill>
                  <a:schemeClr val="accent4">
                    <a:lumMod val="75000"/>
                    <a:lumOff val="25000"/>
                  </a:schemeClr>
                </a:solidFill>
                <a:latin typeface="Times New Roman" pitchFamily="18" charset="0"/>
                <a:cs typeface="Times New Roman" pitchFamily="18" charset="0"/>
              </a:rPr>
              <a:t>Tổ chức triển khai xây dựng, cập nhật các thông tin trên cổng thông tin điện tử</a:t>
            </a:r>
            <a:endParaRPr lang="en-US" dirty="0">
              <a:solidFill>
                <a:schemeClr val="accent4">
                  <a:lumMod val="75000"/>
                  <a:lumOff val="25000"/>
                </a:schemeClr>
              </a:solidFill>
              <a:latin typeface="Verdana" pitchFamily="34" charset="0"/>
            </a:endParaRPr>
          </a:p>
        </p:txBody>
      </p:sp>
      <p:sp>
        <p:nvSpPr>
          <p:cNvPr id="52253" name="Rectangle 102"/>
          <p:cNvSpPr>
            <a:spLocks noChangeArrowheads="1"/>
          </p:cNvSpPr>
          <p:nvPr/>
        </p:nvSpPr>
        <p:spPr bwMode="auto">
          <a:xfrm>
            <a:off x="7108825" y="1133475"/>
            <a:ext cx="1219200" cy="1754326"/>
          </a:xfrm>
          <a:prstGeom prst="rect">
            <a:avLst/>
          </a:prstGeom>
          <a:noFill/>
          <a:ln w="9525">
            <a:noFill/>
            <a:miter lim="800000"/>
            <a:headEnd/>
            <a:tailEnd/>
          </a:ln>
        </p:spPr>
        <p:txBody>
          <a:bodyPr>
            <a:spAutoFit/>
          </a:bodyPr>
          <a:lstStyle/>
          <a:p>
            <a:pPr algn="ctr"/>
            <a:r>
              <a:rPr lang="en-US" dirty="0" err="1">
                <a:solidFill>
                  <a:schemeClr val="accent4">
                    <a:lumMod val="75000"/>
                    <a:lumOff val="25000"/>
                  </a:schemeClr>
                </a:solidFill>
                <a:latin typeface="Times New Roman" pitchFamily="18" charset="0"/>
                <a:cs typeface="Times New Roman" pitchFamily="18" charset="0"/>
              </a:rPr>
              <a:t>Hoàn</a:t>
            </a:r>
            <a:r>
              <a:rPr lang="en-US" dirty="0">
                <a:solidFill>
                  <a:schemeClr val="accent4">
                    <a:lumMod val="75000"/>
                    <a:lumOff val="25000"/>
                  </a:schemeClr>
                </a:solidFill>
                <a:latin typeface="Times New Roman" pitchFamily="18" charset="0"/>
                <a:cs typeface="Times New Roman" pitchFamily="18" charset="0"/>
              </a:rPr>
              <a:t> </a:t>
            </a:r>
            <a:r>
              <a:rPr lang="en-US" dirty="0" err="1">
                <a:solidFill>
                  <a:schemeClr val="accent4">
                    <a:lumMod val="75000"/>
                    <a:lumOff val="25000"/>
                  </a:schemeClr>
                </a:solidFill>
                <a:latin typeface="Times New Roman" pitchFamily="18" charset="0"/>
                <a:cs typeface="Times New Roman" pitchFamily="18" charset="0"/>
              </a:rPr>
              <a:t>thiện</a:t>
            </a:r>
            <a:r>
              <a:rPr lang="en-US" dirty="0">
                <a:solidFill>
                  <a:schemeClr val="accent4">
                    <a:lumMod val="75000"/>
                    <a:lumOff val="25000"/>
                  </a:schemeClr>
                </a:solidFill>
                <a:latin typeface="Times New Roman" pitchFamily="18" charset="0"/>
                <a:cs typeface="Times New Roman" pitchFamily="18" charset="0"/>
              </a:rPr>
              <a:t> </a:t>
            </a:r>
            <a:r>
              <a:rPr lang="en-US" dirty="0" err="1">
                <a:solidFill>
                  <a:schemeClr val="accent4">
                    <a:lumMod val="75000"/>
                    <a:lumOff val="25000"/>
                  </a:schemeClr>
                </a:solidFill>
                <a:latin typeface="Times New Roman" pitchFamily="18" charset="0"/>
                <a:cs typeface="Times New Roman" pitchFamily="18" charset="0"/>
              </a:rPr>
              <a:t>nhân</a:t>
            </a:r>
            <a:r>
              <a:rPr lang="en-US" dirty="0">
                <a:solidFill>
                  <a:schemeClr val="accent4">
                    <a:lumMod val="75000"/>
                    <a:lumOff val="25000"/>
                  </a:schemeClr>
                </a:solidFill>
                <a:latin typeface="Times New Roman" pitchFamily="18" charset="0"/>
                <a:cs typeface="Times New Roman" pitchFamily="18" charset="0"/>
              </a:rPr>
              <a:t> </a:t>
            </a:r>
            <a:r>
              <a:rPr lang="en-US" dirty="0" err="1">
                <a:solidFill>
                  <a:schemeClr val="accent4">
                    <a:lumMod val="75000"/>
                    <a:lumOff val="25000"/>
                  </a:schemeClr>
                </a:solidFill>
                <a:latin typeface="Times New Roman" pitchFamily="18" charset="0"/>
                <a:cs typeface="Times New Roman" pitchFamily="18" charset="0"/>
              </a:rPr>
              <a:t>sự</a:t>
            </a:r>
            <a:r>
              <a:rPr lang="en-US" dirty="0">
                <a:solidFill>
                  <a:schemeClr val="accent4">
                    <a:lumMod val="75000"/>
                    <a:lumOff val="25000"/>
                  </a:schemeClr>
                </a:solidFill>
                <a:latin typeface="Times New Roman" pitchFamily="18" charset="0"/>
                <a:cs typeface="Times New Roman" pitchFamily="18" charset="0"/>
              </a:rPr>
              <a:t> </a:t>
            </a:r>
            <a:r>
              <a:rPr lang="en-US" dirty="0" err="1">
                <a:solidFill>
                  <a:schemeClr val="accent4">
                    <a:lumMod val="75000"/>
                    <a:lumOff val="25000"/>
                  </a:schemeClr>
                </a:solidFill>
                <a:latin typeface="Times New Roman" pitchFamily="18" charset="0"/>
                <a:cs typeface="Times New Roman" pitchFamily="18" charset="0"/>
              </a:rPr>
              <a:t>quản</a:t>
            </a:r>
            <a:r>
              <a:rPr lang="en-US" dirty="0">
                <a:solidFill>
                  <a:schemeClr val="accent4">
                    <a:lumMod val="75000"/>
                    <a:lumOff val="25000"/>
                  </a:schemeClr>
                </a:solidFill>
                <a:latin typeface="Times New Roman" pitchFamily="18" charset="0"/>
                <a:cs typeface="Times New Roman" pitchFamily="18" charset="0"/>
              </a:rPr>
              <a:t> </a:t>
            </a:r>
            <a:r>
              <a:rPr lang="en-US" dirty="0" err="1">
                <a:solidFill>
                  <a:schemeClr val="accent4">
                    <a:lumMod val="75000"/>
                    <a:lumOff val="25000"/>
                  </a:schemeClr>
                </a:solidFill>
                <a:latin typeface="Times New Roman" pitchFamily="18" charset="0"/>
                <a:cs typeface="Times New Roman" pitchFamily="18" charset="0"/>
              </a:rPr>
              <a:t>lý</a:t>
            </a:r>
            <a:r>
              <a:rPr lang="en-US" dirty="0">
                <a:solidFill>
                  <a:schemeClr val="accent4">
                    <a:lumMod val="75000"/>
                    <a:lumOff val="25000"/>
                  </a:schemeClr>
                </a:solidFill>
                <a:latin typeface="Times New Roman" pitchFamily="18" charset="0"/>
                <a:cs typeface="Times New Roman" pitchFamily="18" charset="0"/>
              </a:rPr>
              <a:t> </a:t>
            </a:r>
            <a:r>
              <a:rPr lang="en-US" dirty="0" err="1">
                <a:solidFill>
                  <a:schemeClr val="accent4">
                    <a:lumMod val="75000"/>
                    <a:lumOff val="25000"/>
                  </a:schemeClr>
                </a:solidFill>
                <a:latin typeface="Times New Roman" pitchFamily="18" charset="0"/>
                <a:cs typeface="Times New Roman" pitchFamily="18" charset="0"/>
              </a:rPr>
              <a:t>mô</a:t>
            </a:r>
            <a:r>
              <a:rPr lang="en-US" dirty="0">
                <a:solidFill>
                  <a:schemeClr val="accent4">
                    <a:lumMod val="75000"/>
                    <a:lumOff val="25000"/>
                  </a:schemeClr>
                </a:solidFill>
                <a:latin typeface="Times New Roman" pitchFamily="18" charset="0"/>
                <a:cs typeface="Times New Roman" pitchFamily="18" charset="0"/>
              </a:rPr>
              <a:t> </a:t>
            </a:r>
            <a:r>
              <a:rPr lang="en-US" dirty="0" err="1">
                <a:solidFill>
                  <a:schemeClr val="accent4">
                    <a:lumMod val="75000"/>
                    <a:lumOff val="25000"/>
                  </a:schemeClr>
                </a:solidFill>
                <a:latin typeface="Times New Roman" pitchFamily="18" charset="0"/>
                <a:cs typeface="Times New Roman" pitchFamily="18" charset="0"/>
              </a:rPr>
              <a:t>hình</a:t>
            </a:r>
            <a:r>
              <a:rPr lang="en-US" dirty="0">
                <a:solidFill>
                  <a:schemeClr val="accent4">
                    <a:lumMod val="75000"/>
                    <a:lumOff val="25000"/>
                  </a:schemeClr>
                </a:solidFill>
                <a:latin typeface="Times New Roman" pitchFamily="18" charset="0"/>
                <a:cs typeface="Times New Roman" pitchFamily="18" charset="0"/>
              </a:rPr>
              <a:t> </a:t>
            </a:r>
            <a:r>
              <a:rPr lang="en-US" dirty="0" err="1">
                <a:solidFill>
                  <a:schemeClr val="accent4">
                    <a:lumMod val="75000"/>
                    <a:lumOff val="25000"/>
                  </a:schemeClr>
                </a:solidFill>
                <a:latin typeface="Times New Roman" pitchFamily="18" charset="0"/>
                <a:cs typeface="Times New Roman" pitchFamily="18" charset="0"/>
              </a:rPr>
              <a:t>trường</a:t>
            </a:r>
            <a:r>
              <a:rPr lang="en-US" dirty="0">
                <a:solidFill>
                  <a:schemeClr val="accent4">
                    <a:lumMod val="75000"/>
                    <a:lumOff val="25000"/>
                  </a:schemeClr>
                </a:solidFill>
                <a:latin typeface="Times New Roman" pitchFamily="18" charset="0"/>
                <a:cs typeface="Times New Roman" pitchFamily="18" charset="0"/>
              </a:rPr>
              <a:t> </a:t>
            </a:r>
            <a:r>
              <a:rPr lang="en-US" dirty="0" err="1">
                <a:solidFill>
                  <a:schemeClr val="accent4">
                    <a:lumMod val="75000"/>
                    <a:lumOff val="25000"/>
                  </a:schemeClr>
                </a:solidFill>
                <a:latin typeface="Times New Roman" pitchFamily="18" charset="0"/>
                <a:cs typeface="Times New Roman" pitchFamily="18" charset="0"/>
              </a:rPr>
              <a:t>học</a:t>
            </a:r>
            <a:r>
              <a:rPr lang="en-US" dirty="0">
                <a:solidFill>
                  <a:schemeClr val="accent4">
                    <a:lumMod val="75000"/>
                    <a:lumOff val="25000"/>
                  </a:schemeClr>
                </a:solidFill>
                <a:latin typeface="Times New Roman" pitchFamily="18" charset="0"/>
                <a:cs typeface="Times New Roman" pitchFamily="18" charset="0"/>
              </a:rPr>
              <a:t> </a:t>
            </a:r>
            <a:r>
              <a:rPr lang="en-US" dirty="0" err="1">
                <a:solidFill>
                  <a:schemeClr val="accent4">
                    <a:lumMod val="75000"/>
                    <a:lumOff val="25000"/>
                  </a:schemeClr>
                </a:solidFill>
                <a:latin typeface="Times New Roman" pitchFamily="18" charset="0"/>
                <a:cs typeface="Times New Roman" pitchFamily="18" charset="0"/>
              </a:rPr>
              <a:t>điện</a:t>
            </a:r>
            <a:r>
              <a:rPr lang="en-US" dirty="0">
                <a:solidFill>
                  <a:schemeClr val="accent4">
                    <a:lumMod val="75000"/>
                    <a:lumOff val="25000"/>
                  </a:schemeClr>
                </a:solidFill>
                <a:latin typeface="Times New Roman" pitchFamily="18" charset="0"/>
                <a:cs typeface="Times New Roman" pitchFamily="18" charset="0"/>
              </a:rPr>
              <a:t> </a:t>
            </a:r>
            <a:r>
              <a:rPr lang="en-US" dirty="0" err="1">
                <a:solidFill>
                  <a:schemeClr val="accent4">
                    <a:lumMod val="75000"/>
                    <a:lumOff val="25000"/>
                  </a:schemeClr>
                </a:solidFill>
                <a:latin typeface="Times New Roman" pitchFamily="18" charset="0"/>
                <a:cs typeface="Times New Roman" pitchFamily="18" charset="0"/>
              </a:rPr>
              <a:t>tử</a:t>
            </a:r>
            <a:r>
              <a:rPr lang="en-US" dirty="0">
                <a:solidFill>
                  <a:schemeClr val="accent4">
                    <a:lumMod val="75000"/>
                    <a:lumOff val="25000"/>
                  </a:schemeClr>
                </a:solidFill>
                <a:latin typeface="Times New Roman" pitchFamily="18" charset="0"/>
                <a:cs typeface="Times New Roman" pitchFamily="18" charset="0"/>
              </a:rPr>
              <a:t>:</a:t>
            </a:r>
            <a:endParaRPr lang="en-US" dirty="0">
              <a:solidFill>
                <a:schemeClr val="accent4">
                  <a:lumMod val="75000"/>
                  <a:lumOff val="25000"/>
                </a:schemeClr>
              </a:solidFill>
              <a:latin typeface="Verdana" pitchFamily="34" charset="0"/>
            </a:endParaRPr>
          </a:p>
        </p:txBody>
      </p:sp>
      <p:sp>
        <p:nvSpPr>
          <p:cNvPr id="52254" name="Rectangle 103"/>
          <p:cNvSpPr>
            <a:spLocks noChangeArrowheads="1"/>
          </p:cNvSpPr>
          <p:nvPr/>
        </p:nvSpPr>
        <p:spPr bwMode="auto">
          <a:xfrm>
            <a:off x="457200" y="4765675"/>
            <a:ext cx="1219200" cy="646331"/>
          </a:xfrm>
          <a:prstGeom prst="rect">
            <a:avLst/>
          </a:prstGeom>
          <a:noFill/>
          <a:ln w="9525">
            <a:noFill/>
            <a:miter lim="800000"/>
            <a:headEnd/>
            <a:tailEnd/>
          </a:ln>
        </p:spPr>
        <p:txBody>
          <a:bodyPr>
            <a:spAutoFit/>
          </a:bodyPr>
          <a:lstStyle/>
          <a:p>
            <a:pPr algn="ctr"/>
            <a:r>
              <a:rPr lang="en-US" dirty="0" err="1">
                <a:solidFill>
                  <a:schemeClr val="accent4">
                    <a:lumMod val="75000"/>
                    <a:lumOff val="25000"/>
                  </a:schemeClr>
                </a:solidFill>
                <a:latin typeface="Times New Roman" pitchFamily="18" charset="0"/>
                <a:cs typeface="Times New Roman" pitchFamily="18" charset="0"/>
              </a:rPr>
              <a:t>Công</a:t>
            </a:r>
            <a:r>
              <a:rPr lang="en-US" dirty="0">
                <a:solidFill>
                  <a:schemeClr val="accent4">
                    <a:lumMod val="75000"/>
                    <a:lumOff val="25000"/>
                  </a:schemeClr>
                </a:solidFill>
                <a:latin typeface="Times New Roman" pitchFamily="18" charset="0"/>
                <a:cs typeface="Times New Roman" pitchFamily="18" charset="0"/>
              </a:rPr>
              <a:t> </a:t>
            </a:r>
            <a:r>
              <a:rPr lang="en-US" dirty="0" err="1">
                <a:solidFill>
                  <a:schemeClr val="accent4">
                    <a:lumMod val="75000"/>
                    <a:lumOff val="25000"/>
                  </a:schemeClr>
                </a:solidFill>
                <a:latin typeface="Times New Roman" pitchFamily="18" charset="0"/>
                <a:cs typeface="Times New Roman" pitchFamily="18" charset="0"/>
              </a:rPr>
              <a:t>tác</a:t>
            </a:r>
            <a:r>
              <a:rPr lang="en-US" dirty="0">
                <a:solidFill>
                  <a:schemeClr val="accent4">
                    <a:lumMod val="75000"/>
                    <a:lumOff val="25000"/>
                  </a:schemeClr>
                </a:solidFill>
                <a:latin typeface="Times New Roman" pitchFamily="18" charset="0"/>
                <a:cs typeface="Times New Roman" pitchFamily="18" charset="0"/>
              </a:rPr>
              <a:t> </a:t>
            </a:r>
            <a:r>
              <a:rPr lang="en-US" dirty="0" err="1">
                <a:solidFill>
                  <a:schemeClr val="accent4">
                    <a:lumMod val="75000"/>
                    <a:lumOff val="25000"/>
                  </a:schemeClr>
                </a:solidFill>
                <a:latin typeface="Times New Roman" pitchFamily="18" charset="0"/>
                <a:cs typeface="Times New Roman" pitchFamily="18" charset="0"/>
              </a:rPr>
              <a:t>tập</a:t>
            </a:r>
            <a:r>
              <a:rPr lang="en-US" dirty="0">
                <a:solidFill>
                  <a:schemeClr val="accent4">
                    <a:lumMod val="75000"/>
                    <a:lumOff val="25000"/>
                  </a:schemeClr>
                </a:solidFill>
                <a:latin typeface="Times New Roman" pitchFamily="18" charset="0"/>
                <a:cs typeface="Times New Roman" pitchFamily="18" charset="0"/>
              </a:rPr>
              <a:t> </a:t>
            </a:r>
            <a:r>
              <a:rPr lang="en-US" dirty="0" err="1">
                <a:solidFill>
                  <a:schemeClr val="accent4">
                    <a:lumMod val="75000"/>
                    <a:lumOff val="25000"/>
                  </a:schemeClr>
                </a:solidFill>
                <a:latin typeface="Times New Roman" pitchFamily="18" charset="0"/>
                <a:cs typeface="Times New Roman" pitchFamily="18" charset="0"/>
              </a:rPr>
              <a:t>huấn</a:t>
            </a:r>
            <a:endParaRPr lang="en-US" dirty="0">
              <a:solidFill>
                <a:schemeClr val="accent4">
                  <a:lumMod val="75000"/>
                  <a:lumOff val="25000"/>
                </a:schemeClr>
              </a:solidFill>
              <a:latin typeface="Verdana" pitchFamily="34" charset="0"/>
            </a:endParaRPr>
          </a:p>
        </p:txBody>
      </p:sp>
      <p:sp>
        <p:nvSpPr>
          <p:cNvPr id="52255" name="Rectangle 104"/>
          <p:cNvSpPr>
            <a:spLocks noChangeArrowheads="1"/>
          </p:cNvSpPr>
          <p:nvPr/>
        </p:nvSpPr>
        <p:spPr bwMode="auto">
          <a:xfrm>
            <a:off x="2736850" y="4808538"/>
            <a:ext cx="1143000" cy="646331"/>
          </a:xfrm>
          <a:prstGeom prst="rect">
            <a:avLst/>
          </a:prstGeom>
          <a:noFill/>
          <a:ln w="9525">
            <a:noFill/>
            <a:miter lim="800000"/>
            <a:headEnd/>
            <a:tailEnd/>
          </a:ln>
        </p:spPr>
        <p:txBody>
          <a:bodyPr>
            <a:spAutoFit/>
          </a:bodyPr>
          <a:lstStyle/>
          <a:p>
            <a:pPr algn="ctr"/>
            <a:r>
              <a:rPr lang="vi-VN">
                <a:solidFill>
                  <a:schemeClr val="accent4">
                    <a:lumMod val="75000"/>
                    <a:lumOff val="25000"/>
                  </a:schemeClr>
                </a:solidFill>
                <a:latin typeface="Times New Roman" pitchFamily="18" charset="0"/>
                <a:cs typeface="Times New Roman" pitchFamily="18" charset="0"/>
              </a:rPr>
              <a:t>Kiểm tra, đánh giá </a:t>
            </a:r>
            <a:endParaRPr lang="en-US">
              <a:solidFill>
                <a:schemeClr val="accent4">
                  <a:lumMod val="75000"/>
                  <a:lumOff val="25000"/>
                </a:schemeClr>
              </a:solidFill>
              <a:latin typeface="Verdana" pitchFamily="34" charset="0"/>
            </a:endParaRPr>
          </a:p>
        </p:txBody>
      </p:sp>
      <p:sp>
        <p:nvSpPr>
          <p:cNvPr id="52256" name="Rectangle 105"/>
          <p:cNvSpPr>
            <a:spLocks noChangeArrowheads="1"/>
          </p:cNvSpPr>
          <p:nvPr/>
        </p:nvSpPr>
        <p:spPr bwMode="auto">
          <a:xfrm>
            <a:off x="4876800" y="4808538"/>
            <a:ext cx="1143000" cy="923330"/>
          </a:xfrm>
          <a:prstGeom prst="rect">
            <a:avLst/>
          </a:prstGeom>
          <a:noFill/>
          <a:ln w="9525">
            <a:noFill/>
            <a:miter lim="800000"/>
            <a:headEnd/>
            <a:tailEnd/>
          </a:ln>
        </p:spPr>
        <p:txBody>
          <a:bodyPr>
            <a:spAutoFit/>
          </a:bodyPr>
          <a:lstStyle/>
          <a:p>
            <a:pPr algn="ctr"/>
            <a:r>
              <a:rPr lang="en-US">
                <a:solidFill>
                  <a:schemeClr val="accent4">
                    <a:lumMod val="75000"/>
                    <a:lumOff val="25000"/>
                  </a:schemeClr>
                </a:solidFill>
                <a:latin typeface="Times New Roman" pitchFamily="18" charset="0"/>
                <a:cs typeface="Times New Roman" pitchFamily="18" charset="0"/>
              </a:rPr>
              <a:t>Chế độ thông tin báo cáo</a:t>
            </a:r>
            <a:endParaRPr lang="en-US">
              <a:solidFill>
                <a:schemeClr val="accent4">
                  <a:lumMod val="75000"/>
                  <a:lumOff val="25000"/>
                </a:schemeClr>
              </a:solidFill>
              <a:latin typeface="Verdana" pitchFamily="34" charset="0"/>
            </a:endParaRPr>
          </a:p>
        </p:txBody>
      </p:sp>
      <p:sp>
        <p:nvSpPr>
          <p:cNvPr id="52257" name="Rectangle 106"/>
          <p:cNvSpPr>
            <a:spLocks noChangeArrowheads="1"/>
          </p:cNvSpPr>
          <p:nvPr/>
        </p:nvSpPr>
        <p:spPr bwMode="auto">
          <a:xfrm>
            <a:off x="7080250" y="4800600"/>
            <a:ext cx="1143000" cy="646331"/>
          </a:xfrm>
          <a:prstGeom prst="rect">
            <a:avLst/>
          </a:prstGeom>
          <a:noFill/>
          <a:ln w="9525">
            <a:noFill/>
            <a:miter lim="800000"/>
            <a:headEnd/>
            <a:tailEnd/>
          </a:ln>
        </p:spPr>
        <p:txBody>
          <a:bodyPr>
            <a:spAutoFit/>
          </a:bodyPr>
          <a:lstStyle/>
          <a:p>
            <a:pPr algn="ctr"/>
            <a:r>
              <a:rPr lang="en-US" dirty="0" err="1">
                <a:solidFill>
                  <a:schemeClr val="accent4">
                    <a:lumMod val="75000"/>
                    <a:lumOff val="25000"/>
                  </a:schemeClr>
                </a:solidFill>
                <a:latin typeface="Times New Roman" pitchFamily="18" charset="0"/>
                <a:cs typeface="Times New Roman" pitchFamily="18" charset="0"/>
              </a:rPr>
              <a:t>Tiến</a:t>
            </a:r>
            <a:r>
              <a:rPr lang="en-US" dirty="0">
                <a:solidFill>
                  <a:schemeClr val="accent4">
                    <a:lumMod val="75000"/>
                    <a:lumOff val="25000"/>
                  </a:schemeClr>
                </a:solidFill>
                <a:latin typeface="Times New Roman" pitchFamily="18" charset="0"/>
                <a:cs typeface="Times New Roman" pitchFamily="18" charset="0"/>
              </a:rPr>
              <a:t> </a:t>
            </a:r>
            <a:r>
              <a:rPr lang="en-US" dirty="0" err="1">
                <a:solidFill>
                  <a:schemeClr val="accent4">
                    <a:lumMod val="75000"/>
                    <a:lumOff val="25000"/>
                  </a:schemeClr>
                </a:solidFill>
                <a:latin typeface="Times New Roman" pitchFamily="18" charset="0"/>
                <a:cs typeface="Times New Roman" pitchFamily="18" charset="0"/>
              </a:rPr>
              <a:t>độ</a:t>
            </a:r>
            <a:r>
              <a:rPr lang="en-US" dirty="0">
                <a:solidFill>
                  <a:schemeClr val="accent4">
                    <a:lumMod val="75000"/>
                    <a:lumOff val="25000"/>
                  </a:schemeClr>
                </a:solidFill>
                <a:latin typeface="Times New Roman" pitchFamily="18" charset="0"/>
                <a:cs typeface="Times New Roman" pitchFamily="18" charset="0"/>
              </a:rPr>
              <a:t> </a:t>
            </a:r>
            <a:r>
              <a:rPr lang="en-US" dirty="0" err="1">
                <a:solidFill>
                  <a:schemeClr val="accent4">
                    <a:lumMod val="75000"/>
                    <a:lumOff val="25000"/>
                  </a:schemeClr>
                </a:solidFill>
                <a:latin typeface="Times New Roman" pitchFamily="18" charset="0"/>
                <a:cs typeface="Times New Roman" pitchFamily="18" charset="0"/>
              </a:rPr>
              <a:t>thực</a:t>
            </a:r>
            <a:r>
              <a:rPr lang="en-US" dirty="0">
                <a:solidFill>
                  <a:schemeClr val="accent4">
                    <a:lumMod val="75000"/>
                    <a:lumOff val="25000"/>
                  </a:schemeClr>
                </a:solidFill>
                <a:latin typeface="Times New Roman" pitchFamily="18" charset="0"/>
                <a:cs typeface="Times New Roman" pitchFamily="18" charset="0"/>
              </a:rPr>
              <a:t> </a:t>
            </a:r>
            <a:r>
              <a:rPr lang="en-US" dirty="0" err="1">
                <a:solidFill>
                  <a:schemeClr val="accent4">
                    <a:lumMod val="75000"/>
                    <a:lumOff val="25000"/>
                  </a:schemeClr>
                </a:solidFill>
                <a:latin typeface="Times New Roman" pitchFamily="18" charset="0"/>
                <a:cs typeface="Times New Roman" pitchFamily="18" charset="0"/>
              </a:rPr>
              <a:t>hiện</a:t>
            </a:r>
            <a:endParaRPr lang="en-US" dirty="0">
              <a:solidFill>
                <a:schemeClr val="accent4">
                  <a:lumMod val="75000"/>
                  <a:lumOff val="25000"/>
                </a:schemeClr>
              </a:solidFill>
              <a:latin typeface="Verdana" pitchFamily="34" charset="0"/>
            </a:endParaRPr>
          </a:p>
        </p:txBody>
      </p:sp>
    </p:spTree>
  </p:cSld>
  <p:clrMapOvr>
    <a:masterClrMapping/>
  </p:clrMapOvr>
  <p:transition spd="slow">
    <p:zoom dir="in"/>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extBox 4"/>
          <p:cNvSpPr txBox="1">
            <a:spLocks noChangeArrowheads="1"/>
          </p:cNvSpPr>
          <p:nvPr/>
        </p:nvSpPr>
        <p:spPr bwMode="auto">
          <a:xfrm>
            <a:off x="304800" y="1219200"/>
            <a:ext cx="8458200" cy="3970318"/>
          </a:xfrm>
          <a:prstGeom prst="rect">
            <a:avLst/>
          </a:prstGeom>
          <a:solidFill>
            <a:schemeClr val="bg1"/>
          </a:solidFill>
          <a:ln w="9525">
            <a:noFill/>
            <a:miter lim="800000"/>
            <a:headEnd/>
            <a:tailEnd/>
          </a:ln>
        </p:spPr>
        <p:txBody>
          <a:bodyPr wrap="square">
            <a:spAutoFit/>
          </a:bodyPr>
          <a:lstStyle/>
          <a:p>
            <a:pPr>
              <a:lnSpc>
                <a:spcPct val="150000"/>
              </a:lnSpc>
              <a:buFont typeface="Arial" pitchFamily="34" charset="0"/>
              <a:buChar char="•"/>
            </a:pPr>
            <a:r>
              <a:rPr lang="en-US" sz="2000" b="1" dirty="0">
                <a:solidFill>
                  <a:schemeClr val="accent4">
                    <a:lumMod val="75000"/>
                    <a:lumOff val="25000"/>
                  </a:schemeClr>
                </a:solidFill>
                <a:latin typeface="Times New Roman" pitchFamily="18" charset="0"/>
                <a:cs typeface="Times New Roman" pitchFamily="18" charset="0"/>
              </a:rPr>
              <a:t> </a:t>
            </a:r>
            <a:r>
              <a:rPr lang="en-US" sz="2400" b="1" dirty="0" err="1">
                <a:solidFill>
                  <a:schemeClr val="accent4">
                    <a:lumMod val="75000"/>
                    <a:lumOff val="25000"/>
                  </a:schemeClr>
                </a:solidFill>
                <a:latin typeface="Times New Roman" pitchFamily="18" charset="0"/>
                <a:cs typeface="Times New Roman" pitchFamily="18" charset="0"/>
              </a:rPr>
              <a:t>Các</a:t>
            </a:r>
            <a:r>
              <a:rPr lang="en-US" sz="2400" b="1" dirty="0">
                <a:solidFill>
                  <a:schemeClr val="accent4">
                    <a:lumMod val="75000"/>
                    <a:lumOff val="25000"/>
                  </a:schemeClr>
                </a:solidFill>
                <a:latin typeface="Times New Roman" pitchFamily="18" charset="0"/>
                <a:cs typeface="Times New Roman" pitchFamily="18" charset="0"/>
              </a:rPr>
              <a:t> ý </a:t>
            </a:r>
            <a:r>
              <a:rPr lang="en-US" sz="2400" b="1" dirty="0" err="1">
                <a:solidFill>
                  <a:schemeClr val="accent4">
                    <a:lumMod val="75000"/>
                    <a:lumOff val="25000"/>
                  </a:schemeClr>
                </a:solidFill>
                <a:latin typeface="Times New Roman" pitchFamily="18" charset="0"/>
                <a:cs typeface="Times New Roman" pitchFamily="18" charset="0"/>
              </a:rPr>
              <a:t>kiến</a:t>
            </a:r>
            <a:r>
              <a:rPr lang="en-US" sz="2400" b="1" dirty="0">
                <a:solidFill>
                  <a:schemeClr val="accent4">
                    <a:lumMod val="75000"/>
                    <a:lumOff val="25000"/>
                  </a:schemeClr>
                </a:solidFill>
                <a:latin typeface="Times New Roman" pitchFamily="18" charset="0"/>
                <a:cs typeface="Times New Roman" pitchFamily="18" charset="0"/>
              </a:rPr>
              <a:t> </a:t>
            </a:r>
            <a:r>
              <a:rPr lang="en-US" sz="2400" b="1" dirty="0" err="1" smtClean="0">
                <a:solidFill>
                  <a:schemeClr val="accent4">
                    <a:lumMod val="75000"/>
                    <a:lumOff val="25000"/>
                  </a:schemeClr>
                </a:solidFill>
                <a:latin typeface="Times New Roman" pitchFamily="18" charset="0"/>
                <a:cs typeface="Times New Roman" pitchFamily="18" charset="0"/>
              </a:rPr>
              <a:t>chỉ</a:t>
            </a:r>
            <a:r>
              <a:rPr lang="en-US" sz="2400" b="1" dirty="0" smtClean="0">
                <a:solidFill>
                  <a:schemeClr val="accent4">
                    <a:lumMod val="75000"/>
                    <a:lumOff val="25000"/>
                  </a:schemeClr>
                </a:solidFill>
                <a:latin typeface="Times New Roman" pitchFamily="18" charset="0"/>
                <a:cs typeface="Times New Roman" pitchFamily="18" charset="0"/>
              </a:rPr>
              <a:t> </a:t>
            </a:r>
            <a:r>
              <a:rPr lang="vi-VN" sz="2400" b="1" dirty="0" smtClean="0">
                <a:solidFill>
                  <a:schemeClr val="accent4">
                    <a:lumMod val="75000"/>
                    <a:lumOff val="25000"/>
                  </a:schemeClr>
                </a:solidFill>
                <a:latin typeface="Times New Roman" pitchFamily="18" charset="0"/>
                <a:cs typeface="Times New Roman" pitchFamily="18" charset="0"/>
              </a:rPr>
              <a:t>đạo</a:t>
            </a:r>
            <a:r>
              <a:rPr lang="en-US" sz="2400" b="1" dirty="0" smtClean="0">
                <a:solidFill>
                  <a:schemeClr val="accent4">
                    <a:lumMod val="75000"/>
                    <a:lumOff val="25000"/>
                  </a:schemeClr>
                </a:solidFill>
                <a:latin typeface="Times New Roman" pitchFamily="18" charset="0"/>
                <a:cs typeface="Times New Roman" pitchFamily="18" charset="0"/>
              </a:rPr>
              <a:t>, </a:t>
            </a:r>
            <a:r>
              <a:rPr lang="en-US" sz="2400" b="1" dirty="0" err="1">
                <a:solidFill>
                  <a:schemeClr val="accent4">
                    <a:lumMod val="75000"/>
                    <a:lumOff val="25000"/>
                  </a:schemeClr>
                </a:solidFill>
                <a:latin typeface="Times New Roman" pitchFamily="18" charset="0"/>
                <a:cs typeface="Times New Roman" pitchFamily="18" charset="0"/>
              </a:rPr>
              <a:t>xây</a:t>
            </a:r>
            <a:r>
              <a:rPr lang="en-US" sz="2400" b="1" dirty="0">
                <a:solidFill>
                  <a:schemeClr val="accent4">
                    <a:lumMod val="75000"/>
                    <a:lumOff val="25000"/>
                  </a:schemeClr>
                </a:solidFill>
                <a:latin typeface="Times New Roman" pitchFamily="18" charset="0"/>
                <a:cs typeface="Times New Roman" pitchFamily="18" charset="0"/>
              </a:rPr>
              <a:t> </a:t>
            </a:r>
            <a:r>
              <a:rPr lang="en-US" sz="2400" b="1" dirty="0" err="1">
                <a:solidFill>
                  <a:schemeClr val="accent4">
                    <a:lumMod val="75000"/>
                    <a:lumOff val="25000"/>
                  </a:schemeClr>
                </a:solidFill>
                <a:latin typeface="Times New Roman" pitchFamily="18" charset="0"/>
                <a:cs typeface="Times New Roman" pitchFamily="18" charset="0"/>
              </a:rPr>
              <a:t>dựng</a:t>
            </a:r>
            <a:r>
              <a:rPr lang="en-US" sz="2400" b="1" dirty="0">
                <a:solidFill>
                  <a:schemeClr val="accent4">
                    <a:lumMod val="75000"/>
                    <a:lumOff val="25000"/>
                  </a:schemeClr>
                </a:solidFill>
                <a:latin typeface="Times New Roman" pitchFamily="18" charset="0"/>
                <a:cs typeface="Times New Roman" pitchFamily="18" charset="0"/>
              </a:rPr>
              <a:t>, </a:t>
            </a:r>
            <a:r>
              <a:rPr lang="en-US" sz="2400" b="1" dirty="0" err="1">
                <a:solidFill>
                  <a:schemeClr val="accent4">
                    <a:lumMod val="75000"/>
                    <a:lumOff val="25000"/>
                  </a:schemeClr>
                </a:solidFill>
                <a:latin typeface="Times New Roman" pitchFamily="18" charset="0"/>
                <a:cs typeface="Times New Roman" pitchFamily="18" charset="0"/>
              </a:rPr>
              <a:t>đóng</a:t>
            </a:r>
            <a:r>
              <a:rPr lang="en-US" sz="2400" b="1" dirty="0">
                <a:solidFill>
                  <a:schemeClr val="accent4">
                    <a:lumMod val="75000"/>
                    <a:lumOff val="25000"/>
                  </a:schemeClr>
                </a:solidFill>
                <a:latin typeface="Times New Roman" pitchFamily="18" charset="0"/>
                <a:cs typeface="Times New Roman" pitchFamily="18" charset="0"/>
              </a:rPr>
              <a:t> </a:t>
            </a:r>
            <a:r>
              <a:rPr lang="en-US" sz="2400" b="1" dirty="0" err="1">
                <a:solidFill>
                  <a:schemeClr val="accent4">
                    <a:lumMod val="75000"/>
                    <a:lumOff val="25000"/>
                  </a:schemeClr>
                </a:solidFill>
                <a:latin typeface="Times New Roman" pitchFamily="18" charset="0"/>
                <a:cs typeface="Times New Roman" pitchFamily="18" charset="0"/>
              </a:rPr>
              <a:t>góp</a:t>
            </a:r>
            <a:r>
              <a:rPr lang="en-US" sz="2400" b="1" dirty="0">
                <a:solidFill>
                  <a:schemeClr val="accent4">
                    <a:lumMod val="75000"/>
                    <a:lumOff val="25000"/>
                  </a:schemeClr>
                </a:solidFill>
                <a:latin typeface="Times New Roman" pitchFamily="18" charset="0"/>
                <a:cs typeface="Times New Roman" pitchFamily="18" charset="0"/>
              </a:rPr>
              <a:t> </a:t>
            </a:r>
            <a:r>
              <a:rPr lang="en-US" sz="2400" b="1" dirty="0" err="1">
                <a:solidFill>
                  <a:schemeClr val="accent4">
                    <a:lumMod val="75000"/>
                    <a:lumOff val="25000"/>
                  </a:schemeClr>
                </a:solidFill>
                <a:latin typeface="Times New Roman" pitchFamily="18" charset="0"/>
                <a:cs typeface="Times New Roman" pitchFamily="18" charset="0"/>
              </a:rPr>
              <a:t>cho</a:t>
            </a:r>
            <a:r>
              <a:rPr lang="en-US" sz="2400" b="1" dirty="0">
                <a:solidFill>
                  <a:schemeClr val="accent4">
                    <a:lumMod val="75000"/>
                    <a:lumOff val="25000"/>
                  </a:schemeClr>
                </a:solidFill>
                <a:latin typeface="Times New Roman" pitchFamily="18" charset="0"/>
                <a:cs typeface="Times New Roman" pitchFamily="18" charset="0"/>
              </a:rPr>
              <a:t> </a:t>
            </a:r>
            <a:r>
              <a:rPr lang="en-US" sz="2400" b="1" dirty="0" err="1">
                <a:solidFill>
                  <a:schemeClr val="accent4">
                    <a:lumMod val="75000"/>
                    <a:lumOff val="25000"/>
                  </a:schemeClr>
                </a:solidFill>
                <a:latin typeface="Times New Roman" pitchFamily="18" charset="0"/>
                <a:cs typeface="Times New Roman" pitchFamily="18" charset="0"/>
              </a:rPr>
              <a:t>mô</a:t>
            </a:r>
            <a:r>
              <a:rPr lang="en-US" sz="2400" b="1" dirty="0">
                <a:solidFill>
                  <a:schemeClr val="accent4">
                    <a:lumMod val="75000"/>
                    <a:lumOff val="25000"/>
                  </a:schemeClr>
                </a:solidFill>
                <a:latin typeface="Times New Roman" pitchFamily="18" charset="0"/>
                <a:cs typeface="Times New Roman" pitchFamily="18" charset="0"/>
              </a:rPr>
              <a:t> </a:t>
            </a:r>
            <a:r>
              <a:rPr lang="en-US" sz="2400" b="1" dirty="0" err="1">
                <a:solidFill>
                  <a:schemeClr val="accent4">
                    <a:lumMod val="75000"/>
                    <a:lumOff val="25000"/>
                  </a:schemeClr>
                </a:solidFill>
                <a:latin typeface="Times New Roman" pitchFamily="18" charset="0"/>
                <a:cs typeface="Times New Roman" pitchFamily="18" charset="0"/>
              </a:rPr>
              <a:t>hình</a:t>
            </a:r>
            <a:r>
              <a:rPr lang="en-US" sz="2400" b="1" dirty="0">
                <a:solidFill>
                  <a:schemeClr val="accent4">
                    <a:lumMod val="75000"/>
                    <a:lumOff val="25000"/>
                  </a:schemeClr>
                </a:solidFill>
                <a:latin typeface="Times New Roman" pitchFamily="18" charset="0"/>
                <a:cs typeface="Times New Roman" pitchFamily="18" charset="0"/>
              </a:rPr>
              <a:t> </a:t>
            </a:r>
            <a:r>
              <a:rPr lang="en-US" sz="2400" b="1" dirty="0" err="1">
                <a:solidFill>
                  <a:schemeClr val="accent4">
                    <a:lumMod val="75000"/>
                    <a:lumOff val="25000"/>
                  </a:schemeClr>
                </a:solidFill>
                <a:latin typeface="Times New Roman" pitchFamily="18" charset="0"/>
                <a:cs typeface="Times New Roman" pitchFamily="18" charset="0"/>
              </a:rPr>
              <a:t>trường</a:t>
            </a:r>
            <a:r>
              <a:rPr lang="en-US" sz="2400" b="1" dirty="0">
                <a:solidFill>
                  <a:schemeClr val="accent4">
                    <a:lumMod val="75000"/>
                    <a:lumOff val="25000"/>
                  </a:schemeClr>
                </a:solidFill>
                <a:latin typeface="Times New Roman" pitchFamily="18" charset="0"/>
                <a:cs typeface="Times New Roman" pitchFamily="18" charset="0"/>
              </a:rPr>
              <a:t> </a:t>
            </a:r>
            <a:r>
              <a:rPr lang="en-US" sz="2400" b="1" dirty="0" err="1">
                <a:solidFill>
                  <a:schemeClr val="accent4">
                    <a:lumMod val="75000"/>
                    <a:lumOff val="25000"/>
                  </a:schemeClr>
                </a:solidFill>
                <a:latin typeface="Times New Roman" pitchFamily="18" charset="0"/>
                <a:cs typeface="Times New Roman" pitchFamily="18" charset="0"/>
              </a:rPr>
              <a:t>học</a:t>
            </a:r>
            <a:r>
              <a:rPr lang="en-US" sz="2400" b="1" dirty="0">
                <a:solidFill>
                  <a:schemeClr val="accent4">
                    <a:lumMod val="75000"/>
                    <a:lumOff val="25000"/>
                  </a:schemeClr>
                </a:solidFill>
                <a:latin typeface="Times New Roman" pitchFamily="18" charset="0"/>
                <a:cs typeface="Times New Roman" pitchFamily="18" charset="0"/>
              </a:rPr>
              <a:t> </a:t>
            </a:r>
            <a:r>
              <a:rPr lang="en-US" sz="2400" b="1" dirty="0" err="1">
                <a:solidFill>
                  <a:schemeClr val="accent4">
                    <a:lumMod val="75000"/>
                    <a:lumOff val="25000"/>
                  </a:schemeClr>
                </a:solidFill>
                <a:latin typeface="Times New Roman" pitchFamily="18" charset="0"/>
                <a:cs typeface="Times New Roman" pitchFamily="18" charset="0"/>
              </a:rPr>
              <a:t>điện</a:t>
            </a:r>
            <a:r>
              <a:rPr lang="en-US" sz="2400" b="1" dirty="0">
                <a:solidFill>
                  <a:schemeClr val="accent4">
                    <a:lumMod val="75000"/>
                    <a:lumOff val="25000"/>
                  </a:schemeClr>
                </a:solidFill>
                <a:latin typeface="Times New Roman" pitchFamily="18" charset="0"/>
                <a:cs typeface="Times New Roman" pitchFamily="18" charset="0"/>
              </a:rPr>
              <a:t> </a:t>
            </a:r>
            <a:r>
              <a:rPr lang="en-US" sz="2400" b="1" dirty="0" err="1">
                <a:solidFill>
                  <a:schemeClr val="accent4">
                    <a:lumMod val="75000"/>
                    <a:lumOff val="25000"/>
                  </a:schemeClr>
                </a:solidFill>
                <a:latin typeface="Times New Roman" pitchFamily="18" charset="0"/>
                <a:cs typeface="Times New Roman" pitchFamily="18" charset="0"/>
              </a:rPr>
              <a:t>tử</a:t>
            </a:r>
            <a:r>
              <a:rPr lang="en-US" sz="2400" b="1" dirty="0">
                <a:solidFill>
                  <a:schemeClr val="accent4">
                    <a:lumMod val="75000"/>
                    <a:lumOff val="25000"/>
                  </a:schemeClr>
                </a:solidFill>
                <a:latin typeface="Times New Roman" pitchFamily="18" charset="0"/>
                <a:cs typeface="Times New Roman" pitchFamily="18" charset="0"/>
              </a:rPr>
              <a:t>:</a:t>
            </a:r>
            <a:endParaRPr lang="en-US" sz="2000" b="1" dirty="0">
              <a:solidFill>
                <a:schemeClr val="accent4">
                  <a:lumMod val="75000"/>
                  <a:lumOff val="25000"/>
                </a:schemeClr>
              </a:solidFill>
              <a:latin typeface="Times New Roman" pitchFamily="18" charset="0"/>
              <a:cs typeface="Times New Roman" pitchFamily="18" charset="0"/>
            </a:endParaRPr>
          </a:p>
          <a:p>
            <a:pPr>
              <a:lnSpc>
                <a:spcPct val="150000"/>
              </a:lnSpc>
              <a:buFontTx/>
              <a:buChar char="-"/>
            </a:pP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Công</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văn</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số</a:t>
            </a:r>
            <a:r>
              <a:rPr lang="en-US" sz="2000" dirty="0">
                <a:solidFill>
                  <a:schemeClr val="accent4">
                    <a:lumMod val="75000"/>
                    <a:lumOff val="25000"/>
                  </a:schemeClr>
                </a:solidFill>
                <a:latin typeface="Times New Roman" pitchFamily="18" charset="0"/>
                <a:cs typeface="Times New Roman" pitchFamily="18" charset="0"/>
              </a:rPr>
              <a:t>: 4396/SGD&amp;ĐT-KHCN </a:t>
            </a:r>
            <a:r>
              <a:rPr lang="en-US" sz="2000" dirty="0" err="1">
                <a:solidFill>
                  <a:schemeClr val="accent4">
                    <a:lumMod val="75000"/>
                    <a:lumOff val="25000"/>
                  </a:schemeClr>
                </a:solidFill>
                <a:latin typeface="Times New Roman" pitchFamily="18" charset="0"/>
                <a:cs typeface="Times New Roman" pitchFamily="18" charset="0"/>
              </a:rPr>
              <a:t>ngày</a:t>
            </a:r>
            <a:r>
              <a:rPr lang="en-US" sz="2000" dirty="0">
                <a:solidFill>
                  <a:schemeClr val="accent4">
                    <a:lumMod val="75000"/>
                    <a:lumOff val="25000"/>
                  </a:schemeClr>
                </a:solidFill>
                <a:latin typeface="Times New Roman" pitchFamily="18" charset="0"/>
                <a:cs typeface="Times New Roman" pitchFamily="18" charset="0"/>
              </a:rPr>
              <a:t> 19/3/2015 </a:t>
            </a:r>
            <a:r>
              <a:rPr lang="en-US" sz="2000" dirty="0" err="1">
                <a:solidFill>
                  <a:schemeClr val="accent4">
                    <a:lumMod val="75000"/>
                    <a:lumOff val="25000"/>
                  </a:schemeClr>
                </a:solidFill>
                <a:latin typeface="Times New Roman" pitchFamily="18" charset="0"/>
                <a:cs typeface="Times New Roman" pitchFamily="18" charset="0"/>
              </a:rPr>
              <a:t>của</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Sở</a:t>
            </a:r>
            <a:r>
              <a:rPr lang="en-US" sz="2000" dirty="0">
                <a:solidFill>
                  <a:schemeClr val="accent4">
                    <a:lumMod val="75000"/>
                    <a:lumOff val="25000"/>
                  </a:schemeClr>
                </a:solidFill>
                <a:latin typeface="Times New Roman" pitchFamily="18" charset="0"/>
                <a:cs typeface="Times New Roman" pitchFamily="18" charset="0"/>
              </a:rPr>
              <a:t> GD&amp;ĐT </a:t>
            </a:r>
            <a:r>
              <a:rPr lang="en-US" sz="2000" dirty="0" err="1">
                <a:solidFill>
                  <a:schemeClr val="accent4">
                    <a:lumMod val="75000"/>
                    <a:lumOff val="25000"/>
                  </a:schemeClr>
                </a:solidFill>
                <a:latin typeface="Times New Roman" pitchFamily="18" charset="0"/>
                <a:cs typeface="Times New Roman" pitchFamily="18" charset="0"/>
              </a:rPr>
              <a:t>Hà</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Nội</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về</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việc</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t</a:t>
            </a:r>
            <a:r>
              <a:rPr lang="en-US" sz="2000" dirty="0" err="1" smtClean="0">
                <a:solidFill>
                  <a:schemeClr val="accent4">
                    <a:lumMod val="75000"/>
                    <a:lumOff val="25000"/>
                  </a:schemeClr>
                </a:solidFill>
                <a:latin typeface="Times New Roman" pitchFamily="18" charset="0"/>
                <a:cs typeface="Times New Roman" pitchFamily="18" charset="0"/>
              </a:rPr>
              <a:t>hí</a:t>
            </a:r>
            <a:r>
              <a:rPr lang="en-US" sz="2000" dirty="0" smtClean="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điểm</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triển</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khai</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mô</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hình</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trường</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học</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điện</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tử</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của</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quận</a:t>
            </a:r>
            <a:r>
              <a:rPr lang="en-US" sz="2000" dirty="0">
                <a:solidFill>
                  <a:schemeClr val="accent4">
                    <a:lumMod val="75000"/>
                    <a:lumOff val="25000"/>
                  </a:schemeClr>
                </a:solidFill>
                <a:latin typeface="Times New Roman" pitchFamily="18" charset="0"/>
                <a:cs typeface="Times New Roman" pitchFamily="18" charset="0"/>
              </a:rPr>
              <a:t> Long </a:t>
            </a:r>
            <a:r>
              <a:rPr lang="en-US" sz="2000" dirty="0" err="1">
                <a:solidFill>
                  <a:schemeClr val="accent4">
                    <a:lumMod val="75000"/>
                    <a:lumOff val="25000"/>
                  </a:schemeClr>
                </a:solidFill>
                <a:latin typeface="Times New Roman" pitchFamily="18" charset="0"/>
                <a:cs typeface="Times New Roman" pitchFamily="18" charset="0"/>
              </a:rPr>
              <a:t>Biên</a:t>
            </a:r>
            <a:endParaRPr lang="en-US" sz="2000" dirty="0">
              <a:solidFill>
                <a:schemeClr val="accent4">
                  <a:lumMod val="75000"/>
                  <a:lumOff val="25000"/>
                </a:schemeClr>
              </a:solidFill>
              <a:latin typeface="Times New Roman" pitchFamily="18" charset="0"/>
              <a:cs typeface="Times New Roman" pitchFamily="18" charset="0"/>
            </a:endParaRPr>
          </a:p>
          <a:p>
            <a:pPr>
              <a:lnSpc>
                <a:spcPct val="150000"/>
              </a:lnSpc>
              <a:buFontTx/>
              <a:buChar char="-"/>
            </a:pP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Công</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văn</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số</a:t>
            </a:r>
            <a:r>
              <a:rPr lang="en-US" sz="2000" dirty="0">
                <a:solidFill>
                  <a:schemeClr val="accent4">
                    <a:lumMod val="75000"/>
                    <a:lumOff val="25000"/>
                  </a:schemeClr>
                </a:solidFill>
                <a:latin typeface="Times New Roman" pitchFamily="18" charset="0"/>
                <a:cs typeface="Times New Roman" pitchFamily="18" charset="0"/>
              </a:rPr>
              <a:t> 4629/SGD&amp;ĐT-KHCN </a:t>
            </a:r>
            <a:r>
              <a:rPr lang="en-US" sz="2000" dirty="0" err="1">
                <a:solidFill>
                  <a:schemeClr val="accent4">
                    <a:lumMod val="75000"/>
                    <a:lumOff val="25000"/>
                  </a:schemeClr>
                </a:solidFill>
                <a:latin typeface="Times New Roman" pitchFamily="18" charset="0"/>
                <a:cs typeface="Times New Roman" pitchFamily="18" charset="0"/>
              </a:rPr>
              <a:t>ngày</a:t>
            </a:r>
            <a:r>
              <a:rPr lang="en-US" sz="2000" dirty="0">
                <a:solidFill>
                  <a:schemeClr val="accent4">
                    <a:lumMod val="75000"/>
                    <a:lumOff val="25000"/>
                  </a:schemeClr>
                </a:solidFill>
                <a:latin typeface="Times New Roman" pitchFamily="18" charset="0"/>
                <a:cs typeface="Times New Roman" pitchFamily="18" charset="0"/>
              </a:rPr>
              <a:t> 03/4/2015 </a:t>
            </a:r>
            <a:r>
              <a:rPr lang="en-US" sz="2000" dirty="0" err="1">
                <a:solidFill>
                  <a:schemeClr val="accent4">
                    <a:lumMod val="75000"/>
                    <a:lumOff val="25000"/>
                  </a:schemeClr>
                </a:solidFill>
                <a:latin typeface="Times New Roman" pitchFamily="18" charset="0"/>
                <a:cs typeface="Times New Roman" pitchFamily="18" charset="0"/>
              </a:rPr>
              <a:t>của</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Sở</a:t>
            </a:r>
            <a:r>
              <a:rPr lang="en-US" sz="2000" dirty="0">
                <a:solidFill>
                  <a:schemeClr val="accent4">
                    <a:lumMod val="75000"/>
                    <a:lumOff val="25000"/>
                  </a:schemeClr>
                </a:solidFill>
                <a:latin typeface="Times New Roman" pitchFamily="18" charset="0"/>
                <a:cs typeface="Times New Roman" pitchFamily="18" charset="0"/>
              </a:rPr>
              <a:t> GD&amp;ĐT </a:t>
            </a:r>
            <a:r>
              <a:rPr lang="en-US" sz="2000" dirty="0" err="1">
                <a:solidFill>
                  <a:schemeClr val="accent4">
                    <a:lumMod val="75000"/>
                    <a:lumOff val="25000"/>
                  </a:schemeClr>
                </a:solidFill>
                <a:latin typeface="Times New Roman" pitchFamily="18" charset="0"/>
                <a:cs typeface="Times New Roman" pitchFamily="18" charset="0"/>
              </a:rPr>
              <a:t>Hà</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Nội</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về</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việc</a:t>
            </a:r>
            <a:r>
              <a:rPr lang="en-US" sz="2000" dirty="0">
                <a:solidFill>
                  <a:schemeClr val="accent4">
                    <a:lumMod val="75000"/>
                    <a:lumOff val="25000"/>
                  </a:schemeClr>
                </a:solidFill>
                <a:latin typeface="Times New Roman" pitchFamily="18" charset="0"/>
                <a:cs typeface="Times New Roman" pitchFamily="18" charset="0"/>
              </a:rPr>
              <a:t> ý </a:t>
            </a:r>
            <a:r>
              <a:rPr lang="en-US" sz="2000" dirty="0" err="1">
                <a:solidFill>
                  <a:schemeClr val="accent4">
                    <a:lumMod val="75000"/>
                    <a:lumOff val="25000"/>
                  </a:schemeClr>
                </a:solidFill>
                <a:latin typeface="Times New Roman" pitchFamily="18" charset="0"/>
                <a:cs typeface="Times New Roman" pitchFamily="18" charset="0"/>
              </a:rPr>
              <a:t>kiến</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về</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thí</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điểm</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mô</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hình</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trường</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học</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điện</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tử</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của</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quận</a:t>
            </a:r>
            <a:r>
              <a:rPr lang="en-US" sz="2000" dirty="0">
                <a:solidFill>
                  <a:schemeClr val="accent4">
                    <a:lumMod val="75000"/>
                    <a:lumOff val="25000"/>
                  </a:schemeClr>
                </a:solidFill>
                <a:latin typeface="Times New Roman" pitchFamily="18" charset="0"/>
                <a:cs typeface="Times New Roman" pitchFamily="18" charset="0"/>
              </a:rPr>
              <a:t> Long </a:t>
            </a:r>
            <a:r>
              <a:rPr lang="en-US" sz="2000" dirty="0" err="1">
                <a:solidFill>
                  <a:schemeClr val="accent4">
                    <a:lumMod val="75000"/>
                    <a:lumOff val="25000"/>
                  </a:schemeClr>
                </a:solidFill>
                <a:latin typeface="Times New Roman" pitchFamily="18" charset="0"/>
                <a:cs typeface="Times New Roman" pitchFamily="18" charset="0"/>
              </a:rPr>
              <a:t>Biên</a:t>
            </a:r>
            <a:endParaRPr lang="en-US" sz="2000" dirty="0">
              <a:solidFill>
                <a:schemeClr val="accent4">
                  <a:lumMod val="75000"/>
                  <a:lumOff val="25000"/>
                </a:schemeClr>
              </a:solidFill>
              <a:latin typeface="Times New Roman" pitchFamily="18" charset="0"/>
              <a:cs typeface="Times New Roman" pitchFamily="18" charset="0"/>
            </a:endParaRPr>
          </a:p>
          <a:p>
            <a:pPr>
              <a:lnSpc>
                <a:spcPct val="150000"/>
              </a:lnSpc>
              <a:buFontTx/>
              <a:buChar char="-"/>
            </a:pP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Công</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văn</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số</a:t>
            </a:r>
            <a:r>
              <a:rPr lang="en-US" sz="2000" dirty="0">
                <a:solidFill>
                  <a:schemeClr val="accent4">
                    <a:lumMod val="75000"/>
                    <a:lumOff val="25000"/>
                  </a:schemeClr>
                </a:solidFill>
                <a:latin typeface="Times New Roman" pitchFamily="18" charset="0"/>
                <a:cs typeface="Times New Roman" pitchFamily="18" charset="0"/>
              </a:rPr>
              <a:t> 382/STTTT-ƯDCNTT </a:t>
            </a:r>
            <a:r>
              <a:rPr lang="en-US" sz="2000" dirty="0" err="1">
                <a:solidFill>
                  <a:schemeClr val="accent4">
                    <a:lumMod val="75000"/>
                    <a:lumOff val="25000"/>
                  </a:schemeClr>
                </a:solidFill>
                <a:latin typeface="Times New Roman" pitchFamily="18" charset="0"/>
                <a:cs typeface="Times New Roman" pitchFamily="18" charset="0"/>
              </a:rPr>
              <a:t>ngày</a:t>
            </a:r>
            <a:r>
              <a:rPr lang="en-US" sz="2000" dirty="0">
                <a:solidFill>
                  <a:schemeClr val="accent4">
                    <a:lumMod val="75000"/>
                    <a:lumOff val="25000"/>
                  </a:schemeClr>
                </a:solidFill>
                <a:latin typeface="Times New Roman" pitchFamily="18" charset="0"/>
                <a:cs typeface="Times New Roman" pitchFamily="18" charset="0"/>
              </a:rPr>
              <a:t> 13/4/2015 </a:t>
            </a:r>
            <a:r>
              <a:rPr lang="en-US" sz="2000" dirty="0" err="1">
                <a:solidFill>
                  <a:schemeClr val="accent4">
                    <a:lumMod val="75000"/>
                    <a:lumOff val="25000"/>
                  </a:schemeClr>
                </a:solidFill>
                <a:latin typeface="Times New Roman" pitchFamily="18" charset="0"/>
                <a:cs typeface="Times New Roman" pitchFamily="18" charset="0"/>
              </a:rPr>
              <a:t>của</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Sở</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Thông</a:t>
            </a:r>
            <a:r>
              <a:rPr lang="en-US" sz="2000" dirty="0">
                <a:solidFill>
                  <a:schemeClr val="accent4">
                    <a:lumMod val="75000"/>
                    <a:lumOff val="25000"/>
                  </a:schemeClr>
                </a:solidFill>
                <a:latin typeface="Times New Roman" pitchFamily="18" charset="0"/>
                <a:cs typeface="Times New Roman" pitchFamily="18" charset="0"/>
              </a:rPr>
              <a:t> tin </a:t>
            </a:r>
            <a:r>
              <a:rPr lang="en-US" sz="2000" dirty="0" err="1">
                <a:solidFill>
                  <a:schemeClr val="accent4">
                    <a:lumMod val="75000"/>
                    <a:lumOff val="25000"/>
                  </a:schemeClr>
                </a:solidFill>
                <a:latin typeface="Times New Roman" pitchFamily="18" charset="0"/>
                <a:cs typeface="Times New Roman" pitchFamily="18" charset="0"/>
              </a:rPr>
              <a:t>và</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truyền</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thông</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về</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việc</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triển</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khai</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thí</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điểm</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mô</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hình</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trường</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học</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điện</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tử</a:t>
            </a:r>
            <a:endParaRPr lang="en-US" sz="2000" dirty="0">
              <a:solidFill>
                <a:schemeClr val="accent4">
                  <a:lumMod val="75000"/>
                  <a:lumOff val="25000"/>
                </a:schemeClr>
              </a:solidFill>
              <a:latin typeface="Times New Roman" pitchFamily="18" charset="0"/>
              <a:cs typeface="Times New Roman" pitchFamily="18" charset="0"/>
            </a:endParaRPr>
          </a:p>
        </p:txBody>
      </p:sp>
    </p:spTree>
  </p:cSld>
  <p:clrMapOvr>
    <a:masterClrMapping/>
  </p:clrMapOvr>
  <p:transition spd="med">
    <p:dissolv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57200" y="1108805"/>
            <a:ext cx="8229600" cy="3970318"/>
          </a:xfrm>
          <a:prstGeom prst="rect">
            <a:avLst/>
          </a:prstGeom>
          <a:noFill/>
        </p:spPr>
        <p:txBody>
          <a:bodyPr wrap="square">
            <a:spAutoFit/>
          </a:bodyPr>
          <a:lstStyle/>
          <a:p>
            <a:pPr fontAlgn="auto">
              <a:lnSpc>
                <a:spcPct val="150000"/>
              </a:lnSpc>
              <a:spcBef>
                <a:spcPts val="0"/>
              </a:spcBef>
              <a:spcAft>
                <a:spcPts val="0"/>
              </a:spcAft>
              <a:defRPr/>
            </a:pPr>
            <a:r>
              <a:rPr lang="vi-VN" sz="2400" b="1" dirty="0">
                <a:solidFill>
                  <a:schemeClr val="accent4">
                    <a:lumMod val="75000"/>
                    <a:lumOff val="25000"/>
                  </a:schemeClr>
                </a:solidFill>
                <a:effectLst>
                  <a:outerShdw blurRad="38100" dist="38100" dir="2700000" algn="tl">
                    <a:srgbClr val="000000">
                      <a:alpha val="43137"/>
                    </a:srgbClr>
                  </a:outerShdw>
                </a:effectLst>
                <a:latin typeface="Times New Roman" pitchFamily="18" charset="0"/>
                <a:cs typeface="Times New Roman" pitchFamily="18" charset="0"/>
              </a:rPr>
              <a:t>I. Hoàn thiện môi trường chính sách : </a:t>
            </a:r>
            <a:endParaRPr lang="en-US" sz="2400" dirty="0">
              <a:solidFill>
                <a:schemeClr val="accent4">
                  <a:lumMod val="75000"/>
                  <a:lumOff val="25000"/>
                </a:schemeClr>
              </a:solidFill>
              <a:effectLst>
                <a:outerShdw blurRad="38100" dist="38100" dir="2700000" algn="tl">
                  <a:srgbClr val="000000">
                    <a:alpha val="43137"/>
                  </a:srgbClr>
                </a:outerShdw>
              </a:effectLst>
              <a:latin typeface="Times New Roman" pitchFamily="18" charset="0"/>
              <a:cs typeface="Times New Roman" pitchFamily="18" charset="0"/>
            </a:endParaRPr>
          </a:p>
          <a:p>
            <a:pPr marL="342900" indent="-342900" fontAlgn="auto">
              <a:lnSpc>
                <a:spcPct val="150000"/>
              </a:lnSpc>
              <a:spcBef>
                <a:spcPts val="0"/>
              </a:spcBef>
              <a:spcAft>
                <a:spcPts val="0"/>
              </a:spcAft>
              <a:buFontTx/>
              <a:buAutoNum type="arabicPeriod"/>
              <a:defRPr/>
            </a:pPr>
            <a:r>
              <a:rPr lang="vi-VN" sz="2400" b="1" dirty="0">
                <a:solidFill>
                  <a:schemeClr val="accent4">
                    <a:lumMod val="75000"/>
                    <a:lumOff val="25000"/>
                  </a:schemeClr>
                </a:solidFill>
                <a:latin typeface="Times New Roman" pitchFamily="18" charset="0"/>
                <a:cs typeface="Times New Roman" pitchFamily="18" charset="0"/>
              </a:rPr>
              <a:t>Xây dựng kế hoạch thực hiện mô hình</a:t>
            </a:r>
            <a:r>
              <a:rPr lang="en-US" sz="2400" b="1" dirty="0">
                <a:solidFill>
                  <a:schemeClr val="accent4">
                    <a:lumMod val="75000"/>
                    <a:lumOff val="25000"/>
                  </a:schemeClr>
                </a:solidFill>
                <a:latin typeface="Times New Roman" pitchFamily="18" charset="0"/>
                <a:cs typeface="Times New Roman" pitchFamily="18" charset="0"/>
              </a:rPr>
              <a:t>: </a:t>
            </a:r>
            <a:endParaRPr lang="en-US" sz="2400" b="1" dirty="0" smtClean="0">
              <a:solidFill>
                <a:schemeClr val="accent4">
                  <a:lumMod val="75000"/>
                  <a:lumOff val="25000"/>
                </a:schemeClr>
              </a:solidFill>
              <a:latin typeface="Times New Roman" pitchFamily="18" charset="0"/>
              <a:cs typeface="Times New Roman" pitchFamily="18" charset="0"/>
            </a:endParaRPr>
          </a:p>
          <a:p>
            <a:pPr marL="342900" indent="-342900" fontAlgn="auto">
              <a:lnSpc>
                <a:spcPct val="150000"/>
              </a:lnSpc>
              <a:spcBef>
                <a:spcPts val="0"/>
              </a:spcBef>
              <a:spcAft>
                <a:spcPts val="0"/>
              </a:spcAft>
              <a:defRPr/>
            </a:pPr>
            <a:r>
              <a:rPr lang="vi-VN" sz="2400" dirty="0" smtClean="0">
                <a:solidFill>
                  <a:schemeClr val="accent4">
                    <a:lumMod val="75000"/>
                    <a:lumOff val="25000"/>
                  </a:schemeClr>
                </a:solidFill>
                <a:latin typeface="Times New Roman" pitchFamily="18" charset="0"/>
                <a:cs typeface="Times New Roman" pitchFamily="18" charset="0"/>
              </a:rPr>
              <a:t>Xây </a:t>
            </a:r>
            <a:r>
              <a:rPr lang="vi-VN" sz="2400" dirty="0">
                <a:solidFill>
                  <a:schemeClr val="accent4">
                    <a:lumMod val="75000"/>
                    <a:lumOff val="25000"/>
                  </a:schemeClr>
                </a:solidFill>
                <a:latin typeface="Times New Roman" pitchFamily="18" charset="0"/>
                <a:cs typeface="Times New Roman" pitchFamily="18" charset="0"/>
              </a:rPr>
              <a:t>dựng kế hoạch theo biểu ngang thể hiện </a:t>
            </a:r>
            <a:r>
              <a:rPr lang="vi-VN" sz="2400" dirty="0" smtClean="0">
                <a:solidFill>
                  <a:schemeClr val="accent4">
                    <a:lumMod val="75000"/>
                    <a:lumOff val="25000"/>
                  </a:schemeClr>
                </a:solidFill>
                <a:latin typeface="Times New Roman" pitchFamily="18" charset="0"/>
                <a:cs typeface="Times New Roman" pitchFamily="18" charset="0"/>
              </a:rPr>
              <a:t>rõ</a:t>
            </a:r>
            <a:r>
              <a:rPr lang="en-US" sz="2400" dirty="0" smtClean="0">
                <a:solidFill>
                  <a:schemeClr val="accent4">
                    <a:lumMod val="75000"/>
                    <a:lumOff val="25000"/>
                  </a:schemeClr>
                </a:solidFill>
                <a:latin typeface="Times New Roman" pitchFamily="18" charset="0"/>
                <a:cs typeface="Times New Roman" pitchFamily="18" charset="0"/>
              </a:rPr>
              <a:t> 08 </a:t>
            </a:r>
            <a:r>
              <a:rPr lang="en-US" sz="2400" dirty="0" err="1" smtClean="0">
                <a:solidFill>
                  <a:schemeClr val="accent4">
                    <a:lumMod val="75000"/>
                    <a:lumOff val="25000"/>
                  </a:schemeClr>
                </a:solidFill>
                <a:latin typeface="Times New Roman" pitchFamily="18" charset="0"/>
                <a:cs typeface="Times New Roman" pitchFamily="18" charset="0"/>
              </a:rPr>
              <a:t>nhiệm</a:t>
            </a:r>
            <a:r>
              <a:rPr lang="en-US" sz="2400" dirty="0" smtClean="0">
                <a:solidFill>
                  <a:schemeClr val="accent4">
                    <a:lumMod val="75000"/>
                    <a:lumOff val="25000"/>
                  </a:schemeClr>
                </a:solidFill>
                <a:latin typeface="Times New Roman" pitchFamily="18" charset="0"/>
                <a:cs typeface="Times New Roman" pitchFamily="18" charset="0"/>
              </a:rPr>
              <a:t> </a:t>
            </a:r>
            <a:r>
              <a:rPr lang="en-US" sz="2400" dirty="0" err="1" smtClean="0">
                <a:solidFill>
                  <a:schemeClr val="accent4">
                    <a:lumMod val="75000"/>
                    <a:lumOff val="25000"/>
                  </a:schemeClr>
                </a:solidFill>
                <a:latin typeface="Times New Roman" pitchFamily="18" charset="0"/>
                <a:cs typeface="Times New Roman" pitchFamily="18" charset="0"/>
              </a:rPr>
              <a:t>vụ</a:t>
            </a:r>
            <a:r>
              <a:rPr lang="en-US" sz="2400" dirty="0" smtClean="0">
                <a:solidFill>
                  <a:schemeClr val="accent4">
                    <a:lumMod val="75000"/>
                    <a:lumOff val="25000"/>
                  </a:schemeClr>
                </a:solidFill>
                <a:latin typeface="Times New Roman" pitchFamily="18" charset="0"/>
                <a:cs typeface="Times New Roman" pitchFamily="18" charset="0"/>
              </a:rPr>
              <a:t> </a:t>
            </a:r>
            <a:r>
              <a:rPr lang="en-US" sz="2400" dirty="0" err="1" smtClean="0">
                <a:solidFill>
                  <a:schemeClr val="accent4">
                    <a:lumMod val="75000"/>
                    <a:lumOff val="25000"/>
                  </a:schemeClr>
                </a:solidFill>
                <a:latin typeface="Times New Roman" pitchFamily="18" charset="0"/>
                <a:cs typeface="Times New Roman" pitchFamily="18" charset="0"/>
              </a:rPr>
              <a:t>cần</a:t>
            </a:r>
            <a:r>
              <a:rPr lang="en-US" sz="2400" dirty="0" smtClean="0">
                <a:solidFill>
                  <a:schemeClr val="accent4">
                    <a:lumMod val="75000"/>
                    <a:lumOff val="25000"/>
                  </a:schemeClr>
                </a:solidFill>
                <a:latin typeface="Times New Roman" pitchFamily="18" charset="0"/>
                <a:cs typeface="Times New Roman" pitchFamily="18" charset="0"/>
              </a:rPr>
              <a:t> </a:t>
            </a:r>
            <a:r>
              <a:rPr lang="en-US" sz="2400" dirty="0" err="1" smtClean="0">
                <a:solidFill>
                  <a:schemeClr val="accent4">
                    <a:lumMod val="75000"/>
                    <a:lumOff val="25000"/>
                  </a:schemeClr>
                </a:solidFill>
                <a:latin typeface="Times New Roman" pitchFamily="18" charset="0"/>
                <a:cs typeface="Times New Roman" pitchFamily="18" charset="0"/>
              </a:rPr>
              <a:t>triển</a:t>
            </a:r>
            <a:r>
              <a:rPr lang="en-US" sz="2400" dirty="0" smtClean="0">
                <a:solidFill>
                  <a:schemeClr val="accent4">
                    <a:lumMod val="75000"/>
                    <a:lumOff val="25000"/>
                  </a:schemeClr>
                </a:solidFill>
                <a:latin typeface="Times New Roman" pitchFamily="18" charset="0"/>
                <a:cs typeface="Times New Roman" pitchFamily="18" charset="0"/>
              </a:rPr>
              <a:t> </a:t>
            </a:r>
            <a:r>
              <a:rPr lang="en-US" sz="2400" dirty="0" err="1" smtClean="0">
                <a:solidFill>
                  <a:schemeClr val="accent4">
                    <a:lumMod val="75000"/>
                    <a:lumOff val="25000"/>
                  </a:schemeClr>
                </a:solidFill>
                <a:latin typeface="Times New Roman" pitchFamily="18" charset="0"/>
                <a:cs typeface="Times New Roman" pitchFamily="18" charset="0"/>
              </a:rPr>
              <a:t>khai</a:t>
            </a:r>
            <a:r>
              <a:rPr lang="en-US" sz="2400" dirty="0" smtClean="0">
                <a:solidFill>
                  <a:schemeClr val="accent4">
                    <a:lumMod val="75000"/>
                    <a:lumOff val="25000"/>
                  </a:schemeClr>
                </a:solidFill>
                <a:latin typeface="Times New Roman" pitchFamily="18" charset="0"/>
                <a:cs typeface="Times New Roman" pitchFamily="18" charset="0"/>
              </a:rPr>
              <a:t>; </a:t>
            </a:r>
            <a:r>
              <a:rPr lang="en-US" sz="2400" dirty="0" err="1" smtClean="0">
                <a:solidFill>
                  <a:schemeClr val="accent4">
                    <a:lumMod val="75000"/>
                    <a:lumOff val="25000"/>
                  </a:schemeClr>
                </a:solidFill>
                <a:latin typeface="Times New Roman" pitchFamily="18" charset="0"/>
                <a:cs typeface="Times New Roman" pitchFamily="18" charset="0"/>
              </a:rPr>
              <a:t>mỗi</a:t>
            </a:r>
            <a:r>
              <a:rPr lang="en-US" sz="2400" dirty="0" smtClean="0">
                <a:solidFill>
                  <a:schemeClr val="accent4">
                    <a:lumMod val="75000"/>
                    <a:lumOff val="25000"/>
                  </a:schemeClr>
                </a:solidFill>
                <a:latin typeface="Times New Roman" pitchFamily="18" charset="0"/>
                <a:cs typeface="Times New Roman" pitchFamily="18" charset="0"/>
              </a:rPr>
              <a:t> </a:t>
            </a:r>
            <a:r>
              <a:rPr lang="en-US" sz="2400" dirty="0" err="1" smtClean="0">
                <a:solidFill>
                  <a:schemeClr val="accent4">
                    <a:lumMod val="75000"/>
                    <a:lumOff val="25000"/>
                  </a:schemeClr>
                </a:solidFill>
                <a:latin typeface="Times New Roman" pitchFamily="18" charset="0"/>
                <a:cs typeface="Times New Roman" pitchFamily="18" charset="0"/>
              </a:rPr>
              <a:t>nhiệm</a:t>
            </a:r>
            <a:r>
              <a:rPr lang="en-US" sz="2400" dirty="0" smtClean="0">
                <a:solidFill>
                  <a:schemeClr val="accent4">
                    <a:lumMod val="75000"/>
                    <a:lumOff val="25000"/>
                  </a:schemeClr>
                </a:solidFill>
                <a:latin typeface="Times New Roman" pitchFamily="18" charset="0"/>
                <a:cs typeface="Times New Roman" pitchFamily="18" charset="0"/>
              </a:rPr>
              <a:t> </a:t>
            </a:r>
            <a:r>
              <a:rPr lang="en-US" sz="2400" dirty="0" err="1" smtClean="0">
                <a:solidFill>
                  <a:schemeClr val="accent4">
                    <a:lumMod val="75000"/>
                    <a:lumOff val="25000"/>
                  </a:schemeClr>
                </a:solidFill>
                <a:latin typeface="Times New Roman" pitchFamily="18" charset="0"/>
                <a:cs typeface="Times New Roman" pitchFamily="18" charset="0"/>
              </a:rPr>
              <a:t>vụ</a:t>
            </a:r>
            <a:r>
              <a:rPr lang="en-US" sz="2400" dirty="0" smtClean="0">
                <a:solidFill>
                  <a:schemeClr val="accent4">
                    <a:lumMod val="75000"/>
                    <a:lumOff val="25000"/>
                  </a:schemeClr>
                </a:solidFill>
                <a:latin typeface="Times New Roman" pitchFamily="18" charset="0"/>
                <a:cs typeface="Times New Roman" pitchFamily="18" charset="0"/>
              </a:rPr>
              <a:t> </a:t>
            </a:r>
            <a:r>
              <a:rPr lang="en-US" sz="2400" dirty="0" err="1" smtClean="0">
                <a:solidFill>
                  <a:schemeClr val="accent4">
                    <a:lumMod val="75000"/>
                    <a:lumOff val="25000"/>
                  </a:schemeClr>
                </a:solidFill>
                <a:latin typeface="Times New Roman" pitchFamily="18" charset="0"/>
                <a:cs typeface="Times New Roman" pitchFamily="18" charset="0"/>
              </a:rPr>
              <a:t>cần</a:t>
            </a:r>
            <a:r>
              <a:rPr lang="en-US" sz="2400" dirty="0" smtClean="0">
                <a:solidFill>
                  <a:schemeClr val="accent4">
                    <a:lumMod val="75000"/>
                    <a:lumOff val="25000"/>
                  </a:schemeClr>
                </a:solidFill>
                <a:latin typeface="Times New Roman" pitchFamily="18" charset="0"/>
                <a:cs typeface="Times New Roman" pitchFamily="18" charset="0"/>
              </a:rPr>
              <a:t> </a:t>
            </a:r>
            <a:r>
              <a:rPr lang="en-US" sz="2400" dirty="0" err="1" smtClean="0">
                <a:solidFill>
                  <a:schemeClr val="accent4">
                    <a:lumMod val="75000"/>
                    <a:lumOff val="25000"/>
                  </a:schemeClr>
                </a:solidFill>
                <a:latin typeface="Times New Roman" pitchFamily="18" charset="0"/>
                <a:cs typeface="Times New Roman" pitchFamily="18" charset="0"/>
              </a:rPr>
              <a:t>thể</a:t>
            </a:r>
            <a:r>
              <a:rPr lang="en-US" sz="2400" dirty="0" smtClean="0">
                <a:solidFill>
                  <a:schemeClr val="accent4">
                    <a:lumMod val="75000"/>
                    <a:lumOff val="25000"/>
                  </a:schemeClr>
                </a:solidFill>
                <a:latin typeface="Times New Roman" pitchFamily="18" charset="0"/>
                <a:cs typeface="Times New Roman" pitchFamily="18" charset="0"/>
              </a:rPr>
              <a:t> </a:t>
            </a:r>
            <a:r>
              <a:rPr lang="en-US" sz="2400" dirty="0" err="1" smtClean="0">
                <a:solidFill>
                  <a:schemeClr val="accent4">
                    <a:lumMod val="75000"/>
                    <a:lumOff val="25000"/>
                  </a:schemeClr>
                </a:solidFill>
                <a:latin typeface="Times New Roman" pitchFamily="18" charset="0"/>
                <a:cs typeface="Times New Roman" pitchFamily="18" charset="0"/>
              </a:rPr>
              <a:t>hiện</a:t>
            </a:r>
            <a:r>
              <a:rPr lang="en-US" sz="2400" dirty="0" smtClean="0">
                <a:solidFill>
                  <a:schemeClr val="accent4">
                    <a:lumMod val="75000"/>
                    <a:lumOff val="25000"/>
                  </a:schemeClr>
                </a:solidFill>
                <a:latin typeface="Times New Roman" pitchFamily="18" charset="0"/>
                <a:cs typeface="Times New Roman" pitchFamily="18" charset="0"/>
              </a:rPr>
              <a:t> </a:t>
            </a:r>
            <a:r>
              <a:rPr lang="en-US" sz="2400" dirty="0" err="1" smtClean="0">
                <a:solidFill>
                  <a:schemeClr val="accent4">
                    <a:lumMod val="75000"/>
                    <a:lumOff val="25000"/>
                  </a:schemeClr>
                </a:solidFill>
                <a:latin typeface="Times New Roman" pitchFamily="18" charset="0"/>
                <a:cs typeface="Times New Roman" pitchFamily="18" charset="0"/>
              </a:rPr>
              <a:t>rõ</a:t>
            </a:r>
            <a:r>
              <a:rPr lang="en-US" sz="2400" dirty="0" smtClean="0">
                <a:solidFill>
                  <a:schemeClr val="accent4">
                    <a:lumMod val="75000"/>
                    <a:lumOff val="25000"/>
                  </a:schemeClr>
                </a:solidFill>
                <a:latin typeface="Times New Roman" pitchFamily="18" charset="0"/>
                <a:cs typeface="Times New Roman" pitchFamily="18" charset="0"/>
              </a:rPr>
              <a:t>: (</a:t>
            </a:r>
            <a:r>
              <a:rPr lang="en-US" sz="2400" dirty="0" err="1" smtClean="0">
                <a:solidFill>
                  <a:schemeClr val="accent4">
                    <a:lumMod val="75000"/>
                    <a:lumOff val="25000"/>
                  </a:schemeClr>
                </a:solidFill>
                <a:latin typeface="Times New Roman" pitchFamily="18" charset="0"/>
                <a:cs typeface="Times New Roman" pitchFamily="18" charset="0"/>
              </a:rPr>
              <a:t>theo</a:t>
            </a:r>
            <a:r>
              <a:rPr lang="en-US" sz="2400" dirty="0" smtClean="0">
                <a:solidFill>
                  <a:schemeClr val="accent4">
                    <a:lumMod val="75000"/>
                    <a:lumOff val="25000"/>
                  </a:schemeClr>
                </a:solidFill>
                <a:latin typeface="Times New Roman" pitchFamily="18" charset="0"/>
                <a:cs typeface="Times New Roman" pitchFamily="18" charset="0"/>
              </a:rPr>
              <a:t> </a:t>
            </a:r>
            <a:r>
              <a:rPr lang="en-US" sz="2400" dirty="0" err="1" smtClean="0">
                <a:solidFill>
                  <a:schemeClr val="accent4">
                    <a:lumMod val="75000"/>
                    <a:lumOff val="25000"/>
                  </a:schemeClr>
                </a:solidFill>
                <a:latin typeface="Times New Roman" pitchFamily="18" charset="0"/>
                <a:cs typeface="Times New Roman" pitchFamily="18" charset="0"/>
              </a:rPr>
              <a:t>mẫu</a:t>
            </a:r>
            <a:r>
              <a:rPr lang="en-US" sz="2400" dirty="0" smtClean="0">
                <a:solidFill>
                  <a:schemeClr val="accent4">
                    <a:lumMod val="75000"/>
                    <a:lumOff val="25000"/>
                  </a:schemeClr>
                </a:solidFill>
                <a:latin typeface="Times New Roman" pitchFamily="18" charset="0"/>
                <a:cs typeface="Times New Roman" pitchFamily="18" charset="0"/>
              </a:rPr>
              <a:t>)</a:t>
            </a:r>
          </a:p>
          <a:p>
            <a:pPr marL="342900" indent="-342900" fontAlgn="auto">
              <a:lnSpc>
                <a:spcPct val="150000"/>
              </a:lnSpc>
              <a:spcBef>
                <a:spcPts val="0"/>
              </a:spcBef>
              <a:spcAft>
                <a:spcPts val="0"/>
              </a:spcAft>
              <a:defRPr/>
            </a:pPr>
            <a:r>
              <a:rPr lang="en-US" sz="2400" dirty="0" smtClean="0">
                <a:solidFill>
                  <a:schemeClr val="accent4">
                    <a:lumMod val="75000"/>
                    <a:lumOff val="25000"/>
                  </a:schemeClr>
                </a:solidFill>
                <a:latin typeface="Times New Roman" pitchFamily="18" charset="0"/>
                <a:cs typeface="Times New Roman" pitchFamily="18" charset="0"/>
              </a:rPr>
              <a:t>+ N</a:t>
            </a:r>
            <a:r>
              <a:rPr lang="vi-VN" sz="2400" dirty="0" smtClean="0">
                <a:solidFill>
                  <a:schemeClr val="accent4">
                    <a:lumMod val="75000"/>
                    <a:lumOff val="25000"/>
                  </a:schemeClr>
                </a:solidFill>
                <a:latin typeface="Times New Roman" pitchFamily="18" charset="0"/>
                <a:cs typeface="Times New Roman" pitchFamily="18" charset="0"/>
              </a:rPr>
              <a:t>ội </a:t>
            </a:r>
            <a:r>
              <a:rPr lang="vi-VN" sz="2400" dirty="0">
                <a:solidFill>
                  <a:schemeClr val="accent4">
                    <a:lumMod val="75000"/>
                    <a:lumOff val="25000"/>
                  </a:schemeClr>
                </a:solidFill>
                <a:latin typeface="Times New Roman" pitchFamily="18" charset="0"/>
                <a:cs typeface="Times New Roman" pitchFamily="18" charset="0"/>
              </a:rPr>
              <a:t>dung công </a:t>
            </a:r>
            <a:r>
              <a:rPr lang="vi-VN" sz="2400" dirty="0" smtClean="0">
                <a:solidFill>
                  <a:schemeClr val="accent4">
                    <a:lumMod val="75000"/>
                    <a:lumOff val="25000"/>
                  </a:schemeClr>
                </a:solidFill>
                <a:latin typeface="Times New Roman" pitchFamily="18" charset="0"/>
                <a:cs typeface="Times New Roman" pitchFamily="18" charset="0"/>
              </a:rPr>
              <a:t>việc</a:t>
            </a:r>
            <a:endParaRPr lang="en-US" sz="2400" dirty="0" smtClean="0">
              <a:solidFill>
                <a:schemeClr val="accent4">
                  <a:lumMod val="75000"/>
                  <a:lumOff val="25000"/>
                </a:schemeClr>
              </a:solidFill>
              <a:latin typeface="Times New Roman" pitchFamily="18" charset="0"/>
              <a:cs typeface="Times New Roman" pitchFamily="18" charset="0"/>
            </a:endParaRPr>
          </a:p>
          <a:p>
            <a:pPr marL="342900" indent="-342900" fontAlgn="auto">
              <a:lnSpc>
                <a:spcPct val="150000"/>
              </a:lnSpc>
              <a:spcBef>
                <a:spcPts val="0"/>
              </a:spcBef>
              <a:spcAft>
                <a:spcPts val="0"/>
              </a:spcAft>
              <a:defRPr/>
            </a:pPr>
            <a:r>
              <a:rPr lang="en-US" sz="2400" dirty="0" smtClean="0">
                <a:solidFill>
                  <a:schemeClr val="accent4">
                    <a:lumMod val="75000"/>
                    <a:lumOff val="25000"/>
                  </a:schemeClr>
                </a:solidFill>
                <a:latin typeface="Times New Roman" pitchFamily="18" charset="0"/>
                <a:cs typeface="Times New Roman" pitchFamily="18" charset="0"/>
              </a:rPr>
              <a:t>+ T</a:t>
            </a:r>
            <a:r>
              <a:rPr lang="vi-VN" sz="2400" dirty="0" smtClean="0">
                <a:solidFill>
                  <a:schemeClr val="accent4">
                    <a:lumMod val="75000"/>
                    <a:lumOff val="25000"/>
                  </a:schemeClr>
                </a:solidFill>
                <a:latin typeface="Times New Roman" pitchFamily="18" charset="0"/>
                <a:cs typeface="Times New Roman" pitchFamily="18" charset="0"/>
              </a:rPr>
              <a:t>hời </a:t>
            </a:r>
            <a:r>
              <a:rPr lang="vi-VN" sz="2400" dirty="0">
                <a:solidFill>
                  <a:schemeClr val="accent4">
                    <a:lumMod val="75000"/>
                    <a:lumOff val="25000"/>
                  </a:schemeClr>
                </a:solidFill>
                <a:latin typeface="Times New Roman" pitchFamily="18" charset="0"/>
                <a:cs typeface="Times New Roman" pitchFamily="18" charset="0"/>
              </a:rPr>
              <a:t>gian hoàn </a:t>
            </a:r>
            <a:r>
              <a:rPr lang="vi-VN" sz="2400" dirty="0" smtClean="0">
                <a:solidFill>
                  <a:schemeClr val="accent4">
                    <a:lumMod val="75000"/>
                    <a:lumOff val="25000"/>
                  </a:schemeClr>
                </a:solidFill>
                <a:latin typeface="Times New Roman" pitchFamily="18" charset="0"/>
                <a:cs typeface="Times New Roman" pitchFamily="18" charset="0"/>
              </a:rPr>
              <a:t>thành</a:t>
            </a:r>
            <a:endParaRPr lang="en-US" sz="2400" dirty="0" smtClean="0">
              <a:solidFill>
                <a:schemeClr val="accent4">
                  <a:lumMod val="75000"/>
                  <a:lumOff val="25000"/>
                </a:schemeClr>
              </a:solidFill>
              <a:latin typeface="Times New Roman" pitchFamily="18" charset="0"/>
              <a:cs typeface="Times New Roman" pitchFamily="18" charset="0"/>
            </a:endParaRPr>
          </a:p>
          <a:p>
            <a:pPr marL="342900" indent="-342900" fontAlgn="auto">
              <a:lnSpc>
                <a:spcPct val="150000"/>
              </a:lnSpc>
              <a:spcBef>
                <a:spcPts val="0"/>
              </a:spcBef>
              <a:spcAft>
                <a:spcPts val="0"/>
              </a:spcAft>
              <a:defRPr/>
            </a:pPr>
            <a:r>
              <a:rPr lang="en-US" sz="2400" dirty="0" smtClean="0">
                <a:solidFill>
                  <a:schemeClr val="accent4">
                    <a:lumMod val="75000"/>
                    <a:lumOff val="25000"/>
                  </a:schemeClr>
                </a:solidFill>
                <a:latin typeface="Times New Roman" pitchFamily="18" charset="0"/>
                <a:cs typeface="Times New Roman" pitchFamily="18" charset="0"/>
              </a:rPr>
              <a:t>+ N</a:t>
            </a:r>
            <a:r>
              <a:rPr lang="vi-VN" sz="2400" dirty="0" smtClean="0">
                <a:solidFill>
                  <a:schemeClr val="accent4">
                    <a:lumMod val="75000"/>
                    <a:lumOff val="25000"/>
                  </a:schemeClr>
                </a:solidFill>
                <a:latin typeface="Times New Roman" pitchFamily="18" charset="0"/>
                <a:cs typeface="Times New Roman" pitchFamily="18" charset="0"/>
              </a:rPr>
              <a:t>gười </a:t>
            </a:r>
            <a:r>
              <a:rPr lang="vi-VN" sz="2400" dirty="0">
                <a:solidFill>
                  <a:schemeClr val="accent4">
                    <a:lumMod val="75000"/>
                    <a:lumOff val="25000"/>
                  </a:schemeClr>
                </a:solidFill>
                <a:latin typeface="Times New Roman" pitchFamily="18" charset="0"/>
                <a:cs typeface="Times New Roman" pitchFamily="18" charset="0"/>
              </a:rPr>
              <a:t>thực hiện, người phối hợp, Ban giám hiệu phụ </a:t>
            </a:r>
            <a:r>
              <a:rPr lang="vi-VN" sz="2400" dirty="0" smtClean="0">
                <a:solidFill>
                  <a:schemeClr val="accent4">
                    <a:lumMod val="75000"/>
                    <a:lumOff val="25000"/>
                  </a:schemeClr>
                </a:solidFill>
                <a:latin typeface="Times New Roman" pitchFamily="18" charset="0"/>
                <a:cs typeface="Times New Roman" pitchFamily="18" charset="0"/>
              </a:rPr>
              <a:t>trách</a:t>
            </a:r>
            <a:endParaRPr lang="en-US" sz="2400" dirty="0">
              <a:solidFill>
                <a:schemeClr val="accent4">
                  <a:lumMod val="75000"/>
                  <a:lumOff val="25000"/>
                </a:schemeClr>
              </a:solidFill>
              <a:latin typeface="Times New Roman" pitchFamily="18" charset="0"/>
              <a:cs typeface="Times New Roman" pitchFamily="18" charset="0"/>
            </a:endParaRPr>
          </a:p>
        </p:txBody>
      </p:sp>
      <p:sp>
        <p:nvSpPr>
          <p:cNvPr id="3" name="Rectangle 2"/>
          <p:cNvSpPr/>
          <p:nvPr/>
        </p:nvSpPr>
        <p:spPr>
          <a:xfrm>
            <a:off x="1162336" y="223138"/>
            <a:ext cx="6248400" cy="400110"/>
          </a:xfrm>
          <a:prstGeom prst="rect">
            <a:avLst/>
          </a:prstGeom>
        </p:spPr>
        <p:txBody>
          <a:bodyPr wrap="square">
            <a:spAutoFit/>
          </a:bodyPr>
          <a:lstStyle/>
          <a:p>
            <a:pPr algn="ctr" fontAlgn="auto">
              <a:spcBef>
                <a:spcPts val="0"/>
              </a:spcBef>
              <a:spcAft>
                <a:spcPts val="0"/>
              </a:spcAft>
              <a:defRPr/>
            </a:pPr>
            <a:r>
              <a:rPr lang="vi-VN" sz="2000" b="1" dirty="0">
                <a:solidFill>
                  <a:schemeClr val="bg1"/>
                </a:solidFill>
                <a:effectLst>
                  <a:outerShdw blurRad="38100" dist="38100" dir="2700000" algn="tl">
                    <a:srgbClr val="000000">
                      <a:alpha val="43137"/>
                    </a:srgbClr>
                  </a:outerShdw>
                </a:effectLst>
                <a:latin typeface="+mn-lt"/>
                <a:cs typeface="Times New Roman" pitchFamily="18" charset="0"/>
              </a:rPr>
              <a:t>NỘI DUNG </a:t>
            </a:r>
            <a:r>
              <a:rPr lang="en-US" sz="2000" b="1" dirty="0">
                <a:solidFill>
                  <a:schemeClr val="bg1"/>
                </a:solidFill>
                <a:effectLst>
                  <a:outerShdw blurRad="38100" dist="38100" dir="2700000" algn="tl">
                    <a:srgbClr val="000000">
                      <a:alpha val="43137"/>
                    </a:srgbClr>
                  </a:outerShdw>
                </a:effectLst>
                <a:latin typeface="+mn-lt"/>
                <a:cs typeface="Times New Roman" pitchFamily="18" charset="0"/>
              </a:rPr>
              <a:t>CỤ THỂ </a:t>
            </a:r>
            <a:r>
              <a:rPr lang="vi-VN" sz="2000" b="1" dirty="0">
                <a:solidFill>
                  <a:schemeClr val="bg1"/>
                </a:solidFill>
                <a:effectLst>
                  <a:outerShdw blurRad="38100" dist="38100" dir="2700000" algn="tl">
                    <a:srgbClr val="000000">
                      <a:alpha val="43137"/>
                    </a:srgbClr>
                  </a:outerShdw>
                </a:effectLst>
                <a:latin typeface="+mn-lt"/>
                <a:cs typeface="Times New Roman" pitchFamily="18" charset="0"/>
              </a:rPr>
              <a:t>CẦN TRIỂN KHAI</a:t>
            </a:r>
            <a:r>
              <a:rPr lang="en-US" sz="2000" b="1" dirty="0">
                <a:solidFill>
                  <a:schemeClr val="bg1"/>
                </a:solidFill>
                <a:effectLst>
                  <a:outerShdw blurRad="38100" dist="38100" dir="2700000" algn="tl">
                    <a:srgbClr val="000000">
                      <a:alpha val="43137"/>
                    </a:srgbClr>
                  </a:outerShdw>
                </a:effectLst>
                <a:latin typeface="+mn-lt"/>
                <a:cs typeface="Times New Roman" pitchFamily="18" charset="0"/>
              </a:rPr>
              <a:t> :</a:t>
            </a:r>
            <a:endParaRPr lang="en-US" sz="2000" dirty="0">
              <a:solidFill>
                <a:schemeClr val="bg1"/>
              </a:solidFill>
              <a:latin typeface="+mn-lt"/>
              <a:cs typeface="+mn-cs"/>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TextBox 4"/>
          <p:cNvSpPr txBox="1">
            <a:spLocks noChangeArrowheads="1"/>
          </p:cNvSpPr>
          <p:nvPr/>
        </p:nvSpPr>
        <p:spPr bwMode="auto">
          <a:xfrm>
            <a:off x="228600" y="1153954"/>
            <a:ext cx="8686800" cy="4247317"/>
          </a:xfrm>
          <a:prstGeom prst="rect">
            <a:avLst/>
          </a:prstGeom>
          <a:solidFill>
            <a:schemeClr val="bg1"/>
          </a:solidFill>
          <a:ln w="9525">
            <a:noFill/>
            <a:miter lim="800000"/>
            <a:headEnd/>
            <a:tailEnd/>
          </a:ln>
        </p:spPr>
        <p:txBody>
          <a:bodyPr wrap="square">
            <a:spAutoFit/>
          </a:bodyPr>
          <a:lstStyle/>
          <a:p>
            <a:pPr>
              <a:lnSpc>
                <a:spcPct val="150000"/>
              </a:lnSpc>
            </a:pPr>
            <a:r>
              <a:rPr lang="vi-VN" sz="2000" b="1" dirty="0">
                <a:solidFill>
                  <a:schemeClr val="accent4">
                    <a:lumMod val="75000"/>
                    <a:lumOff val="25000"/>
                  </a:schemeClr>
                </a:solidFill>
                <a:latin typeface="Times New Roman" pitchFamily="18" charset="0"/>
                <a:cs typeface="Times New Roman" pitchFamily="18" charset="0"/>
              </a:rPr>
              <a:t>2. Thành lập Ban chỉ đạo điều hành mô hình trường học điện tử </a:t>
            </a:r>
            <a:endParaRPr lang="en-US" sz="2000" dirty="0">
              <a:solidFill>
                <a:schemeClr val="accent4">
                  <a:lumMod val="75000"/>
                  <a:lumOff val="25000"/>
                </a:schemeClr>
              </a:solidFill>
              <a:latin typeface="Times New Roman" pitchFamily="18" charset="0"/>
              <a:cs typeface="Times New Roman" pitchFamily="18" charset="0"/>
            </a:endParaRPr>
          </a:p>
          <a:p>
            <a:pPr>
              <a:lnSpc>
                <a:spcPct val="150000"/>
              </a:lnSpc>
            </a:pPr>
            <a:r>
              <a:rPr lang="vi-VN" sz="2000" dirty="0">
                <a:solidFill>
                  <a:schemeClr val="accent4">
                    <a:lumMod val="75000"/>
                    <a:lumOff val="25000"/>
                  </a:schemeClr>
                </a:solidFill>
                <a:latin typeface="Times New Roman" pitchFamily="18" charset="0"/>
                <a:cs typeface="Times New Roman" pitchFamily="18" charset="0"/>
              </a:rPr>
              <a:t>- </a:t>
            </a:r>
            <a:r>
              <a:rPr lang="en-US" sz="2000" dirty="0">
                <a:solidFill>
                  <a:schemeClr val="accent4">
                    <a:lumMod val="75000"/>
                    <a:lumOff val="25000"/>
                  </a:schemeClr>
                </a:solidFill>
                <a:latin typeface="Times New Roman" pitchFamily="18" charset="0"/>
                <a:cs typeface="Times New Roman" pitchFamily="18" charset="0"/>
              </a:rPr>
              <a:t> </a:t>
            </a:r>
            <a:r>
              <a:rPr lang="vi-VN" sz="2000" dirty="0">
                <a:solidFill>
                  <a:schemeClr val="accent4">
                    <a:lumMod val="75000"/>
                    <a:lumOff val="25000"/>
                  </a:schemeClr>
                </a:solidFill>
                <a:latin typeface="Times New Roman" pitchFamily="18" charset="0"/>
                <a:cs typeface="Times New Roman" pitchFamily="18" charset="0"/>
              </a:rPr>
              <a:t>Nhà trường ra Quyết định thành lập </a:t>
            </a:r>
            <a:r>
              <a:rPr lang="en-US" sz="2000" dirty="0" smtClean="0">
                <a:solidFill>
                  <a:schemeClr val="accent4">
                    <a:lumMod val="75000"/>
                    <a:lumOff val="25000"/>
                  </a:schemeClr>
                </a:solidFill>
                <a:latin typeface="Times New Roman" pitchFamily="18" charset="0"/>
                <a:cs typeface="Times New Roman" pitchFamily="18" charset="0"/>
              </a:rPr>
              <a:t>BCĐ</a:t>
            </a:r>
            <a:endParaRPr lang="en-US" sz="2000" dirty="0">
              <a:solidFill>
                <a:schemeClr val="accent4">
                  <a:lumMod val="75000"/>
                  <a:lumOff val="25000"/>
                </a:schemeClr>
              </a:solidFill>
              <a:latin typeface="Times New Roman" pitchFamily="18" charset="0"/>
              <a:cs typeface="Times New Roman" pitchFamily="18" charset="0"/>
            </a:endParaRPr>
          </a:p>
          <a:p>
            <a:pPr>
              <a:lnSpc>
                <a:spcPct val="150000"/>
              </a:lnSpc>
            </a:pPr>
            <a:r>
              <a:rPr lang="vi-VN" sz="2000" dirty="0">
                <a:solidFill>
                  <a:schemeClr val="accent4">
                    <a:lumMod val="75000"/>
                    <a:lumOff val="25000"/>
                  </a:schemeClr>
                </a:solidFill>
                <a:latin typeface="Times New Roman" pitchFamily="18" charset="0"/>
                <a:cs typeface="Times New Roman" pitchFamily="18" charset="0"/>
              </a:rPr>
              <a:t>- </a:t>
            </a:r>
            <a:r>
              <a:rPr lang="en-US" sz="2000" dirty="0">
                <a:solidFill>
                  <a:schemeClr val="accent4">
                    <a:lumMod val="75000"/>
                    <a:lumOff val="25000"/>
                  </a:schemeClr>
                </a:solidFill>
                <a:latin typeface="Times New Roman" pitchFamily="18" charset="0"/>
                <a:cs typeface="Times New Roman" pitchFamily="18" charset="0"/>
              </a:rPr>
              <a:t> </a:t>
            </a:r>
            <a:r>
              <a:rPr lang="vi-VN" sz="2000" dirty="0">
                <a:solidFill>
                  <a:schemeClr val="accent4">
                    <a:lumMod val="75000"/>
                    <a:lumOff val="25000"/>
                  </a:schemeClr>
                </a:solidFill>
                <a:latin typeface="Times New Roman" pitchFamily="18" charset="0"/>
                <a:cs typeface="Times New Roman" pitchFamily="18" charset="0"/>
              </a:rPr>
              <a:t>Phân công rõ nhiệm vụ </a:t>
            </a:r>
            <a:r>
              <a:rPr lang="en-US" sz="2000" dirty="0" smtClean="0">
                <a:solidFill>
                  <a:schemeClr val="accent4">
                    <a:lumMod val="75000"/>
                    <a:lumOff val="25000"/>
                  </a:schemeClr>
                </a:solidFill>
                <a:latin typeface="Times New Roman" pitchFamily="18" charset="0"/>
                <a:cs typeface="Times New Roman" pitchFamily="18" charset="0"/>
              </a:rPr>
              <a:t>BCĐ CNTT</a:t>
            </a:r>
            <a:r>
              <a:rPr lang="vi-VN" sz="2000" dirty="0" smtClean="0">
                <a:solidFill>
                  <a:schemeClr val="accent4">
                    <a:lumMod val="75000"/>
                    <a:lumOff val="25000"/>
                  </a:schemeClr>
                </a:solidFill>
                <a:latin typeface="Times New Roman" pitchFamily="18" charset="0"/>
                <a:cs typeface="Times New Roman" pitchFamily="18" charset="0"/>
              </a:rPr>
              <a:t>:</a:t>
            </a:r>
            <a:endParaRPr lang="en-US" sz="2000" dirty="0">
              <a:solidFill>
                <a:schemeClr val="accent4">
                  <a:lumMod val="75000"/>
                  <a:lumOff val="25000"/>
                </a:schemeClr>
              </a:solidFill>
              <a:latin typeface="Times New Roman" pitchFamily="18" charset="0"/>
              <a:cs typeface="Times New Roman" pitchFamily="18" charset="0"/>
            </a:endParaRPr>
          </a:p>
          <a:p>
            <a:pPr>
              <a:lnSpc>
                <a:spcPct val="150000"/>
              </a:lnSpc>
            </a:pPr>
            <a:r>
              <a:rPr lang="vi-VN" sz="2000" dirty="0">
                <a:solidFill>
                  <a:schemeClr val="accent4">
                    <a:lumMod val="75000"/>
                    <a:lumOff val="25000"/>
                  </a:schemeClr>
                </a:solidFill>
                <a:latin typeface="Times New Roman" pitchFamily="18" charset="0"/>
                <a:cs typeface="Times New Roman" pitchFamily="18" charset="0"/>
              </a:rPr>
              <a:t>+ Hiệu trưởng: Trưởng Ban - Chịu trách nhiệm chung; </a:t>
            </a:r>
            <a:endParaRPr lang="en-US" sz="2000" dirty="0">
              <a:solidFill>
                <a:schemeClr val="accent4">
                  <a:lumMod val="75000"/>
                  <a:lumOff val="25000"/>
                </a:schemeClr>
              </a:solidFill>
              <a:latin typeface="Times New Roman" pitchFamily="18" charset="0"/>
              <a:cs typeface="Times New Roman" pitchFamily="18" charset="0"/>
            </a:endParaRPr>
          </a:p>
          <a:p>
            <a:pPr>
              <a:lnSpc>
                <a:spcPct val="150000"/>
              </a:lnSpc>
            </a:pPr>
            <a:r>
              <a:rPr lang="vi-VN" sz="2000" dirty="0">
                <a:solidFill>
                  <a:schemeClr val="accent4">
                    <a:lumMod val="75000"/>
                    <a:lumOff val="25000"/>
                  </a:schemeClr>
                </a:solidFill>
                <a:latin typeface="Times New Roman" pitchFamily="18" charset="0"/>
                <a:cs typeface="Times New Roman" pitchFamily="18" charset="0"/>
              </a:rPr>
              <a:t>+ Hiệu phó, các tổ trưởng chuyên môn – thành viên: thực hiện các nhiệm vụ do trưởng ban phân công; điều hành tới các </a:t>
            </a:r>
            <a:r>
              <a:rPr lang="en-US" sz="2000" dirty="0" smtClean="0">
                <a:solidFill>
                  <a:schemeClr val="accent4">
                    <a:lumMod val="75000"/>
                    <a:lumOff val="25000"/>
                  </a:schemeClr>
                </a:solidFill>
                <a:latin typeface="Times New Roman" pitchFamily="18" charset="0"/>
                <a:cs typeface="Times New Roman" pitchFamily="18" charset="0"/>
              </a:rPr>
              <a:t>GV</a:t>
            </a:r>
            <a:r>
              <a:rPr lang="vi-VN" sz="2000" dirty="0" smtClean="0">
                <a:solidFill>
                  <a:schemeClr val="accent4">
                    <a:lumMod val="75000"/>
                    <a:lumOff val="25000"/>
                  </a:schemeClr>
                </a:solidFill>
                <a:latin typeface="Times New Roman" pitchFamily="18" charset="0"/>
                <a:cs typeface="Times New Roman" pitchFamily="18" charset="0"/>
              </a:rPr>
              <a:t>, </a:t>
            </a:r>
            <a:r>
              <a:rPr lang="en-US" sz="2000" dirty="0" smtClean="0">
                <a:solidFill>
                  <a:schemeClr val="accent4">
                    <a:lumMod val="75000"/>
                    <a:lumOff val="25000"/>
                  </a:schemeClr>
                </a:solidFill>
                <a:latin typeface="Times New Roman" pitchFamily="18" charset="0"/>
                <a:cs typeface="Times New Roman" pitchFamily="18" charset="0"/>
              </a:rPr>
              <a:t>NV</a:t>
            </a:r>
            <a:r>
              <a:rPr lang="vi-VN" sz="2000" dirty="0" smtClean="0">
                <a:solidFill>
                  <a:schemeClr val="accent4">
                    <a:lumMod val="75000"/>
                    <a:lumOff val="25000"/>
                  </a:schemeClr>
                </a:solidFill>
                <a:latin typeface="Times New Roman" pitchFamily="18" charset="0"/>
                <a:cs typeface="Times New Roman" pitchFamily="18" charset="0"/>
              </a:rPr>
              <a:t> </a:t>
            </a:r>
            <a:r>
              <a:rPr lang="vi-VN" sz="2000" dirty="0">
                <a:solidFill>
                  <a:schemeClr val="accent4">
                    <a:lumMod val="75000"/>
                    <a:lumOff val="25000"/>
                  </a:schemeClr>
                </a:solidFill>
                <a:latin typeface="Times New Roman" pitchFamily="18" charset="0"/>
                <a:cs typeface="Times New Roman" pitchFamily="18" charset="0"/>
              </a:rPr>
              <a:t>của nhà trường.</a:t>
            </a:r>
            <a:endParaRPr lang="en-US" sz="2000" dirty="0">
              <a:solidFill>
                <a:schemeClr val="accent4">
                  <a:lumMod val="75000"/>
                  <a:lumOff val="25000"/>
                </a:schemeClr>
              </a:solidFill>
              <a:latin typeface="Times New Roman" pitchFamily="18" charset="0"/>
              <a:cs typeface="Times New Roman" pitchFamily="18" charset="0"/>
            </a:endParaRPr>
          </a:p>
          <a:p>
            <a:pPr>
              <a:lnSpc>
                <a:spcPct val="150000"/>
              </a:lnSpc>
            </a:pPr>
            <a:r>
              <a:rPr lang="vi-VN" sz="2000" dirty="0">
                <a:solidFill>
                  <a:schemeClr val="accent4">
                    <a:lumMod val="75000"/>
                    <a:lumOff val="25000"/>
                  </a:schemeClr>
                </a:solidFill>
                <a:latin typeface="Times New Roman" pitchFamily="18" charset="0"/>
                <a:cs typeface="Times New Roman" pitchFamily="18" charset="0"/>
              </a:rPr>
              <a:t>+ Nhân viên CNTT – thành viên: Thực hiện việc duy trì </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vận</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hành</a:t>
            </a:r>
            <a:r>
              <a:rPr lang="en-US" sz="2000" dirty="0">
                <a:solidFill>
                  <a:schemeClr val="accent4">
                    <a:lumMod val="75000"/>
                    <a:lumOff val="25000"/>
                  </a:schemeClr>
                </a:solidFill>
                <a:latin typeface="Times New Roman" pitchFamily="18" charset="0"/>
                <a:cs typeface="Times New Roman" pitchFamily="18" charset="0"/>
              </a:rPr>
              <a:t> </a:t>
            </a:r>
            <a:r>
              <a:rPr lang="vi-VN" sz="2000" dirty="0">
                <a:solidFill>
                  <a:schemeClr val="accent4">
                    <a:lumMod val="75000"/>
                    <a:lumOff val="25000"/>
                  </a:schemeClr>
                </a:solidFill>
                <a:latin typeface="Times New Roman" pitchFamily="18" charset="0"/>
                <a:cs typeface="Times New Roman" pitchFamily="18" charset="0"/>
              </a:rPr>
              <a:t>hệ thống CNTT</a:t>
            </a:r>
            <a:endParaRPr lang="en-US" sz="2000" dirty="0">
              <a:solidFill>
                <a:schemeClr val="accent4">
                  <a:lumMod val="75000"/>
                  <a:lumOff val="25000"/>
                </a:schemeClr>
              </a:solidFill>
              <a:latin typeface="Times New Roman" pitchFamily="18" charset="0"/>
              <a:cs typeface="Times New Roman" pitchFamily="18" charset="0"/>
            </a:endParaRPr>
          </a:p>
          <a:p>
            <a:pPr>
              <a:lnSpc>
                <a:spcPct val="150000"/>
              </a:lnSpc>
            </a:pPr>
            <a:r>
              <a:rPr lang="vi-VN" sz="2000" dirty="0">
                <a:solidFill>
                  <a:schemeClr val="accent4">
                    <a:lumMod val="75000"/>
                    <a:lumOff val="25000"/>
                  </a:schemeClr>
                </a:solidFill>
                <a:latin typeface="Times New Roman" pitchFamily="18" charset="0"/>
                <a:cs typeface="Times New Roman" pitchFamily="18" charset="0"/>
              </a:rPr>
              <a:t> - Ban chỉ đạo điều hành </a:t>
            </a:r>
            <a:r>
              <a:rPr lang="en-US" sz="2000" dirty="0" smtClean="0">
                <a:solidFill>
                  <a:schemeClr val="accent4">
                    <a:lumMod val="75000"/>
                    <a:lumOff val="25000"/>
                  </a:schemeClr>
                </a:solidFill>
                <a:latin typeface="Times New Roman" pitchFamily="18" charset="0"/>
                <a:cs typeface="Times New Roman" pitchFamily="18" charset="0"/>
              </a:rPr>
              <a:t>CNTT</a:t>
            </a:r>
            <a:r>
              <a:rPr lang="vi-VN" sz="2000" dirty="0" smtClean="0">
                <a:solidFill>
                  <a:schemeClr val="accent4">
                    <a:lumMod val="75000"/>
                    <a:lumOff val="25000"/>
                  </a:schemeClr>
                </a:solidFill>
                <a:latin typeface="Times New Roman" pitchFamily="18" charset="0"/>
                <a:cs typeface="Times New Roman" pitchFamily="18" charset="0"/>
              </a:rPr>
              <a:t> </a:t>
            </a:r>
            <a:r>
              <a:rPr lang="vi-VN" sz="2000" dirty="0">
                <a:solidFill>
                  <a:schemeClr val="accent4">
                    <a:lumMod val="75000"/>
                    <a:lumOff val="25000"/>
                  </a:schemeClr>
                </a:solidFill>
                <a:latin typeface="Times New Roman" pitchFamily="18" charset="0"/>
                <a:cs typeface="Times New Roman" pitchFamily="18" charset="0"/>
              </a:rPr>
              <a:t>có nhiệm vụ điều hành triển khai các hoạt động quản lý và giáo dục có sử dụng các thiết bị </a:t>
            </a:r>
            <a:r>
              <a:rPr lang="vi-VN" sz="2000" dirty="0" smtClean="0">
                <a:solidFill>
                  <a:schemeClr val="accent4">
                    <a:lumMod val="75000"/>
                    <a:lumOff val="25000"/>
                  </a:schemeClr>
                </a:solidFill>
                <a:latin typeface="Times New Roman" pitchFamily="18" charset="0"/>
                <a:cs typeface="Times New Roman" pitchFamily="18" charset="0"/>
              </a:rPr>
              <a:t>CNTT</a:t>
            </a:r>
            <a:endParaRPr lang="en-US" sz="2000" dirty="0">
              <a:solidFill>
                <a:schemeClr val="accent4">
                  <a:lumMod val="75000"/>
                  <a:lumOff val="25000"/>
                </a:schemeClr>
              </a:solidFill>
              <a:latin typeface="Times New Roman" pitchFamily="18" charset="0"/>
              <a:cs typeface="Times New Roman" pitchFamily="18" charset="0"/>
            </a:endParaRPr>
          </a:p>
        </p:txBody>
      </p:sp>
      <p:sp>
        <p:nvSpPr>
          <p:cNvPr id="3" name="Rectangle 2"/>
          <p:cNvSpPr/>
          <p:nvPr/>
        </p:nvSpPr>
        <p:spPr>
          <a:xfrm>
            <a:off x="1905000" y="228600"/>
            <a:ext cx="5715000" cy="400110"/>
          </a:xfrm>
          <a:prstGeom prst="rect">
            <a:avLst/>
          </a:prstGeom>
        </p:spPr>
        <p:txBody>
          <a:bodyPr wrap="square">
            <a:spAutoFit/>
          </a:bodyPr>
          <a:lstStyle/>
          <a:p>
            <a:pPr algn="ctr" fontAlgn="auto">
              <a:spcBef>
                <a:spcPts val="0"/>
              </a:spcBef>
              <a:spcAft>
                <a:spcPts val="0"/>
              </a:spcAft>
              <a:defRPr/>
            </a:pPr>
            <a:r>
              <a:rPr lang="vi-VN" sz="2000" b="1" dirty="0">
                <a:solidFill>
                  <a:schemeClr val="bg1"/>
                </a:solidFill>
                <a:effectLst>
                  <a:outerShdw blurRad="38100" dist="38100" dir="2700000" algn="tl">
                    <a:srgbClr val="000000">
                      <a:alpha val="43137"/>
                    </a:srgbClr>
                  </a:outerShdw>
                </a:effectLst>
                <a:latin typeface="+mn-lt"/>
                <a:cs typeface="Times New Roman" pitchFamily="18" charset="0"/>
              </a:rPr>
              <a:t>NỘI DUNG </a:t>
            </a:r>
            <a:r>
              <a:rPr lang="en-US" sz="2000" b="1" dirty="0">
                <a:solidFill>
                  <a:schemeClr val="bg1"/>
                </a:solidFill>
                <a:effectLst>
                  <a:outerShdw blurRad="38100" dist="38100" dir="2700000" algn="tl">
                    <a:srgbClr val="000000">
                      <a:alpha val="43137"/>
                    </a:srgbClr>
                  </a:outerShdw>
                </a:effectLst>
                <a:latin typeface="+mn-lt"/>
                <a:cs typeface="Times New Roman" pitchFamily="18" charset="0"/>
              </a:rPr>
              <a:t>CỤ THỂ </a:t>
            </a:r>
            <a:r>
              <a:rPr lang="vi-VN" sz="2000" b="1" dirty="0">
                <a:solidFill>
                  <a:schemeClr val="bg1"/>
                </a:solidFill>
                <a:effectLst>
                  <a:outerShdw blurRad="38100" dist="38100" dir="2700000" algn="tl">
                    <a:srgbClr val="000000">
                      <a:alpha val="43137"/>
                    </a:srgbClr>
                  </a:outerShdw>
                </a:effectLst>
                <a:latin typeface="+mn-lt"/>
                <a:cs typeface="Times New Roman" pitchFamily="18" charset="0"/>
              </a:rPr>
              <a:t>CẦN TRIỂN KHAI</a:t>
            </a:r>
            <a:r>
              <a:rPr lang="en-US" sz="2000" b="1" dirty="0">
                <a:solidFill>
                  <a:schemeClr val="bg1"/>
                </a:solidFill>
                <a:effectLst>
                  <a:outerShdw blurRad="38100" dist="38100" dir="2700000" algn="tl">
                    <a:srgbClr val="000000">
                      <a:alpha val="43137"/>
                    </a:srgbClr>
                  </a:outerShdw>
                </a:effectLst>
                <a:latin typeface="+mn-lt"/>
                <a:cs typeface="Times New Roman" pitchFamily="18" charset="0"/>
              </a:rPr>
              <a:t> :</a:t>
            </a:r>
            <a:endParaRPr lang="en-US" sz="2000" dirty="0">
              <a:solidFill>
                <a:schemeClr val="bg1"/>
              </a:solidFill>
              <a:latin typeface="+mn-lt"/>
              <a:cs typeface="+mn-cs"/>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6"/>
          <p:cNvSpPr>
            <a:spLocks noChangeArrowheads="1"/>
          </p:cNvSpPr>
          <p:nvPr/>
        </p:nvSpPr>
        <p:spPr bwMode="gray">
          <a:xfrm>
            <a:off x="309523" y="2958724"/>
            <a:ext cx="1519277" cy="2476500"/>
          </a:xfrm>
          <a:prstGeom prst="rect">
            <a:avLst/>
          </a:prstGeom>
          <a:gradFill flip="none" rotWithShape="1">
            <a:gsLst>
              <a:gs pos="0">
                <a:srgbClr val="DDDDDD"/>
              </a:gs>
              <a:gs pos="42000">
                <a:srgbClr val="FFFFFF"/>
              </a:gs>
              <a:gs pos="100000">
                <a:srgbClr val="FFFFFF"/>
              </a:gs>
            </a:gsLst>
            <a:lin ang="5400000" scaled="1"/>
            <a:tileRect/>
          </a:gradFill>
          <a:ln>
            <a:solidFill>
              <a:srgbClr val="969696"/>
            </a:solidFill>
          </a:ln>
          <a:effectLst>
            <a:reflection blurRad="6350" stA="50000" endA="300" endPos="38500" dist="50800" dir="5400000" sy="-100000" algn="bl" rotWithShape="0"/>
          </a:effectLst>
          <a:scene3d>
            <a:camera prst="orthographicFront">
              <a:rot lat="0" lon="0" rev="0"/>
            </a:camera>
            <a:lightRig rig="contrasting" dir="tl">
              <a:rot lat="0" lon="0" rev="17400000"/>
            </a:lightRig>
          </a:scene3d>
          <a:sp3d>
            <a:bevelT w="88900" h="88900"/>
          </a:sp3d>
        </p:spPr>
        <p:txBody>
          <a:bodyPr anchor="ctr"/>
          <a:lstStyle/>
          <a:p>
            <a:pPr algn="ctr" fontAlgn="auto">
              <a:spcBef>
                <a:spcPts val="0"/>
              </a:spcBef>
              <a:spcAft>
                <a:spcPts val="0"/>
              </a:spcAft>
              <a:defRPr/>
            </a:pPr>
            <a:r>
              <a:rPr lang="vi-VN" sz="2000" dirty="0">
                <a:solidFill>
                  <a:schemeClr val="accent4">
                    <a:lumMod val="75000"/>
                    <a:lumOff val="25000"/>
                  </a:schemeClr>
                </a:solidFill>
                <a:latin typeface="Times New Roman" pitchFamily="18" charset="0"/>
                <a:cs typeface="Times New Roman" pitchFamily="18" charset="0"/>
              </a:rPr>
              <a:t>Nội quy các phòng và yêu cầu về Nội quy của từng phòng</a:t>
            </a:r>
            <a:endParaRPr lang="en-US" sz="2000" kern="0" dirty="0">
              <a:solidFill>
                <a:schemeClr val="accent4">
                  <a:lumMod val="75000"/>
                  <a:lumOff val="25000"/>
                </a:schemeClr>
              </a:solidFill>
              <a:cs typeface="+mn-cs"/>
            </a:endParaRPr>
          </a:p>
        </p:txBody>
      </p:sp>
      <p:sp>
        <p:nvSpPr>
          <p:cNvPr id="17" name="Round Same Side Corner Rectangle 16"/>
          <p:cNvSpPr/>
          <p:nvPr/>
        </p:nvSpPr>
        <p:spPr bwMode="gray">
          <a:xfrm>
            <a:off x="304800" y="2539624"/>
            <a:ext cx="1519464" cy="417234"/>
          </a:xfrm>
          <a:prstGeom prst="round2SameRect">
            <a:avLst>
              <a:gd name="adj1" fmla="val 50000"/>
              <a:gd name="adj2" fmla="val 0"/>
            </a:avLst>
          </a:prstGeom>
          <a:gradFill rotWithShape="1">
            <a:gsLst>
              <a:gs pos="20000">
                <a:srgbClr val="84AA33"/>
              </a:gs>
              <a:gs pos="50000">
                <a:srgbClr val="84AA33">
                  <a:lumMod val="75000"/>
                </a:srgbClr>
              </a:gs>
              <a:gs pos="51000">
                <a:srgbClr val="84AA33"/>
              </a:gs>
              <a:gs pos="85000">
                <a:srgbClr val="84AA33">
                  <a:lumMod val="60000"/>
                  <a:lumOff val="40000"/>
                </a:srgbClr>
              </a:gs>
            </a:gsLst>
            <a:lin ang="16200000" scaled="0"/>
          </a:gradFill>
          <a:ln>
            <a:noFill/>
          </a:ln>
          <a:effectLst>
            <a:outerShdw blurRad="50800" dist="38100" dir="5400000" algn="tl" rotWithShape="0">
              <a:prstClr val="black">
                <a:alpha val="40000"/>
              </a:prstClr>
            </a:outerShdw>
          </a:effectLst>
          <a:scene3d>
            <a:camera prst="orthographicFront">
              <a:rot lat="0" lon="0" rev="0"/>
            </a:camera>
            <a:lightRig rig="contrasting" dir="t">
              <a:rot lat="0" lon="0" rev="1500000"/>
            </a:lightRig>
          </a:scene3d>
          <a:sp3d prstMaterial="metal">
            <a:bevelT w="88900" h="88900"/>
          </a:sp3d>
        </p:spPr>
        <p:txBody>
          <a:bodyPr tIns="0" anchor="ctr"/>
          <a:lstStyle/>
          <a:p>
            <a:pPr algn="ctr" fontAlgn="auto">
              <a:spcBef>
                <a:spcPts val="0"/>
              </a:spcBef>
              <a:spcAft>
                <a:spcPts val="0"/>
              </a:spcAft>
              <a:defRPr/>
            </a:pPr>
            <a:r>
              <a:rPr lang="en-US" b="1" kern="0" dirty="0">
                <a:solidFill>
                  <a:sysClr val="window" lastClr="FFFFFF"/>
                </a:solidFill>
                <a:effectLst>
                  <a:glow rad="63500">
                    <a:srgbClr val="84AA33">
                      <a:lumMod val="75000"/>
                      <a:alpha val="40000"/>
                    </a:srgbClr>
                  </a:glow>
                  <a:outerShdw blurRad="38100" dist="38100" dir="2700000" algn="tl">
                    <a:srgbClr val="000000">
                      <a:alpha val="43137"/>
                    </a:srgbClr>
                  </a:outerShdw>
                </a:effectLst>
                <a:cs typeface="+mn-cs"/>
              </a:rPr>
              <a:t>1</a:t>
            </a:r>
          </a:p>
        </p:txBody>
      </p:sp>
      <p:sp>
        <p:nvSpPr>
          <p:cNvPr id="22" name="Rounded Rectangle 21"/>
          <p:cNvSpPr/>
          <p:nvPr/>
        </p:nvSpPr>
        <p:spPr bwMode="gray">
          <a:xfrm>
            <a:off x="2286000" y="838200"/>
            <a:ext cx="4419600" cy="762000"/>
          </a:xfrm>
          <a:prstGeom prst="roundRect">
            <a:avLst>
              <a:gd name="adj" fmla="val 50000"/>
            </a:avLst>
          </a:prstGeom>
          <a:gradFill rotWithShape="1">
            <a:gsLst>
              <a:gs pos="20000">
                <a:srgbClr val="964305"/>
              </a:gs>
              <a:gs pos="55000">
                <a:srgbClr val="964305">
                  <a:lumMod val="75000"/>
                </a:srgbClr>
              </a:gs>
              <a:gs pos="57000">
                <a:srgbClr val="964305"/>
              </a:gs>
              <a:gs pos="85000">
                <a:srgbClr val="964305">
                  <a:lumMod val="60000"/>
                  <a:lumOff val="40000"/>
                </a:srgbClr>
              </a:gs>
            </a:gsLst>
            <a:lin ang="16200000" scaled="0"/>
          </a:gradFill>
          <a:ln>
            <a:noFill/>
          </a:ln>
          <a:effectLst>
            <a:outerShdw blurRad="44450" dist="27940" dir="5400000" algn="ctr">
              <a:srgbClr val="000000">
                <a:alpha val="32000"/>
              </a:srgbClr>
            </a:outerShdw>
          </a:effectLst>
          <a:scene3d>
            <a:camera prst="orthographicFront">
              <a:rot lat="0" lon="0" rev="0"/>
            </a:camera>
            <a:lightRig rig="threePt" dir="t">
              <a:rot lat="0" lon="0" rev="19200000"/>
            </a:lightRig>
          </a:scene3d>
          <a:sp3d prstMaterial="plastic">
            <a:bevelT w="165100" h="88900"/>
          </a:sp3d>
        </p:spPr>
        <p:txBody>
          <a:bodyPr tIns="0" anchor="ctr"/>
          <a:lstStyle/>
          <a:p>
            <a:pPr algn="ctr" fontAlgn="auto">
              <a:spcBef>
                <a:spcPts val="0"/>
              </a:spcBef>
              <a:spcAft>
                <a:spcPts val="0"/>
              </a:spcAft>
              <a:defRPr/>
            </a:pPr>
            <a:endParaRPr lang="en-US" sz="2000" b="1" kern="0" dirty="0">
              <a:solidFill>
                <a:srgbClr val="FFFFFF"/>
              </a:solidFill>
              <a:effectLst>
                <a:glow rad="63500">
                  <a:srgbClr val="964305">
                    <a:lumMod val="50000"/>
                    <a:alpha val="40000"/>
                  </a:srgbClr>
                </a:glow>
                <a:outerShdw blurRad="50800" dist="38100" dir="5400000" algn="t" rotWithShape="0">
                  <a:prstClr val="black">
                    <a:alpha val="40000"/>
                  </a:prstClr>
                </a:outerShdw>
              </a:effectLst>
              <a:cs typeface="+mn-cs"/>
            </a:endParaRPr>
          </a:p>
        </p:txBody>
      </p:sp>
      <p:sp>
        <p:nvSpPr>
          <p:cNvPr id="47" name="Rectangle 16"/>
          <p:cNvSpPr>
            <a:spLocks noChangeArrowheads="1"/>
          </p:cNvSpPr>
          <p:nvPr/>
        </p:nvSpPr>
        <p:spPr bwMode="gray">
          <a:xfrm>
            <a:off x="2062123" y="2972372"/>
            <a:ext cx="1514741" cy="2462852"/>
          </a:xfrm>
          <a:prstGeom prst="rect">
            <a:avLst/>
          </a:prstGeom>
          <a:gradFill flip="none" rotWithShape="1">
            <a:gsLst>
              <a:gs pos="0">
                <a:srgbClr val="DDDDDD"/>
              </a:gs>
              <a:gs pos="42000">
                <a:srgbClr val="FFFFFF"/>
              </a:gs>
              <a:gs pos="100000">
                <a:srgbClr val="FFFFFF"/>
              </a:gs>
            </a:gsLst>
            <a:lin ang="5400000" scaled="1"/>
            <a:tileRect/>
          </a:gradFill>
          <a:ln>
            <a:solidFill>
              <a:srgbClr val="969696"/>
            </a:solidFill>
          </a:ln>
          <a:effectLst>
            <a:reflection blurRad="6350" stA="50000" endA="300" endPos="38500" dist="50800" dir="5400000" sy="-100000" algn="bl" rotWithShape="0"/>
          </a:effectLst>
          <a:scene3d>
            <a:camera prst="orthographicFront">
              <a:rot lat="0" lon="0" rev="0"/>
            </a:camera>
            <a:lightRig rig="contrasting" dir="tl">
              <a:rot lat="0" lon="0" rev="17400000"/>
            </a:lightRig>
          </a:scene3d>
          <a:sp3d>
            <a:bevelT w="88900" h="88900"/>
          </a:sp3d>
        </p:spPr>
        <p:txBody>
          <a:bodyPr anchor="ctr"/>
          <a:lstStyle/>
          <a:p>
            <a:pPr algn="ctr" fontAlgn="auto">
              <a:spcBef>
                <a:spcPts val="0"/>
              </a:spcBef>
              <a:spcAft>
                <a:spcPts val="0"/>
              </a:spcAft>
              <a:defRPr/>
            </a:pPr>
            <a:r>
              <a:rPr lang="vi-VN" sz="2000" dirty="0">
                <a:solidFill>
                  <a:schemeClr val="accent4">
                    <a:lumMod val="75000"/>
                    <a:lumOff val="25000"/>
                  </a:schemeClr>
                </a:solidFill>
                <a:latin typeface="Times New Roman" pitchFamily="18" charset="0"/>
                <a:cs typeface="Times New Roman" pitchFamily="18" charset="0"/>
              </a:rPr>
              <a:t>Quy trình sử dụng khai thác từng phòng</a:t>
            </a:r>
            <a:endParaRPr lang="en-US" sz="2000" kern="0" dirty="0">
              <a:solidFill>
                <a:schemeClr val="accent4">
                  <a:lumMod val="75000"/>
                  <a:lumOff val="25000"/>
                </a:schemeClr>
              </a:solidFill>
              <a:cs typeface="+mn-cs"/>
            </a:endParaRPr>
          </a:p>
        </p:txBody>
      </p:sp>
      <p:sp>
        <p:nvSpPr>
          <p:cNvPr id="48" name="Round Same Side Corner Rectangle 47"/>
          <p:cNvSpPr/>
          <p:nvPr/>
        </p:nvSpPr>
        <p:spPr bwMode="gray">
          <a:xfrm>
            <a:off x="2057400" y="2553272"/>
            <a:ext cx="1519464" cy="417234"/>
          </a:xfrm>
          <a:prstGeom prst="round2SameRect">
            <a:avLst>
              <a:gd name="adj1" fmla="val 50000"/>
              <a:gd name="adj2" fmla="val 0"/>
            </a:avLst>
          </a:prstGeom>
          <a:solidFill>
            <a:srgbClr val="FFC000"/>
          </a:solidFill>
          <a:ln>
            <a:noFill/>
          </a:ln>
          <a:effectLst>
            <a:outerShdw blurRad="50800" dist="38100" dir="5400000" algn="tl" rotWithShape="0">
              <a:prstClr val="black">
                <a:alpha val="40000"/>
              </a:prstClr>
            </a:outerShdw>
          </a:effectLst>
          <a:scene3d>
            <a:camera prst="orthographicFront">
              <a:rot lat="0" lon="0" rev="0"/>
            </a:camera>
            <a:lightRig rig="contrasting" dir="t">
              <a:rot lat="0" lon="0" rev="1500000"/>
            </a:lightRig>
          </a:scene3d>
          <a:sp3d prstMaterial="metal">
            <a:bevelT w="88900" h="88900"/>
          </a:sp3d>
        </p:spPr>
        <p:txBody>
          <a:bodyPr tIns="0" anchor="ctr"/>
          <a:lstStyle/>
          <a:p>
            <a:pPr algn="ctr" fontAlgn="auto">
              <a:spcBef>
                <a:spcPts val="0"/>
              </a:spcBef>
              <a:spcAft>
                <a:spcPts val="0"/>
              </a:spcAft>
              <a:defRPr/>
            </a:pPr>
            <a:r>
              <a:rPr lang="en-US" b="1" kern="0" dirty="0">
                <a:solidFill>
                  <a:sysClr val="window" lastClr="FFFFFF"/>
                </a:solidFill>
                <a:effectLst>
                  <a:glow rad="63500">
                    <a:srgbClr val="84AA33">
                      <a:lumMod val="75000"/>
                      <a:alpha val="40000"/>
                    </a:srgbClr>
                  </a:glow>
                  <a:outerShdw blurRad="38100" dist="38100" dir="2700000" algn="tl">
                    <a:srgbClr val="000000">
                      <a:alpha val="43137"/>
                    </a:srgbClr>
                  </a:outerShdw>
                </a:effectLst>
                <a:cs typeface="+mn-cs"/>
              </a:rPr>
              <a:t>2</a:t>
            </a:r>
          </a:p>
        </p:txBody>
      </p:sp>
      <p:sp>
        <p:nvSpPr>
          <p:cNvPr id="49" name="Rectangle 16"/>
          <p:cNvSpPr>
            <a:spLocks noChangeArrowheads="1"/>
          </p:cNvSpPr>
          <p:nvPr/>
        </p:nvSpPr>
        <p:spPr bwMode="gray">
          <a:xfrm>
            <a:off x="3886387" y="3007628"/>
            <a:ext cx="1514741" cy="2427596"/>
          </a:xfrm>
          <a:prstGeom prst="rect">
            <a:avLst/>
          </a:prstGeom>
          <a:gradFill flip="none" rotWithShape="1">
            <a:gsLst>
              <a:gs pos="0">
                <a:srgbClr val="DDDDDD"/>
              </a:gs>
              <a:gs pos="42000">
                <a:srgbClr val="FFFFFF"/>
              </a:gs>
              <a:gs pos="100000">
                <a:srgbClr val="FFFFFF"/>
              </a:gs>
            </a:gsLst>
            <a:lin ang="5400000" scaled="1"/>
            <a:tileRect/>
          </a:gradFill>
          <a:ln>
            <a:solidFill>
              <a:srgbClr val="969696"/>
            </a:solidFill>
          </a:ln>
          <a:effectLst>
            <a:reflection blurRad="6350" stA="50000" endA="300" endPos="38500" dist="50800" dir="5400000" sy="-100000" algn="bl" rotWithShape="0"/>
          </a:effectLst>
          <a:scene3d>
            <a:camera prst="orthographicFront">
              <a:rot lat="0" lon="0" rev="0"/>
            </a:camera>
            <a:lightRig rig="contrasting" dir="tl">
              <a:rot lat="0" lon="0" rev="17400000"/>
            </a:lightRig>
          </a:scene3d>
          <a:sp3d>
            <a:bevelT w="88900" h="88900"/>
          </a:sp3d>
        </p:spPr>
        <p:txBody>
          <a:bodyPr anchor="ctr"/>
          <a:lstStyle/>
          <a:p>
            <a:pPr algn="ctr" fontAlgn="auto">
              <a:spcBef>
                <a:spcPts val="0"/>
              </a:spcBef>
              <a:spcAft>
                <a:spcPts val="0"/>
              </a:spcAft>
              <a:defRPr/>
            </a:pPr>
            <a:r>
              <a:rPr lang="vi-VN" sz="2000" dirty="0">
                <a:solidFill>
                  <a:schemeClr val="accent4">
                    <a:lumMod val="75000"/>
                    <a:lumOff val="25000"/>
                  </a:schemeClr>
                </a:solidFill>
                <a:latin typeface="Times New Roman" pitchFamily="18" charset="0"/>
                <a:cs typeface="Times New Roman" pitchFamily="18" charset="0"/>
              </a:rPr>
              <a:t>Quy trình sử dụng và khai thác từng loại thiết bị CNTT</a:t>
            </a:r>
            <a:endParaRPr lang="en-US" sz="2000" kern="0" dirty="0">
              <a:solidFill>
                <a:schemeClr val="accent4">
                  <a:lumMod val="75000"/>
                  <a:lumOff val="25000"/>
                </a:schemeClr>
              </a:solidFill>
              <a:cs typeface="+mn-cs"/>
            </a:endParaRPr>
          </a:p>
        </p:txBody>
      </p:sp>
      <p:sp>
        <p:nvSpPr>
          <p:cNvPr id="50" name="Round Same Side Corner Rectangle 49"/>
          <p:cNvSpPr/>
          <p:nvPr/>
        </p:nvSpPr>
        <p:spPr bwMode="gray">
          <a:xfrm>
            <a:off x="3881664" y="2588528"/>
            <a:ext cx="1519464" cy="417234"/>
          </a:xfrm>
          <a:prstGeom prst="round2SameRect">
            <a:avLst>
              <a:gd name="adj1" fmla="val 50000"/>
              <a:gd name="adj2" fmla="val 0"/>
            </a:avLst>
          </a:prstGeom>
          <a:solidFill>
            <a:srgbClr val="00B0F0"/>
          </a:solidFill>
          <a:ln>
            <a:noFill/>
          </a:ln>
          <a:effectLst>
            <a:outerShdw blurRad="50800" dist="38100" dir="5400000" algn="tl" rotWithShape="0">
              <a:prstClr val="black">
                <a:alpha val="40000"/>
              </a:prstClr>
            </a:outerShdw>
          </a:effectLst>
          <a:scene3d>
            <a:camera prst="orthographicFront">
              <a:rot lat="0" lon="0" rev="0"/>
            </a:camera>
            <a:lightRig rig="contrasting" dir="t">
              <a:rot lat="0" lon="0" rev="1500000"/>
            </a:lightRig>
          </a:scene3d>
          <a:sp3d prstMaterial="metal">
            <a:bevelT w="88900" h="88900"/>
          </a:sp3d>
        </p:spPr>
        <p:txBody>
          <a:bodyPr tIns="0" anchor="ctr"/>
          <a:lstStyle/>
          <a:p>
            <a:pPr algn="ctr" fontAlgn="auto">
              <a:spcBef>
                <a:spcPts val="0"/>
              </a:spcBef>
              <a:spcAft>
                <a:spcPts val="0"/>
              </a:spcAft>
              <a:defRPr/>
            </a:pPr>
            <a:r>
              <a:rPr lang="en-US" b="1" kern="0" dirty="0">
                <a:solidFill>
                  <a:sysClr val="window" lastClr="FFFFFF"/>
                </a:solidFill>
                <a:effectLst>
                  <a:glow rad="63500">
                    <a:srgbClr val="84AA33">
                      <a:lumMod val="75000"/>
                      <a:alpha val="40000"/>
                    </a:srgbClr>
                  </a:glow>
                  <a:outerShdw blurRad="38100" dist="38100" dir="2700000" algn="tl">
                    <a:srgbClr val="000000">
                      <a:alpha val="43137"/>
                    </a:srgbClr>
                  </a:outerShdw>
                </a:effectLst>
                <a:cs typeface="+mn-cs"/>
              </a:rPr>
              <a:t>3</a:t>
            </a:r>
          </a:p>
        </p:txBody>
      </p:sp>
      <p:sp>
        <p:nvSpPr>
          <p:cNvPr id="51" name="Rectangle 16"/>
          <p:cNvSpPr>
            <a:spLocks noChangeArrowheads="1"/>
          </p:cNvSpPr>
          <p:nvPr/>
        </p:nvSpPr>
        <p:spPr bwMode="gray">
          <a:xfrm>
            <a:off x="5638987" y="3021276"/>
            <a:ext cx="1514741" cy="2413948"/>
          </a:xfrm>
          <a:prstGeom prst="rect">
            <a:avLst/>
          </a:prstGeom>
          <a:gradFill flip="none" rotWithShape="1">
            <a:gsLst>
              <a:gs pos="0">
                <a:srgbClr val="DDDDDD"/>
              </a:gs>
              <a:gs pos="42000">
                <a:srgbClr val="FFFFFF"/>
              </a:gs>
              <a:gs pos="100000">
                <a:srgbClr val="FFFFFF"/>
              </a:gs>
            </a:gsLst>
            <a:lin ang="5400000" scaled="1"/>
            <a:tileRect/>
          </a:gradFill>
          <a:ln>
            <a:solidFill>
              <a:srgbClr val="969696"/>
            </a:solidFill>
          </a:ln>
          <a:effectLst>
            <a:reflection blurRad="6350" stA="50000" endA="300" endPos="38500" dist="50800" dir="5400000" sy="-100000" algn="bl" rotWithShape="0"/>
          </a:effectLst>
          <a:scene3d>
            <a:camera prst="orthographicFront">
              <a:rot lat="0" lon="0" rev="0"/>
            </a:camera>
            <a:lightRig rig="contrasting" dir="tl">
              <a:rot lat="0" lon="0" rev="17400000"/>
            </a:lightRig>
          </a:scene3d>
          <a:sp3d>
            <a:bevelT w="88900" h="88900"/>
          </a:sp3d>
        </p:spPr>
        <p:txBody>
          <a:bodyPr anchor="ctr"/>
          <a:lstStyle/>
          <a:p>
            <a:pPr algn="ctr" fontAlgn="auto">
              <a:spcBef>
                <a:spcPts val="0"/>
              </a:spcBef>
              <a:spcAft>
                <a:spcPts val="0"/>
              </a:spcAft>
              <a:defRPr/>
            </a:pPr>
            <a:r>
              <a:rPr lang="vi-VN" sz="2000" dirty="0">
                <a:solidFill>
                  <a:schemeClr val="accent4">
                    <a:lumMod val="75000"/>
                    <a:lumOff val="25000"/>
                  </a:schemeClr>
                </a:solidFill>
                <a:latin typeface="Times New Roman" pitchFamily="18" charset="0"/>
                <a:cs typeface="Times New Roman" pitchFamily="18" charset="0"/>
              </a:rPr>
              <a:t>Sổ sách, hồ sơ theo dõi việc sử dụng, khai thác, bảo trì các thiết bị CNTT</a:t>
            </a:r>
            <a:endParaRPr lang="en-US" sz="2000" kern="0" dirty="0">
              <a:solidFill>
                <a:schemeClr val="accent4">
                  <a:lumMod val="75000"/>
                  <a:lumOff val="25000"/>
                </a:schemeClr>
              </a:solidFill>
              <a:cs typeface="+mn-cs"/>
            </a:endParaRPr>
          </a:p>
        </p:txBody>
      </p:sp>
      <p:sp>
        <p:nvSpPr>
          <p:cNvPr id="52" name="Round Same Side Corner Rectangle 51"/>
          <p:cNvSpPr/>
          <p:nvPr/>
        </p:nvSpPr>
        <p:spPr bwMode="gray">
          <a:xfrm>
            <a:off x="5634264" y="2602176"/>
            <a:ext cx="1519464" cy="417234"/>
          </a:xfrm>
          <a:prstGeom prst="round2SameRect">
            <a:avLst>
              <a:gd name="adj1" fmla="val 50000"/>
              <a:gd name="adj2" fmla="val 0"/>
            </a:avLst>
          </a:prstGeom>
          <a:solidFill>
            <a:srgbClr val="006699"/>
          </a:solidFill>
          <a:ln>
            <a:noFill/>
          </a:ln>
          <a:effectLst>
            <a:outerShdw blurRad="50800" dist="38100" dir="5400000" algn="tl" rotWithShape="0">
              <a:prstClr val="black">
                <a:alpha val="40000"/>
              </a:prstClr>
            </a:outerShdw>
          </a:effectLst>
          <a:scene3d>
            <a:camera prst="orthographicFront">
              <a:rot lat="0" lon="0" rev="0"/>
            </a:camera>
            <a:lightRig rig="contrasting" dir="t">
              <a:rot lat="0" lon="0" rev="1500000"/>
            </a:lightRig>
          </a:scene3d>
          <a:sp3d prstMaterial="metal">
            <a:bevelT w="88900" h="88900"/>
          </a:sp3d>
        </p:spPr>
        <p:txBody>
          <a:bodyPr tIns="0" anchor="ctr"/>
          <a:lstStyle/>
          <a:p>
            <a:pPr algn="ctr" fontAlgn="auto">
              <a:spcBef>
                <a:spcPts val="0"/>
              </a:spcBef>
              <a:spcAft>
                <a:spcPts val="0"/>
              </a:spcAft>
              <a:defRPr/>
            </a:pPr>
            <a:r>
              <a:rPr lang="en-US" b="1" kern="0" dirty="0">
                <a:solidFill>
                  <a:sysClr val="window" lastClr="FFFFFF"/>
                </a:solidFill>
                <a:effectLst>
                  <a:glow rad="63500">
                    <a:srgbClr val="84AA33">
                      <a:lumMod val="75000"/>
                      <a:alpha val="40000"/>
                    </a:srgbClr>
                  </a:glow>
                  <a:outerShdw blurRad="38100" dist="38100" dir="2700000" algn="tl">
                    <a:srgbClr val="000000">
                      <a:alpha val="43137"/>
                    </a:srgbClr>
                  </a:outerShdw>
                </a:effectLst>
                <a:cs typeface="+mn-cs"/>
              </a:rPr>
              <a:t>4</a:t>
            </a:r>
          </a:p>
        </p:txBody>
      </p:sp>
      <p:sp>
        <p:nvSpPr>
          <p:cNvPr id="53" name="Rectangle 16"/>
          <p:cNvSpPr>
            <a:spLocks noChangeArrowheads="1"/>
          </p:cNvSpPr>
          <p:nvPr/>
        </p:nvSpPr>
        <p:spPr bwMode="gray">
          <a:xfrm>
            <a:off x="7391587" y="3063046"/>
            <a:ext cx="1514741" cy="2372178"/>
          </a:xfrm>
          <a:prstGeom prst="rect">
            <a:avLst/>
          </a:prstGeom>
          <a:gradFill flip="none" rotWithShape="1">
            <a:gsLst>
              <a:gs pos="0">
                <a:srgbClr val="DDDDDD"/>
              </a:gs>
              <a:gs pos="42000">
                <a:srgbClr val="FFFFFF"/>
              </a:gs>
              <a:gs pos="100000">
                <a:srgbClr val="FFFFFF"/>
              </a:gs>
            </a:gsLst>
            <a:lin ang="5400000" scaled="1"/>
            <a:tileRect/>
          </a:gradFill>
          <a:ln>
            <a:solidFill>
              <a:srgbClr val="969696"/>
            </a:solidFill>
          </a:ln>
          <a:effectLst>
            <a:reflection blurRad="6350" stA="50000" endA="300" endPos="38500" dist="50800" dir="5400000" sy="-100000" algn="bl" rotWithShape="0"/>
          </a:effectLst>
          <a:scene3d>
            <a:camera prst="orthographicFront">
              <a:rot lat="0" lon="0" rev="0"/>
            </a:camera>
            <a:lightRig rig="contrasting" dir="tl">
              <a:rot lat="0" lon="0" rev="17400000"/>
            </a:lightRig>
          </a:scene3d>
          <a:sp3d>
            <a:bevelT w="88900" h="88900"/>
          </a:sp3d>
        </p:spPr>
        <p:txBody>
          <a:bodyPr anchor="ctr"/>
          <a:lstStyle/>
          <a:p>
            <a:pPr algn="ctr" fontAlgn="auto">
              <a:spcBef>
                <a:spcPts val="0"/>
              </a:spcBef>
              <a:spcAft>
                <a:spcPts val="0"/>
              </a:spcAft>
              <a:defRPr/>
            </a:pPr>
            <a:r>
              <a:rPr lang="vi-VN" sz="2000" dirty="0">
                <a:solidFill>
                  <a:schemeClr val="accent4">
                    <a:lumMod val="75000"/>
                    <a:lumOff val="25000"/>
                  </a:schemeClr>
                </a:solidFill>
                <a:latin typeface="Times New Roman" pitchFamily="18" charset="0"/>
                <a:cs typeface="Times New Roman" pitchFamily="18" charset="0"/>
              </a:rPr>
              <a:t>Quy </a:t>
            </a:r>
            <a:r>
              <a:rPr lang="vi-VN" sz="2000" dirty="0" smtClean="0">
                <a:solidFill>
                  <a:schemeClr val="accent4">
                    <a:lumMod val="75000"/>
                    <a:lumOff val="25000"/>
                  </a:schemeClr>
                </a:solidFill>
                <a:latin typeface="Times New Roman" pitchFamily="18" charset="0"/>
                <a:cs typeface="Times New Roman" pitchFamily="18" charset="0"/>
              </a:rPr>
              <a:t>định</a:t>
            </a:r>
            <a:r>
              <a:rPr lang="en-US" sz="2000" dirty="0" smtClean="0">
                <a:solidFill>
                  <a:schemeClr val="accent4">
                    <a:lumMod val="75000"/>
                    <a:lumOff val="25000"/>
                  </a:schemeClr>
                </a:solidFill>
                <a:latin typeface="Times New Roman" pitchFamily="18" charset="0"/>
                <a:cs typeface="Times New Roman" pitchFamily="18" charset="0"/>
              </a:rPr>
              <a:t> </a:t>
            </a:r>
            <a:r>
              <a:rPr lang="en-US" sz="2000" dirty="0" err="1" smtClean="0">
                <a:solidFill>
                  <a:schemeClr val="accent4">
                    <a:lumMod val="75000"/>
                    <a:lumOff val="25000"/>
                  </a:schemeClr>
                </a:solidFill>
                <a:latin typeface="Times New Roman" pitchFamily="18" charset="0"/>
                <a:cs typeface="Times New Roman" pitchFamily="18" charset="0"/>
              </a:rPr>
              <a:t>tiếp</a:t>
            </a:r>
            <a:r>
              <a:rPr lang="en-US" sz="2000" dirty="0" smtClean="0">
                <a:solidFill>
                  <a:schemeClr val="accent4">
                    <a:lumMod val="75000"/>
                    <a:lumOff val="25000"/>
                  </a:schemeClr>
                </a:solidFill>
                <a:latin typeface="Times New Roman" pitchFamily="18" charset="0"/>
                <a:cs typeface="Times New Roman" pitchFamily="18" charset="0"/>
              </a:rPr>
              <a:t> </a:t>
            </a:r>
            <a:r>
              <a:rPr lang="en-US" sz="2000" dirty="0" err="1" smtClean="0">
                <a:solidFill>
                  <a:schemeClr val="accent4">
                    <a:lumMod val="75000"/>
                    <a:lumOff val="25000"/>
                  </a:schemeClr>
                </a:solidFill>
                <a:latin typeface="Times New Roman" pitchFamily="18" charset="0"/>
                <a:cs typeface="Times New Roman" pitchFamily="18" charset="0"/>
              </a:rPr>
              <a:t>nhận</a:t>
            </a:r>
            <a:r>
              <a:rPr lang="en-US" sz="2000" dirty="0" smtClean="0">
                <a:solidFill>
                  <a:schemeClr val="accent4">
                    <a:lumMod val="75000"/>
                    <a:lumOff val="25000"/>
                  </a:schemeClr>
                </a:solidFill>
                <a:latin typeface="Times New Roman" pitchFamily="18" charset="0"/>
                <a:cs typeface="Times New Roman" pitchFamily="18" charset="0"/>
              </a:rPr>
              <a:t>, </a:t>
            </a:r>
            <a:r>
              <a:rPr lang="vi-VN" sz="2000" dirty="0" smtClean="0">
                <a:solidFill>
                  <a:schemeClr val="accent4">
                    <a:lumMod val="75000"/>
                    <a:lumOff val="25000"/>
                  </a:schemeClr>
                </a:solidFill>
                <a:latin typeface="Times New Roman" pitchFamily="18" charset="0"/>
                <a:cs typeface="Times New Roman" pitchFamily="18" charset="0"/>
              </a:rPr>
              <a:t>quản </a:t>
            </a:r>
            <a:r>
              <a:rPr lang="vi-VN" sz="2000" dirty="0">
                <a:solidFill>
                  <a:schemeClr val="accent4">
                    <a:lumMod val="75000"/>
                    <a:lumOff val="25000"/>
                  </a:schemeClr>
                </a:solidFill>
                <a:latin typeface="Times New Roman" pitchFamily="18" charset="0"/>
                <a:cs typeface="Times New Roman" pitchFamily="18" charset="0"/>
              </a:rPr>
              <a:t>lý và sử dụng tài sản.</a:t>
            </a:r>
            <a:endParaRPr lang="en-US" sz="2000" dirty="0">
              <a:solidFill>
                <a:schemeClr val="accent4">
                  <a:lumMod val="75000"/>
                  <a:lumOff val="25000"/>
                </a:schemeClr>
              </a:solidFill>
              <a:latin typeface="Times New Roman" pitchFamily="18" charset="0"/>
              <a:cs typeface="Times New Roman" pitchFamily="18" charset="0"/>
            </a:endParaRPr>
          </a:p>
        </p:txBody>
      </p:sp>
      <p:sp>
        <p:nvSpPr>
          <p:cNvPr id="54" name="Round Same Side Corner Rectangle 53"/>
          <p:cNvSpPr/>
          <p:nvPr/>
        </p:nvSpPr>
        <p:spPr bwMode="gray">
          <a:xfrm>
            <a:off x="7386864" y="2643946"/>
            <a:ext cx="1519464" cy="417234"/>
          </a:xfrm>
          <a:prstGeom prst="round2SameRect">
            <a:avLst>
              <a:gd name="adj1" fmla="val 50000"/>
              <a:gd name="adj2" fmla="val 0"/>
            </a:avLst>
          </a:prstGeom>
          <a:gradFill rotWithShape="1">
            <a:gsLst>
              <a:gs pos="20000">
                <a:srgbClr val="84AA33"/>
              </a:gs>
              <a:gs pos="50000">
                <a:srgbClr val="84AA33">
                  <a:lumMod val="75000"/>
                </a:srgbClr>
              </a:gs>
              <a:gs pos="51000">
                <a:srgbClr val="84AA33"/>
              </a:gs>
              <a:gs pos="85000">
                <a:srgbClr val="84AA33">
                  <a:lumMod val="60000"/>
                  <a:lumOff val="40000"/>
                </a:srgbClr>
              </a:gs>
            </a:gsLst>
            <a:lin ang="16200000" scaled="0"/>
          </a:gradFill>
          <a:ln>
            <a:noFill/>
          </a:ln>
          <a:effectLst>
            <a:outerShdw blurRad="50800" dist="38100" dir="5400000" algn="tl" rotWithShape="0">
              <a:prstClr val="black">
                <a:alpha val="40000"/>
              </a:prstClr>
            </a:outerShdw>
          </a:effectLst>
          <a:scene3d>
            <a:camera prst="orthographicFront">
              <a:rot lat="0" lon="0" rev="0"/>
            </a:camera>
            <a:lightRig rig="contrasting" dir="t">
              <a:rot lat="0" lon="0" rev="1500000"/>
            </a:lightRig>
          </a:scene3d>
          <a:sp3d prstMaterial="metal">
            <a:bevelT w="88900" h="88900"/>
          </a:sp3d>
        </p:spPr>
        <p:txBody>
          <a:bodyPr tIns="0" anchor="ctr"/>
          <a:lstStyle/>
          <a:p>
            <a:pPr algn="ctr" fontAlgn="auto">
              <a:spcBef>
                <a:spcPts val="0"/>
              </a:spcBef>
              <a:spcAft>
                <a:spcPts val="0"/>
              </a:spcAft>
              <a:defRPr/>
            </a:pPr>
            <a:r>
              <a:rPr lang="en-US" b="1" kern="0" dirty="0">
                <a:solidFill>
                  <a:sysClr val="window" lastClr="FFFFFF"/>
                </a:solidFill>
                <a:effectLst>
                  <a:glow rad="63500">
                    <a:srgbClr val="84AA33">
                      <a:lumMod val="75000"/>
                      <a:alpha val="40000"/>
                    </a:srgbClr>
                  </a:glow>
                  <a:outerShdw blurRad="38100" dist="38100" dir="2700000" algn="tl">
                    <a:srgbClr val="000000">
                      <a:alpha val="43137"/>
                    </a:srgbClr>
                  </a:outerShdw>
                </a:effectLst>
                <a:cs typeface="+mn-cs"/>
              </a:rPr>
              <a:t>5</a:t>
            </a:r>
          </a:p>
        </p:txBody>
      </p:sp>
      <p:cxnSp>
        <p:nvCxnSpPr>
          <p:cNvPr id="56344" name="Straight Connector 55"/>
          <p:cNvCxnSpPr>
            <a:cxnSpLocks noChangeShapeType="1"/>
          </p:cNvCxnSpPr>
          <p:nvPr/>
        </p:nvCxnSpPr>
        <p:spPr bwMode="auto">
          <a:xfrm rot="5400000" flipH="1" flipV="1">
            <a:off x="837407" y="2310606"/>
            <a:ext cx="457200" cy="1587"/>
          </a:xfrm>
          <a:prstGeom prst="line">
            <a:avLst/>
          </a:prstGeom>
          <a:noFill/>
          <a:ln w="9525" algn="ctr">
            <a:solidFill>
              <a:schemeClr val="tx1"/>
            </a:solidFill>
            <a:round/>
            <a:headEnd/>
            <a:tailEnd/>
          </a:ln>
        </p:spPr>
      </p:cxnSp>
      <p:cxnSp>
        <p:nvCxnSpPr>
          <p:cNvPr id="56345" name="Straight Connector 56"/>
          <p:cNvCxnSpPr>
            <a:cxnSpLocks noChangeShapeType="1"/>
          </p:cNvCxnSpPr>
          <p:nvPr/>
        </p:nvCxnSpPr>
        <p:spPr bwMode="auto">
          <a:xfrm rot="5400000" flipH="1" flipV="1">
            <a:off x="2590007" y="2310606"/>
            <a:ext cx="457200" cy="1587"/>
          </a:xfrm>
          <a:prstGeom prst="line">
            <a:avLst/>
          </a:prstGeom>
          <a:noFill/>
          <a:ln w="9525" algn="ctr">
            <a:solidFill>
              <a:schemeClr val="tx1"/>
            </a:solidFill>
            <a:round/>
            <a:headEnd/>
            <a:tailEnd/>
          </a:ln>
        </p:spPr>
      </p:cxnSp>
      <p:cxnSp>
        <p:nvCxnSpPr>
          <p:cNvPr id="56346" name="Straight Connector 58"/>
          <p:cNvCxnSpPr>
            <a:cxnSpLocks noChangeShapeType="1"/>
          </p:cNvCxnSpPr>
          <p:nvPr/>
        </p:nvCxnSpPr>
        <p:spPr bwMode="auto">
          <a:xfrm rot="5400000" flipH="1" flipV="1">
            <a:off x="6116638" y="2344737"/>
            <a:ext cx="457200" cy="3175"/>
          </a:xfrm>
          <a:prstGeom prst="line">
            <a:avLst/>
          </a:prstGeom>
          <a:noFill/>
          <a:ln w="9525" algn="ctr">
            <a:solidFill>
              <a:schemeClr val="tx1"/>
            </a:solidFill>
            <a:round/>
            <a:headEnd/>
            <a:tailEnd/>
          </a:ln>
        </p:spPr>
      </p:cxnSp>
      <p:cxnSp>
        <p:nvCxnSpPr>
          <p:cNvPr id="56347" name="Straight Connector 59"/>
          <p:cNvCxnSpPr>
            <a:cxnSpLocks noChangeShapeType="1"/>
          </p:cNvCxnSpPr>
          <p:nvPr/>
        </p:nvCxnSpPr>
        <p:spPr bwMode="auto">
          <a:xfrm rot="5400000" flipH="1" flipV="1">
            <a:off x="7888287" y="2365376"/>
            <a:ext cx="523875" cy="6350"/>
          </a:xfrm>
          <a:prstGeom prst="line">
            <a:avLst/>
          </a:prstGeom>
          <a:noFill/>
          <a:ln w="9525" algn="ctr">
            <a:solidFill>
              <a:schemeClr val="tx1"/>
            </a:solidFill>
            <a:round/>
            <a:headEnd/>
            <a:tailEnd/>
          </a:ln>
        </p:spPr>
      </p:cxnSp>
      <p:cxnSp>
        <p:nvCxnSpPr>
          <p:cNvPr id="56348" name="Straight Connector 61"/>
          <p:cNvCxnSpPr>
            <a:cxnSpLocks noChangeShapeType="1"/>
          </p:cNvCxnSpPr>
          <p:nvPr/>
        </p:nvCxnSpPr>
        <p:spPr bwMode="auto">
          <a:xfrm>
            <a:off x="1081088" y="2082800"/>
            <a:ext cx="7086600" cy="1588"/>
          </a:xfrm>
          <a:prstGeom prst="line">
            <a:avLst/>
          </a:prstGeom>
          <a:noFill/>
          <a:ln w="9525" algn="ctr">
            <a:solidFill>
              <a:schemeClr val="tx1"/>
            </a:solidFill>
            <a:round/>
            <a:headEnd/>
            <a:tailEnd/>
          </a:ln>
        </p:spPr>
      </p:cxnSp>
      <p:cxnSp>
        <p:nvCxnSpPr>
          <p:cNvPr id="56349" name="Straight Connector 64"/>
          <p:cNvCxnSpPr>
            <a:cxnSpLocks noChangeShapeType="1"/>
          </p:cNvCxnSpPr>
          <p:nvPr/>
        </p:nvCxnSpPr>
        <p:spPr bwMode="auto">
          <a:xfrm rot="5400000" flipH="1" flipV="1">
            <a:off x="4343401" y="1852612"/>
            <a:ext cx="457200" cy="3175"/>
          </a:xfrm>
          <a:prstGeom prst="line">
            <a:avLst/>
          </a:prstGeom>
          <a:noFill/>
          <a:ln w="9525" algn="ctr">
            <a:solidFill>
              <a:schemeClr val="tx1"/>
            </a:solidFill>
            <a:round/>
            <a:headEnd/>
            <a:tailEnd/>
          </a:ln>
        </p:spPr>
      </p:cxnSp>
      <p:cxnSp>
        <p:nvCxnSpPr>
          <p:cNvPr id="56350" name="Straight Connector 66"/>
          <p:cNvCxnSpPr>
            <a:cxnSpLocks noChangeShapeType="1"/>
          </p:cNvCxnSpPr>
          <p:nvPr/>
        </p:nvCxnSpPr>
        <p:spPr bwMode="auto">
          <a:xfrm rot="5400000" flipH="1" flipV="1">
            <a:off x="4344194" y="2326481"/>
            <a:ext cx="457200" cy="1588"/>
          </a:xfrm>
          <a:prstGeom prst="line">
            <a:avLst/>
          </a:prstGeom>
          <a:noFill/>
          <a:ln w="9525" algn="ctr">
            <a:solidFill>
              <a:schemeClr val="tx1"/>
            </a:solidFill>
            <a:round/>
            <a:headEnd/>
            <a:tailEnd/>
          </a:ln>
        </p:spPr>
      </p:cxnSp>
      <p:sp>
        <p:nvSpPr>
          <p:cNvPr id="56351" name="Rectangle 67"/>
          <p:cNvSpPr>
            <a:spLocks noChangeArrowheads="1"/>
          </p:cNvSpPr>
          <p:nvPr/>
        </p:nvSpPr>
        <p:spPr bwMode="auto">
          <a:xfrm>
            <a:off x="2572623" y="838200"/>
            <a:ext cx="4172937" cy="707886"/>
          </a:xfrm>
          <a:prstGeom prst="rect">
            <a:avLst/>
          </a:prstGeom>
          <a:noFill/>
          <a:ln w="9525">
            <a:noFill/>
            <a:miter lim="800000"/>
            <a:headEnd/>
            <a:tailEnd/>
          </a:ln>
        </p:spPr>
        <p:txBody>
          <a:bodyPr wrap="none">
            <a:spAutoFit/>
          </a:bodyPr>
          <a:lstStyle/>
          <a:p>
            <a:r>
              <a:rPr lang="en-US" sz="2000" b="1" dirty="0" smtClean="0">
                <a:solidFill>
                  <a:schemeClr val="bg1"/>
                </a:solidFill>
                <a:latin typeface="Times New Roman" pitchFamily="18" charset="0"/>
                <a:cs typeface="Times New Roman" pitchFamily="18" charset="0"/>
              </a:rPr>
              <a:t>3.</a:t>
            </a:r>
            <a:r>
              <a:rPr lang="vi-VN" sz="2000" b="1" dirty="0" smtClean="0">
                <a:solidFill>
                  <a:schemeClr val="bg1"/>
                </a:solidFill>
                <a:latin typeface="Times New Roman" pitchFamily="18" charset="0"/>
                <a:cs typeface="Times New Roman" pitchFamily="18" charset="0"/>
              </a:rPr>
              <a:t>Hệ </a:t>
            </a:r>
            <a:r>
              <a:rPr lang="vi-VN" sz="2000" b="1" dirty="0">
                <a:solidFill>
                  <a:schemeClr val="bg1"/>
                </a:solidFill>
                <a:latin typeface="Times New Roman" pitchFamily="18" charset="0"/>
                <a:cs typeface="Times New Roman" pitchFamily="18" charset="0"/>
              </a:rPr>
              <a:t>thống văn bản quản lý mô </a:t>
            </a:r>
            <a:r>
              <a:rPr lang="vi-VN" sz="2000" b="1" dirty="0" smtClean="0">
                <a:solidFill>
                  <a:schemeClr val="bg1"/>
                </a:solidFill>
                <a:latin typeface="Times New Roman" pitchFamily="18" charset="0"/>
                <a:cs typeface="Times New Roman" pitchFamily="18" charset="0"/>
              </a:rPr>
              <a:t>hình</a:t>
            </a:r>
            <a:endParaRPr lang="en-US" sz="2000" b="1" dirty="0" smtClean="0">
              <a:solidFill>
                <a:schemeClr val="bg1"/>
              </a:solidFill>
              <a:latin typeface="Times New Roman" pitchFamily="18" charset="0"/>
              <a:cs typeface="Times New Roman" pitchFamily="18" charset="0"/>
            </a:endParaRPr>
          </a:p>
          <a:p>
            <a:pPr algn="ctr"/>
            <a:r>
              <a:rPr lang="vi-VN" sz="2000" b="1" dirty="0" smtClean="0">
                <a:solidFill>
                  <a:schemeClr val="bg1"/>
                </a:solidFill>
                <a:latin typeface="Times New Roman" pitchFamily="18" charset="0"/>
                <a:cs typeface="Times New Roman" pitchFamily="18" charset="0"/>
              </a:rPr>
              <a:t> </a:t>
            </a:r>
            <a:r>
              <a:rPr lang="vi-VN" sz="2000" b="1" dirty="0">
                <a:solidFill>
                  <a:schemeClr val="bg1"/>
                </a:solidFill>
                <a:latin typeface="Times New Roman" pitchFamily="18" charset="0"/>
                <a:cs typeface="Times New Roman" pitchFamily="18" charset="0"/>
              </a:rPr>
              <a:t>trường học điện tử</a:t>
            </a:r>
            <a:r>
              <a:rPr lang="en-US" sz="2000" b="1" dirty="0">
                <a:solidFill>
                  <a:schemeClr val="bg1"/>
                </a:solidFill>
                <a:latin typeface="Times New Roman" pitchFamily="18" charset="0"/>
                <a:cs typeface="Times New Roman" pitchFamily="18" charset="0"/>
              </a:rPr>
              <a:t> </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5" name="Rectangle 4"/>
          <p:cNvSpPr>
            <a:spLocks noChangeArrowheads="1"/>
          </p:cNvSpPr>
          <p:nvPr/>
        </p:nvSpPr>
        <p:spPr bwMode="auto">
          <a:xfrm>
            <a:off x="685800" y="1676400"/>
            <a:ext cx="8001000" cy="1754326"/>
          </a:xfrm>
          <a:prstGeom prst="rect">
            <a:avLst/>
          </a:prstGeom>
          <a:noFill/>
          <a:ln w="9525">
            <a:noFill/>
            <a:miter lim="800000"/>
            <a:headEnd/>
            <a:tailEnd/>
          </a:ln>
        </p:spPr>
        <p:txBody>
          <a:bodyPr wrap="square">
            <a:spAutoFit/>
          </a:bodyPr>
          <a:lstStyle/>
          <a:p>
            <a:pPr algn="just">
              <a:lnSpc>
                <a:spcPct val="150000"/>
              </a:lnSpc>
            </a:pPr>
            <a:r>
              <a:rPr lang="en-US" sz="2400" b="1" dirty="0" smtClean="0">
                <a:solidFill>
                  <a:schemeClr val="accent4">
                    <a:lumMod val="75000"/>
                    <a:lumOff val="25000"/>
                  </a:schemeClr>
                </a:solidFill>
                <a:latin typeface="Times New Roman" pitchFamily="18" charset="0"/>
                <a:cs typeface="Times New Roman" pitchFamily="18" charset="0"/>
              </a:rPr>
              <a:t>3.1</a:t>
            </a:r>
            <a:r>
              <a:rPr lang="vi-VN" sz="2400" b="1" dirty="0" smtClean="0">
                <a:solidFill>
                  <a:schemeClr val="accent4">
                    <a:lumMod val="75000"/>
                    <a:lumOff val="25000"/>
                  </a:schemeClr>
                </a:solidFill>
                <a:latin typeface="Times New Roman" pitchFamily="18" charset="0"/>
                <a:cs typeface="Times New Roman" pitchFamily="18" charset="0"/>
              </a:rPr>
              <a:t>Yêu </a:t>
            </a:r>
            <a:r>
              <a:rPr lang="vi-VN" sz="2400" b="1" dirty="0">
                <a:solidFill>
                  <a:schemeClr val="accent4">
                    <a:lumMod val="75000"/>
                    <a:lumOff val="25000"/>
                  </a:schemeClr>
                </a:solidFill>
                <a:latin typeface="Times New Roman" pitchFamily="18" charset="0"/>
                <a:cs typeface="Times New Roman" pitchFamily="18" charset="0"/>
              </a:rPr>
              <a:t>cầu cần đạt của từng loại văn bản</a:t>
            </a:r>
            <a:r>
              <a:rPr lang="vi-VN" sz="2400" dirty="0">
                <a:solidFill>
                  <a:schemeClr val="accent4">
                    <a:lumMod val="75000"/>
                    <a:lumOff val="25000"/>
                  </a:schemeClr>
                </a:solidFill>
                <a:latin typeface="Times New Roman" pitchFamily="18" charset="0"/>
                <a:cs typeface="Times New Roman" pitchFamily="18" charset="0"/>
              </a:rPr>
              <a:t>:</a:t>
            </a:r>
            <a:r>
              <a:rPr lang="en-US" sz="2400" dirty="0">
                <a:solidFill>
                  <a:schemeClr val="accent4">
                    <a:lumMod val="75000"/>
                    <a:lumOff val="25000"/>
                  </a:schemeClr>
                </a:solidFill>
                <a:latin typeface="Times New Roman" pitchFamily="18" charset="0"/>
                <a:cs typeface="Times New Roman" pitchFamily="18" charset="0"/>
              </a:rPr>
              <a:t> </a:t>
            </a:r>
            <a:endParaRPr lang="en-US" sz="2400" dirty="0" smtClean="0">
              <a:solidFill>
                <a:schemeClr val="accent4">
                  <a:lumMod val="75000"/>
                  <a:lumOff val="25000"/>
                </a:schemeClr>
              </a:solidFill>
              <a:latin typeface="Times New Roman" pitchFamily="18" charset="0"/>
              <a:cs typeface="Times New Roman" pitchFamily="18" charset="0"/>
            </a:endParaRPr>
          </a:p>
          <a:p>
            <a:pPr algn="just">
              <a:lnSpc>
                <a:spcPct val="150000"/>
              </a:lnSpc>
              <a:buFontTx/>
              <a:buChar char="-"/>
            </a:pPr>
            <a:r>
              <a:rPr lang="en-US" sz="2400" dirty="0" smtClean="0">
                <a:solidFill>
                  <a:schemeClr val="accent4">
                    <a:lumMod val="75000"/>
                    <a:lumOff val="25000"/>
                  </a:schemeClr>
                </a:solidFill>
                <a:latin typeface="Times New Roman" pitchFamily="18" charset="0"/>
                <a:cs typeface="Times New Roman" pitchFamily="18" charset="0"/>
              </a:rPr>
              <a:t> R</a:t>
            </a:r>
            <a:r>
              <a:rPr lang="vi-VN" sz="2400" dirty="0" smtClean="0">
                <a:solidFill>
                  <a:schemeClr val="accent4">
                    <a:lumMod val="75000"/>
                    <a:lumOff val="25000"/>
                  </a:schemeClr>
                </a:solidFill>
                <a:latin typeface="Times New Roman" pitchFamily="18" charset="0"/>
                <a:cs typeface="Times New Roman" pitchFamily="18" charset="0"/>
              </a:rPr>
              <a:t>õ </a:t>
            </a:r>
            <a:r>
              <a:rPr lang="vi-VN" sz="2400" dirty="0">
                <a:solidFill>
                  <a:schemeClr val="accent4">
                    <a:lumMod val="75000"/>
                    <a:lumOff val="25000"/>
                  </a:schemeClr>
                </a:solidFill>
                <a:latin typeface="Times New Roman" pitchFamily="18" charset="0"/>
                <a:cs typeface="Times New Roman" pitchFamily="18" charset="0"/>
              </a:rPr>
              <a:t>các điều kiện cần và đủ cho việc vận hành và khai </a:t>
            </a:r>
            <a:r>
              <a:rPr lang="vi-VN" sz="2400" dirty="0" smtClean="0">
                <a:solidFill>
                  <a:schemeClr val="accent4">
                    <a:lumMod val="75000"/>
                    <a:lumOff val="25000"/>
                  </a:schemeClr>
                </a:solidFill>
                <a:latin typeface="Times New Roman" pitchFamily="18" charset="0"/>
                <a:cs typeface="Times New Roman" pitchFamily="18" charset="0"/>
              </a:rPr>
              <a:t>thác</a:t>
            </a:r>
            <a:endParaRPr lang="en-US" sz="2400" dirty="0" smtClean="0">
              <a:solidFill>
                <a:schemeClr val="accent4">
                  <a:lumMod val="75000"/>
                  <a:lumOff val="25000"/>
                </a:schemeClr>
              </a:solidFill>
              <a:latin typeface="Times New Roman" pitchFamily="18" charset="0"/>
              <a:cs typeface="Times New Roman" pitchFamily="18" charset="0"/>
            </a:endParaRPr>
          </a:p>
          <a:p>
            <a:pPr algn="just">
              <a:lnSpc>
                <a:spcPct val="150000"/>
              </a:lnSpc>
              <a:buFontTx/>
              <a:buChar char="-"/>
            </a:pPr>
            <a:r>
              <a:rPr lang="en-US" sz="2400" dirty="0" smtClean="0">
                <a:solidFill>
                  <a:schemeClr val="accent4">
                    <a:lumMod val="75000"/>
                    <a:lumOff val="25000"/>
                  </a:schemeClr>
                </a:solidFill>
                <a:latin typeface="Times New Roman" pitchFamily="18" charset="0"/>
                <a:cs typeface="Times New Roman" pitchFamily="18" charset="0"/>
              </a:rPr>
              <a:t> T</a:t>
            </a:r>
            <a:r>
              <a:rPr lang="vi-VN" sz="2400" dirty="0" smtClean="0">
                <a:solidFill>
                  <a:schemeClr val="accent4">
                    <a:lumMod val="75000"/>
                    <a:lumOff val="25000"/>
                  </a:schemeClr>
                </a:solidFill>
                <a:latin typeface="Times New Roman" pitchFamily="18" charset="0"/>
                <a:cs typeface="Times New Roman" pitchFamily="18" charset="0"/>
              </a:rPr>
              <a:t>huận </a:t>
            </a:r>
            <a:r>
              <a:rPr lang="vi-VN" sz="2400" dirty="0">
                <a:solidFill>
                  <a:schemeClr val="accent4">
                    <a:lumMod val="75000"/>
                    <a:lumOff val="25000"/>
                  </a:schemeClr>
                </a:solidFill>
                <a:latin typeface="Times New Roman" pitchFamily="18" charset="0"/>
                <a:cs typeface="Times New Roman" pitchFamily="18" charset="0"/>
              </a:rPr>
              <a:t>lợi cho việc quản lý và điều hành nhà trường. </a:t>
            </a:r>
            <a:endParaRPr lang="en-US" sz="2400" dirty="0">
              <a:solidFill>
                <a:schemeClr val="accent4">
                  <a:lumMod val="75000"/>
                  <a:lumOff val="25000"/>
                </a:schemeClr>
              </a:solidFill>
              <a:latin typeface="Verdana" pitchFamily="34" charset="0"/>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TextBox 4"/>
          <p:cNvSpPr txBox="1">
            <a:spLocks noChangeArrowheads="1"/>
          </p:cNvSpPr>
          <p:nvPr/>
        </p:nvSpPr>
        <p:spPr bwMode="auto">
          <a:xfrm>
            <a:off x="304800" y="838200"/>
            <a:ext cx="8534400" cy="4708981"/>
          </a:xfrm>
          <a:prstGeom prst="rect">
            <a:avLst/>
          </a:prstGeom>
          <a:noFill/>
          <a:ln w="9525">
            <a:noFill/>
            <a:miter lim="800000"/>
            <a:headEnd/>
            <a:tailEnd/>
          </a:ln>
        </p:spPr>
        <p:txBody>
          <a:bodyPr wrap="square">
            <a:spAutoFit/>
          </a:bodyPr>
          <a:lstStyle/>
          <a:p>
            <a:pPr>
              <a:lnSpc>
                <a:spcPct val="150000"/>
              </a:lnSpc>
            </a:pPr>
            <a:r>
              <a:rPr lang="en-US" sz="2000" b="1" dirty="0" smtClean="0">
                <a:solidFill>
                  <a:srgbClr val="0033CC"/>
                </a:solidFill>
                <a:latin typeface="Times New Roman" pitchFamily="18" charset="0"/>
                <a:cs typeface="Times New Roman" pitchFamily="18" charset="0"/>
              </a:rPr>
              <a:t>3.2 </a:t>
            </a:r>
            <a:r>
              <a:rPr lang="en-US" sz="2000" b="1" dirty="0" err="1" smtClean="0">
                <a:solidFill>
                  <a:srgbClr val="0033CC"/>
                </a:solidFill>
                <a:latin typeface="Times New Roman" pitchFamily="18" charset="0"/>
                <a:cs typeface="Times New Roman" pitchFamily="18" charset="0"/>
              </a:rPr>
              <a:t>Xây</a:t>
            </a:r>
            <a:r>
              <a:rPr lang="en-US" sz="2000" b="1" dirty="0" smtClean="0">
                <a:solidFill>
                  <a:srgbClr val="0033CC"/>
                </a:solidFill>
                <a:latin typeface="Times New Roman" pitchFamily="18" charset="0"/>
                <a:cs typeface="Times New Roman" pitchFamily="18" charset="0"/>
              </a:rPr>
              <a:t> </a:t>
            </a:r>
            <a:r>
              <a:rPr lang="en-US" sz="2000" b="1" dirty="0">
                <a:solidFill>
                  <a:srgbClr val="0033CC"/>
                </a:solidFill>
                <a:latin typeface="Times New Roman" pitchFamily="18" charset="0"/>
                <a:cs typeface="Times New Roman" pitchFamily="18" charset="0"/>
              </a:rPr>
              <a:t>d</a:t>
            </a:r>
            <a:r>
              <a:rPr lang="vi-VN" sz="2000" b="1" dirty="0">
                <a:solidFill>
                  <a:srgbClr val="0033CC"/>
                </a:solidFill>
                <a:latin typeface="Times New Roman" pitchFamily="18" charset="0"/>
                <a:cs typeface="Times New Roman" pitchFamily="18" charset="0"/>
              </a:rPr>
              <a:t>ựng</a:t>
            </a:r>
            <a:r>
              <a:rPr lang="en-US" sz="2000" b="1" dirty="0">
                <a:solidFill>
                  <a:srgbClr val="0033CC"/>
                </a:solidFill>
                <a:latin typeface="Times New Roman" pitchFamily="18" charset="0"/>
                <a:cs typeface="Times New Roman" pitchFamily="18" charset="0"/>
              </a:rPr>
              <a:t> </a:t>
            </a:r>
            <a:r>
              <a:rPr lang="en-US" sz="2000" b="1" dirty="0" err="1">
                <a:solidFill>
                  <a:srgbClr val="0033CC"/>
                </a:solidFill>
                <a:latin typeface="Times New Roman" pitchFamily="18" charset="0"/>
                <a:cs typeface="Times New Roman" pitchFamily="18" charset="0"/>
              </a:rPr>
              <a:t>N</a:t>
            </a:r>
            <a:r>
              <a:rPr lang="en-US" sz="2000" b="1" dirty="0" err="1" smtClean="0">
                <a:solidFill>
                  <a:srgbClr val="0033CC"/>
                </a:solidFill>
                <a:latin typeface="Times New Roman" pitchFamily="18" charset="0"/>
                <a:cs typeface="Times New Roman" pitchFamily="18" charset="0"/>
              </a:rPr>
              <a:t>ội</a:t>
            </a:r>
            <a:r>
              <a:rPr lang="en-US" sz="2000" b="1" dirty="0" smtClean="0">
                <a:solidFill>
                  <a:srgbClr val="0033CC"/>
                </a:solidFill>
                <a:latin typeface="Times New Roman" pitchFamily="18" charset="0"/>
                <a:cs typeface="Times New Roman" pitchFamily="18" charset="0"/>
              </a:rPr>
              <a:t> </a:t>
            </a:r>
            <a:r>
              <a:rPr lang="en-US" sz="2000" b="1" dirty="0" err="1" smtClean="0">
                <a:solidFill>
                  <a:srgbClr val="0033CC"/>
                </a:solidFill>
                <a:latin typeface="Times New Roman" pitchFamily="18" charset="0"/>
                <a:cs typeface="Times New Roman" pitchFamily="18" charset="0"/>
              </a:rPr>
              <a:t>quy</a:t>
            </a:r>
            <a:r>
              <a:rPr lang="en-US" sz="2000" b="1" dirty="0" smtClean="0">
                <a:solidFill>
                  <a:srgbClr val="0033CC"/>
                </a:solidFill>
                <a:latin typeface="Times New Roman" pitchFamily="18" charset="0"/>
                <a:cs typeface="Times New Roman" pitchFamily="18" charset="0"/>
              </a:rPr>
              <a:t>: </a:t>
            </a:r>
          </a:p>
          <a:p>
            <a:pPr>
              <a:lnSpc>
                <a:spcPct val="150000"/>
              </a:lnSpc>
            </a:pPr>
            <a:r>
              <a:rPr lang="en-US" sz="2000" b="1" dirty="0" err="1" smtClean="0">
                <a:solidFill>
                  <a:srgbClr val="0033CC"/>
                </a:solidFill>
                <a:latin typeface="Times New Roman" pitchFamily="18" charset="0"/>
                <a:cs typeface="Times New Roman" pitchFamily="18" charset="0"/>
              </a:rPr>
              <a:t>Nguyên</a:t>
            </a:r>
            <a:r>
              <a:rPr lang="en-US" sz="2000" b="1" dirty="0" smtClean="0">
                <a:solidFill>
                  <a:srgbClr val="0033CC"/>
                </a:solidFill>
                <a:latin typeface="Times New Roman" pitchFamily="18" charset="0"/>
                <a:cs typeface="Times New Roman" pitchFamily="18" charset="0"/>
              </a:rPr>
              <a:t> </a:t>
            </a:r>
            <a:r>
              <a:rPr lang="en-US" sz="2000" b="1" dirty="0" err="1" smtClean="0">
                <a:solidFill>
                  <a:srgbClr val="0033CC"/>
                </a:solidFill>
                <a:latin typeface="Times New Roman" pitchFamily="18" charset="0"/>
                <a:cs typeface="Times New Roman" pitchFamily="18" charset="0"/>
              </a:rPr>
              <a:t>tắc</a:t>
            </a:r>
            <a:r>
              <a:rPr lang="en-US" sz="2000" b="1" dirty="0" smtClean="0">
                <a:solidFill>
                  <a:srgbClr val="0033CC"/>
                </a:solidFill>
                <a:latin typeface="Times New Roman" pitchFamily="18" charset="0"/>
                <a:cs typeface="Times New Roman" pitchFamily="18" charset="0"/>
              </a:rPr>
              <a:t> </a:t>
            </a:r>
            <a:r>
              <a:rPr lang="en-US" sz="2000" b="1" dirty="0" err="1" smtClean="0">
                <a:solidFill>
                  <a:srgbClr val="0033CC"/>
                </a:solidFill>
                <a:latin typeface="Times New Roman" pitchFamily="18" charset="0"/>
                <a:cs typeface="Times New Roman" pitchFamily="18" charset="0"/>
              </a:rPr>
              <a:t>xây</a:t>
            </a:r>
            <a:r>
              <a:rPr lang="en-US" sz="2000" b="1" dirty="0" smtClean="0">
                <a:solidFill>
                  <a:srgbClr val="0033CC"/>
                </a:solidFill>
                <a:latin typeface="Times New Roman" pitchFamily="18" charset="0"/>
                <a:cs typeface="Times New Roman" pitchFamily="18" charset="0"/>
              </a:rPr>
              <a:t> </a:t>
            </a:r>
            <a:r>
              <a:rPr lang="en-US" sz="2000" b="1" dirty="0" err="1" smtClean="0">
                <a:solidFill>
                  <a:srgbClr val="0033CC"/>
                </a:solidFill>
                <a:latin typeface="Times New Roman" pitchFamily="18" charset="0"/>
                <a:cs typeface="Times New Roman" pitchFamily="18" charset="0"/>
              </a:rPr>
              <a:t>dựng</a:t>
            </a:r>
            <a:r>
              <a:rPr lang="en-US" sz="2000" b="1" dirty="0" smtClean="0">
                <a:solidFill>
                  <a:srgbClr val="0033CC"/>
                </a:solidFill>
                <a:latin typeface="Times New Roman" pitchFamily="18" charset="0"/>
                <a:cs typeface="Times New Roman" pitchFamily="18" charset="0"/>
              </a:rPr>
              <a:t> </a:t>
            </a:r>
            <a:r>
              <a:rPr lang="en-US" sz="2000" b="1" dirty="0" err="1" smtClean="0">
                <a:solidFill>
                  <a:srgbClr val="0033CC"/>
                </a:solidFill>
                <a:latin typeface="Times New Roman" pitchFamily="18" charset="0"/>
                <a:cs typeface="Times New Roman" pitchFamily="18" charset="0"/>
              </a:rPr>
              <a:t>Nội</a:t>
            </a:r>
            <a:r>
              <a:rPr lang="en-US" sz="2000" b="1" dirty="0" smtClean="0">
                <a:solidFill>
                  <a:srgbClr val="0033CC"/>
                </a:solidFill>
                <a:latin typeface="Times New Roman" pitchFamily="18" charset="0"/>
                <a:cs typeface="Times New Roman" pitchFamily="18" charset="0"/>
              </a:rPr>
              <a:t> </a:t>
            </a:r>
            <a:r>
              <a:rPr lang="en-US" sz="2000" b="1" dirty="0" err="1" smtClean="0">
                <a:solidFill>
                  <a:srgbClr val="0033CC"/>
                </a:solidFill>
                <a:latin typeface="Times New Roman" pitchFamily="18" charset="0"/>
                <a:cs typeface="Times New Roman" pitchFamily="18" charset="0"/>
              </a:rPr>
              <a:t>quy</a:t>
            </a:r>
            <a:endParaRPr lang="en-US" sz="2000" b="1" dirty="0" smtClean="0">
              <a:solidFill>
                <a:srgbClr val="0033CC"/>
              </a:solidFill>
              <a:latin typeface="Times New Roman" pitchFamily="18" charset="0"/>
              <a:cs typeface="Times New Roman" pitchFamily="18" charset="0"/>
            </a:endParaRPr>
          </a:p>
          <a:p>
            <a:pPr>
              <a:lnSpc>
                <a:spcPct val="150000"/>
              </a:lnSpc>
            </a:pPr>
            <a:r>
              <a:rPr lang="en-US" sz="2000" b="1" dirty="0" smtClean="0">
                <a:solidFill>
                  <a:srgbClr val="0033CC"/>
                </a:solidFill>
                <a:latin typeface="Times New Roman" pitchFamily="18" charset="0"/>
                <a:cs typeface="Times New Roman" pitchFamily="18" charset="0"/>
              </a:rPr>
              <a:t>- </a:t>
            </a:r>
            <a:r>
              <a:rPr lang="en-US" sz="2000" dirty="0" err="1" smtClean="0">
                <a:solidFill>
                  <a:srgbClr val="0033CC"/>
                </a:solidFill>
                <a:latin typeface="Times New Roman" pitchFamily="18" charset="0"/>
                <a:cs typeface="Times New Roman" pitchFamily="18" charset="0"/>
              </a:rPr>
              <a:t>Rõ</a:t>
            </a:r>
            <a:r>
              <a:rPr lang="en-US" sz="2000" dirty="0" smtClean="0">
                <a:solidFill>
                  <a:srgbClr val="0033CC"/>
                </a:solidFill>
                <a:latin typeface="Times New Roman" pitchFamily="18" charset="0"/>
                <a:cs typeface="Times New Roman" pitchFamily="18" charset="0"/>
              </a:rPr>
              <a:t> </a:t>
            </a:r>
            <a:r>
              <a:rPr lang="en-US" sz="2000" dirty="0" err="1" smtClean="0">
                <a:solidFill>
                  <a:srgbClr val="0033CC"/>
                </a:solidFill>
                <a:latin typeface="Times New Roman" pitchFamily="18" charset="0"/>
                <a:cs typeface="Times New Roman" pitchFamily="18" charset="0"/>
              </a:rPr>
              <a:t>cách</a:t>
            </a:r>
            <a:r>
              <a:rPr lang="en-US" sz="2000" dirty="0" smtClean="0">
                <a:solidFill>
                  <a:srgbClr val="0033CC"/>
                </a:solidFill>
                <a:latin typeface="Times New Roman" pitchFamily="18" charset="0"/>
                <a:cs typeface="Times New Roman" pitchFamily="18" charset="0"/>
              </a:rPr>
              <a:t> </a:t>
            </a:r>
            <a:r>
              <a:rPr lang="en-US" sz="2000" dirty="0" err="1">
                <a:solidFill>
                  <a:srgbClr val="0033CC"/>
                </a:solidFill>
                <a:latin typeface="Times New Roman" pitchFamily="18" charset="0"/>
                <a:cs typeface="Times New Roman" pitchFamily="18" charset="0"/>
              </a:rPr>
              <a:t>sử</a:t>
            </a:r>
            <a:r>
              <a:rPr lang="en-US" sz="2000" dirty="0">
                <a:solidFill>
                  <a:srgbClr val="0033CC"/>
                </a:solidFill>
                <a:latin typeface="Times New Roman" pitchFamily="18" charset="0"/>
                <a:cs typeface="Times New Roman" pitchFamily="18" charset="0"/>
              </a:rPr>
              <a:t> </a:t>
            </a:r>
            <a:r>
              <a:rPr lang="en-US" sz="2000" dirty="0" err="1" smtClean="0">
                <a:solidFill>
                  <a:srgbClr val="0033CC"/>
                </a:solidFill>
                <a:latin typeface="Times New Roman" pitchFamily="18" charset="0"/>
                <a:cs typeface="Times New Roman" pitchFamily="18" charset="0"/>
              </a:rPr>
              <a:t>dụng</a:t>
            </a:r>
            <a:r>
              <a:rPr lang="en-US" sz="2000" dirty="0">
                <a:solidFill>
                  <a:srgbClr val="0033CC"/>
                </a:solidFill>
                <a:latin typeface="Times New Roman" pitchFamily="18" charset="0"/>
                <a:cs typeface="Times New Roman" pitchFamily="18" charset="0"/>
              </a:rPr>
              <a:t>,</a:t>
            </a:r>
            <a:r>
              <a:rPr lang="en-US" sz="2000" dirty="0" smtClean="0">
                <a:solidFill>
                  <a:srgbClr val="0033CC"/>
                </a:solidFill>
                <a:latin typeface="Times New Roman" pitchFamily="18" charset="0"/>
                <a:cs typeface="Times New Roman" pitchFamily="18" charset="0"/>
              </a:rPr>
              <a:t> </a:t>
            </a:r>
            <a:r>
              <a:rPr lang="en-US" sz="2000" dirty="0" err="1">
                <a:solidFill>
                  <a:srgbClr val="0033CC"/>
                </a:solidFill>
                <a:latin typeface="Times New Roman" pitchFamily="18" charset="0"/>
                <a:cs typeface="Times New Roman" pitchFamily="18" charset="0"/>
              </a:rPr>
              <a:t>vận</a:t>
            </a:r>
            <a:r>
              <a:rPr lang="en-US" sz="2000" dirty="0">
                <a:solidFill>
                  <a:srgbClr val="0033CC"/>
                </a:solidFill>
                <a:latin typeface="Times New Roman" pitchFamily="18" charset="0"/>
                <a:cs typeface="Times New Roman" pitchFamily="18" charset="0"/>
              </a:rPr>
              <a:t> </a:t>
            </a:r>
            <a:r>
              <a:rPr lang="en-US" sz="2000" dirty="0" err="1">
                <a:solidFill>
                  <a:srgbClr val="0033CC"/>
                </a:solidFill>
                <a:latin typeface="Times New Roman" pitchFamily="18" charset="0"/>
                <a:cs typeface="Times New Roman" pitchFamily="18" charset="0"/>
              </a:rPr>
              <a:t>hành</a:t>
            </a:r>
            <a:r>
              <a:rPr lang="en-US" sz="2000" dirty="0">
                <a:solidFill>
                  <a:srgbClr val="0033CC"/>
                </a:solidFill>
                <a:latin typeface="Times New Roman" pitchFamily="18" charset="0"/>
                <a:cs typeface="Times New Roman" pitchFamily="18" charset="0"/>
              </a:rPr>
              <a:t> </a:t>
            </a:r>
            <a:r>
              <a:rPr lang="en-US" sz="2000" dirty="0" err="1">
                <a:solidFill>
                  <a:srgbClr val="0033CC"/>
                </a:solidFill>
                <a:latin typeface="Times New Roman" pitchFamily="18" charset="0"/>
                <a:cs typeface="Times New Roman" pitchFamily="18" charset="0"/>
              </a:rPr>
              <a:t>các</a:t>
            </a:r>
            <a:r>
              <a:rPr lang="en-US" sz="2000" dirty="0">
                <a:solidFill>
                  <a:srgbClr val="0033CC"/>
                </a:solidFill>
                <a:latin typeface="Times New Roman" pitchFamily="18" charset="0"/>
                <a:cs typeface="Times New Roman" pitchFamily="18" charset="0"/>
              </a:rPr>
              <a:t> </a:t>
            </a:r>
            <a:r>
              <a:rPr lang="en-US" sz="2000" dirty="0" err="1">
                <a:solidFill>
                  <a:srgbClr val="0033CC"/>
                </a:solidFill>
                <a:latin typeface="Times New Roman" pitchFamily="18" charset="0"/>
                <a:cs typeface="Times New Roman" pitchFamily="18" charset="0"/>
              </a:rPr>
              <a:t>thiết</a:t>
            </a:r>
            <a:r>
              <a:rPr lang="en-US" sz="2000" dirty="0">
                <a:solidFill>
                  <a:srgbClr val="0033CC"/>
                </a:solidFill>
                <a:latin typeface="Times New Roman" pitchFamily="18" charset="0"/>
                <a:cs typeface="Times New Roman" pitchFamily="18" charset="0"/>
              </a:rPr>
              <a:t> </a:t>
            </a:r>
            <a:r>
              <a:rPr lang="en-US" sz="2000" dirty="0" err="1">
                <a:solidFill>
                  <a:srgbClr val="0033CC"/>
                </a:solidFill>
                <a:latin typeface="Times New Roman" pitchFamily="18" charset="0"/>
                <a:cs typeface="Times New Roman" pitchFamily="18" charset="0"/>
              </a:rPr>
              <a:t>bị</a:t>
            </a:r>
            <a:r>
              <a:rPr lang="en-US" sz="2000" dirty="0">
                <a:solidFill>
                  <a:srgbClr val="0033CC"/>
                </a:solidFill>
                <a:latin typeface="Times New Roman" pitchFamily="18" charset="0"/>
                <a:cs typeface="Times New Roman" pitchFamily="18" charset="0"/>
              </a:rPr>
              <a:t> </a:t>
            </a:r>
            <a:r>
              <a:rPr lang="en-US" sz="2000" dirty="0" smtClean="0">
                <a:solidFill>
                  <a:srgbClr val="0033CC"/>
                </a:solidFill>
                <a:latin typeface="Times New Roman" pitchFamily="18" charset="0"/>
                <a:cs typeface="Times New Roman" pitchFamily="18" charset="0"/>
              </a:rPr>
              <a:t>CNTT </a:t>
            </a:r>
            <a:r>
              <a:rPr lang="en-US" sz="2000" dirty="0" err="1" smtClean="0">
                <a:solidFill>
                  <a:srgbClr val="0033CC"/>
                </a:solidFill>
                <a:latin typeface="Times New Roman" pitchFamily="18" charset="0"/>
                <a:cs typeface="Times New Roman" pitchFamily="18" charset="0"/>
              </a:rPr>
              <a:t>và</a:t>
            </a:r>
            <a:r>
              <a:rPr lang="en-US" sz="2000" dirty="0" smtClean="0">
                <a:solidFill>
                  <a:srgbClr val="0033CC"/>
                </a:solidFill>
                <a:latin typeface="Times New Roman" pitchFamily="18" charset="0"/>
                <a:cs typeface="Times New Roman" pitchFamily="18" charset="0"/>
              </a:rPr>
              <a:t> </a:t>
            </a:r>
            <a:r>
              <a:rPr lang="en-US" sz="2000" dirty="0" err="1">
                <a:solidFill>
                  <a:srgbClr val="0033CC"/>
                </a:solidFill>
                <a:latin typeface="Times New Roman" pitchFamily="18" charset="0"/>
                <a:cs typeface="Times New Roman" pitchFamily="18" charset="0"/>
              </a:rPr>
              <a:t>đồ</a:t>
            </a:r>
            <a:r>
              <a:rPr lang="en-US" sz="2000" dirty="0">
                <a:solidFill>
                  <a:srgbClr val="0033CC"/>
                </a:solidFill>
                <a:latin typeface="Times New Roman" pitchFamily="18" charset="0"/>
                <a:cs typeface="Times New Roman" pitchFamily="18" charset="0"/>
              </a:rPr>
              <a:t> </a:t>
            </a:r>
            <a:r>
              <a:rPr lang="en-US" sz="2000" dirty="0" err="1">
                <a:solidFill>
                  <a:srgbClr val="0033CC"/>
                </a:solidFill>
                <a:latin typeface="Times New Roman" pitchFamily="18" charset="0"/>
                <a:cs typeface="Times New Roman" pitchFamily="18" charset="0"/>
              </a:rPr>
              <a:t>dùng</a:t>
            </a:r>
            <a:r>
              <a:rPr lang="en-US" sz="2000" dirty="0">
                <a:solidFill>
                  <a:srgbClr val="0033CC"/>
                </a:solidFill>
                <a:latin typeface="Times New Roman" pitchFamily="18" charset="0"/>
                <a:cs typeface="Times New Roman" pitchFamily="18" charset="0"/>
              </a:rPr>
              <a:t> </a:t>
            </a:r>
            <a:r>
              <a:rPr lang="en-US" sz="2000" dirty="0" err="1">
                <a:solidFill>
                  <a:srgbClr val="0033CC"/>
                </a:solidFill>
                <a:latin typeface="Times New Roman" pitchFamily="18" charset="0"/>
                <a:cs typeface="Times New Roman" pitchFamily="18" charset="0"/>
              </a:rPr>
              <a:t>giảng</a:t>
            </a:r>
            <a:r>
              <a:rPr lang="en-US" sz="2000" dirty="0">
                <a:solidFill>
                  <a:srgbClr val="0033CC"/>
                </a:solidFill>
                <a:latin typeface="Times New Roman" pitchFamily="18" charset="0"/>
                <a:cs typeface="Times New Roman" pitchFamily="18" charset="0"/>
              </a:rPr>
              <a:t> </a:t>
            </a:r>
            <a:r>
              <a:rPr lang="en-US" sz="2000" dirty="0" err="1">
                <a:solidFill>
                  <a:srgbClr val="0033CC"/>
                </a:solidFill>
                <a:latin typeface="Times New Roman" pitchFamily="18" charset="0"/>
                <a:cs typeface="Times New Roman" pitchFamily="18" charset="0"/>
              </a:rPr>
              <a:t>dạy</a:t>
            </a:r>
            <a:r>
              <a:rPr lang="en-US" sz="2000" dirty="0">
                <a:solidFill>
                  <a:srgbClr val="0033CC"/>
                </a:solidFill>
                <a:latin typeface="Times New Roman" pitchFamily="18" charset="0"/>
                <a:cs typeface="Times New Roman" pitchFamily="18" charset="0"/>
              </a:rPr>
              <a:t> </a:t>
            </a:r>
            <a:r>
              <a:rPr lang="en-US" sz="2000" dirty="0" err="1">
                <a:solidFill>
                  <a:srgbClr val="0033CC"/>
                </a:solidFill>
                <a:latin typeface="Times New Roman" pitchFamily="18" charset="0"/>
                <a:cs typeface="Times New Roman" pitchFamily="18" charset="0"/>
              </a:rPr>
              <a:t>dành</a:t>
            </a:r>
            <a:r>
              <a:rPr lang="en-US" sz="2000" dirty="0">
                <a:solidFill>
                  <a:srgbClr val="0033CC"/>
                </a:solidFill>
                <a:latin typeface="Times New Roman" pitchFamily="18" charset="0"/>
                <a:cs typeface="Times New Roman" pitchFamily="18" charset="0"/>
              </a:rPr>
              <a:t> </a:t>
            </a:r>
            <a:r>
              <a:rPr lang="en-US" sz="2000" dirty="0" err="1">
                <a:solidFill>
                  <a:srgbClr val="0033CC"/>
                </a:solidFill>
                <a:latin typeface="Times New Roman" pitchFamily="18" charset="0"/>
                <a:cs typeface="Times New Roman" pitchFamily="18" charset="0"/>
              </a:rPr>
              <a:t>cho</a:t>
            </a:r>
            <a:r>
              <a:rPr lang="en-US" sz="2000" dirty="0">
                <a:solidFill>
                  <a:srgbClr val="0033CC"/>
                </a:solidFill>
                <a:latin typeface="Times New Roman" pitchFamily="18" charset="0"/>
                <a:cs typeface="Times New Roman" pitchFamily="18" charset="0"/>
              </a:rPr>
              <a:t> </a:t>
            </a:r>
            <a:r>
              <a:rPr lang="en-US" sz="2000" dirty="0" err="1">
                <a:solidFill>
                  <a:srgbClr val="0033CC"/>
                </a:solidFill>
                <a:latin typeface="Times New Roman" pitchFamily="18" charset="0"/>
                <a:cs typeface="Times New Roman" pitchFamily="18" charset="0"/>
              </a:rPr>
              <a:t>cán</a:t>
            </a:r>
            <a:r>
              <a:rPr lang="en-US" sz="2000" dirty="0">
                <a:solidFill>
                  <a:srgbClr val="0033CC"/>
                </a:solidFill>
                <a:latin typeface="Times New Roman" pitchFamily="18" charset="0"/>
                <a:cs typeface="Times New Roman" pitchFamily="18" charset="0"/>
              </a:rPr>
              <a:t> </a:t>
            </a:r>
            <a:r>
              <a:rPr lang="en-US" sz="2000" dirty="0" err="1">
                <a:solidFill>
                  <a:srgbClr val="0033CC"/>
                </a:solidFill>
                <a:latin typeface="Times New Roman" pitchFamily="18" charset="0"/>
                <a:cs typeface="Times New Roman" pitchFamily="18" charset="0"/>
              </a:rPr>
              <a:t>bộ</a:t>
            </a:r>
            <a:r>
              <a:rPr lang="en-US" sz="2000" dirty="0">
                <a:solidFill>
                  <a:srgbClr val="0033CC"/>
                </a:solidFill>
                <a:latin typeface="Times New Roman" pitchFamily="18" charset="0"/>
                <a:cs typeface="Times New Roman" pitchFamily="18" charset="0"/>
              </a:rPr>
              <a:t> </a:t>
            </a:r>
            <a:r>
              <a:rPr lang="en-US" sz="2000" dirty="0" err="1">
                <a:solidFill>
                  <a:srgbClr val="0033CC"/>
                </a:solidFill>
                <a:latin typeface="Times New Roman" pitchFamily="18" charset="0"/>
                <a:cs typeface="Times New Roman" pitchFamily="18" charset="0"/>
              </a:rPr>
              <a:t>quản</a:t>
            </a:r>
            <a:r>
              <a:rPr lang="en-US" sz="2000" dirty="0">
                <a:solidFill>
                  <a:srgbClr val="0033CC"/>
                </a:solidFill>
                <a:latin typeface="Times New Roman" pitchFamily="18" charset="0"/>
                <a:cs typeface="Times New Roman" pitchFamily="18" charset="0"/>
              </a:rPr>
              <a:t> </a:t>
            </a:r>
            <a:r>
              <a:rPr lang="en-US" sz="2000" dirty="0" err="1">
                <a:solidFill>
                  <a:srgbClr val="0033CC"/>
                </a:solidFill>
                <a:latin typeface="Times New Roman" pitchFamily="18" charset="0"/>
                <a:cs typeface="Times New Roman" pitchFamily="18" charset="0"/>
              </a:rPr>
              <a:t>lý</a:t>
            </a:r>
            <a:r>
              <a:rPr lang="en-US" sz="2000" dirty="0">
                <a:solidFill>
                  <a:srgbClr val="0033CC"/>
                </a:solidFill>
                <a:latin typeface="Times New Roman" pitchFamily="18" charset="0"/>
                <a:cs typeface="Times New Roman" pitchFamily="18" charset="0"/>
              </a:rPr>
              <a:t>, </a:t>
            </a:r>
            <a:r>
              <a:rPr lang="en-US" sz="2000" dirty="0" err="1">
                <a:solidFill>
                  <a:srgbClr val="0033CC"/>
                </a:solidFill>
                <a:latin typeface="Times New Roman" pitchFamily="18" charset="0"/>
                <a:cs typeface="Times New Roman" pitchFamily="18" charset="0"/>
              </a:rPr>
              <a:t>giáo</a:t>
            </a:r>
            <a:r>
              <a:rPr lang="en-US" sz="2000" dirty="0">
                <a:solidFill>
                  <a:srgbClr val="0033CC"/>
                </a:solidFill>
                <a:latin typeface="Times New Roman" pitchFamily="18" charset="0"/>
                <a:cs typeface="Times New Roman" pitchFamily="18" charset="0"/>
              </a:rPr>
              <a:t> </a:t>
            </a:r>
            <a:r>
              <a:rPr lang="en-US" sz="2000" dirty="0" err="1">
                <a:solidFill>
                  <a:srgbClr val="0033CC"/>
                </a:solidFill>
                <a:latin typeface="Times New Roman" pitchFamily="18" charset="0"/>
                <a:cs typeface="Times New Roman" pitchFamily="18" charset="0"/>
              </a:rPr>
              <a:t>viên</a:t>
            </a:r>
            <a:r>
              <a:rPr lang="en-US" sz="2000" dirty="0">
                <a:solidFill>
                  <a:srgbClr val="0033CC"/>
                </a:solidFill>
                <a:latin typeface="Times New Roman" pitchFamily="18" charset="0"/>
                <a:cs typeface="Times New Roman" pitchFamily="18" charset="0"/>
              </a:rPr>
              <a:t>, </a:t>
            </a:r>
            <a:r>
              <a:rPr lang="en-US" sz="2000" dirty="0" err="1">
                <a:solidFill>
                  <a:srgbClr val="0033CC"/>
                </a:solidFill>
                <a:latin typeface="Times New Roman" pitchFamily="18" charset="0"/>
                <a:cs typeface="Times New Roman" pitchFamily="18" charset="0"/>
              </a:rPr>
              <a:t>nhân</a:t>
            </a:r>
            <a:r>
              <a:rPr lang="en-US" sz="2000" dirty="0">
                <a:solidFill>
                  <a:srgbClr val="0033CC"/>
                </a:solidFill>
                <a:latin typeface="Times New Roman" pitchFamily="18" charset="0"/>
                <a:cs typeface="Times New Roman" pitchFamily="18" charset="0"/>
              </a:rPr>
              <a:t> </a:t>
            </a:r>
            <a:r>
              <a:rPr lang="en-US" sz="2000" dirty="0" err="1">
                <a:solidFill>
                  <a:srgbClr val="0033CC"/>
                </a:solidFill>
                <a:latin typeface="Times New Roman" pitchFamily="18" charset="0"/>
                <a:cs typeface="Times New Roman" pitchFamily="18" charset="0"/>
              </a:rPr>
              <a:t>viên</a:t>
            </a:r>
            <a:r>
              <a:rPr lang="en-US" sz="2000" dirty="0">
                <a:solidFill>
                  <a:srgbClr val="0033CC"/>
                </a:solidFill>
                <a:latin typeface="Times New Roman" pitchFamily="18" charset="0"/>
                <a:cs typeface="Times New Roman" pitchFamily="18" charset="0"/>
              </a:rPr>
              <a:t> </a:t>
            </a:r>
            <a:r>
              <a:rPr lang="en-US" sz="2000" dirty="0" err="1">
                <a:solidFill>
                  <a:srgbClr val="0033CC"/>
                </a:solidFill>
                <a:latin typeface="Times New Roman" pitchFamily="18" charset="0"/>
                <a:cs typeface="Times New Roman" pitchFamily="18" charset="0"/>
              </a:rPr>
              <a:t>và</a:t>
            </a:r>
            <a:r>
              <a:rPr lang="en-US" sz="2000" dirty="0">
                <a:solidFill>
                  <a:srgbClr val="0033CC"/>
                </a:solidFill>
                <a:latin typeface="Times New Roman" pitchFamily="18" charset="0"/>
                <a:cs typeface="Times New Roman" pitchFamily="18" charset="0"/>
              </a:rPr>
              <a:t> </a:t>
            </a:r>
            <a:r>
              <a:rPr lang="en-US" sz="2000" dirty="0" err="1">
                <a:solidFill>
                  <a:srgbClr val="0033CC"/>
                </a:solidFill>
                <a:latin typeface="Times New Roman" pitchFamily="18" charset="0"/>
                <a:cs typeface="Times New Roman" pitchFamily="18" charset="0"/>
              </a:rPr>
              <a:t>học</a:t>
            </a:r>
            <a:r>
              <a:rPr lang="en-US" sz="2000" dirty="0">
                <a:solidFill>
                  <a:srgbClr val="0033CC"/>
                </a:solidFill>
                <a:latin typeface="Times New Roman" pitchFamily="18" charset="0"/>
                <a:cs typeface="Times New Roman" pitchFamily="18" charset="0"/>
              </a:rPr>
              <a:t> </a:t>
            </a:r>
            <a:r>
              <a:rPr lang="en-US" sz="2000" dirty="0" err="1">
                <a:solidFill>
                  <a:srgbClr val="0033CC"/>
                </a:solidFill>
                <a:latin typeface="Times New Roman" pitchFamily="18" charset="0"/>
                <a:cs typeface="Times New Roman" pitchFamily="18" charset="0"/>
              </a:rPr>
              <a:t>sinh</a:t>
            </a:r>
            <a:r>
              <a:rPr lang="en-US" sz="2000" dirty="0">
                <a:solidFill>
                  <a:srgbClr val="0033CC"/>
                </a:solidFill>
                <a:latin typeface="Times New Roman" pitchFamily="18" charset="0"/>
                <a:cs typeface="Times New Roman" pitchFamily="18" charset="0"/>
              </a:rPr>
              <a:t> </a:t>
            </a:r>
            <a:r>
              <a:rPr lang="en-US" sz="2000" dirty="0" err="1" smtClean="0">
                <a:solidFill>
                  <a:srgbClr val="0033CC"/>
                </a:solidFill>
                <a:latin typeface="Times New Roman" pitchFamily="18" charset="0"/>
                <a:cs typeface="Times New Roman" pitchFamily="18" charset="0"/>
              </a:rPr>
              <a:t>nhà</a:t>
            </a:r>
            <a:r>
              <a:rPr lang="en-US" sz="2000" dirty="0" smtClean="0">
                <a:solidFill>
                  <a:srgbClr val="0033CC"/>
                </a:solidFill>
                <a:latin typeface="Times New Roman" pitchFamily="18" charset="0"/>
                <a:cs typeface="Times New Roman" pitchFamily="18" charset="0"/>
              </a:rPr>
              <a:t> </a:t>
            </a:r>
            <a:r>
              <a:rPr lang="en-US" sz="2000" dirty="0" err="1" smtClean="0">
                <a:solidFill>
                  <a:srgbClr val="0033CC"/>
                </a:solidFill>
                <a:latin typeface="Times New Roman" pitchFamily="18" charset="0"/>
                <a:cs typeface="Times New Roman" pitchFamily="18" charset="0"/>
              </a:rPr>
              <a:t>trường</a:t>
            </a:r>
            <a:r>
              <a:rPr lang="en-US" sz="2000" dirty="0">
                <a:solidFill>
                  <a:srgbClr val="0033CC"/>
                </a:solidFill>
                <a:latin typeface="Times New Roman" pitchFamily="18" charset="0"/>
                <a:cs typeface="Times New Roman" pitchFamily="18" charset="0"/>
              </a:rPr>
              <a:t>.</a:t>
            </a:r>
          </a:p>
          <a:p>
            <a:pPr>
              <a:lnSpc>
                <a:spcPct val="150000"/>
              </a:lnSpc>
            </a:pPr>
            <a:r>
              <a:rPr lang="en-US" sz="2000" dirty="0">
                <a:solidFill>
                  <a:srgbClr val="0033CC"/>
                </a:solidFill>
                <a:latin typeface="Times New Roman" pitchFamily="18" charset="0"/>
                <a:cs typeface="Times New Roman" pitchFamily="18" charset="0"/>
              </a:rPr>
              <a:t>- </a:t>
            </a:r>
            <a:r>
              <a:rPr lang="en-US" sz="2000" dirty="0" err="1">
                <a:solidFill>
                  <a:srgbClr val="0033CC"/>
                </a:solidFill>
                <a:latin typeface="Times New Roman" pitchFamily="18" charset="0"/>
                <a:cs typeface="Times New Roman" pitchFamily="18" charset="0"/>
              </a:rPr>
              <a:t>Đảm</a:t>
            </a:r>
            <a:r>
              <a:rPr lang="en-US" sz="2000" dirty="0">
                <a:solidFill>
                  <a:srgbClr val="0033CC"/>
                </a:solidFill>
                <a:latin typeface="Times New Roman" pitchFamily="18" charset="0"/>
                <a:cs typeface="Times New Roman" pitchFamily="18" charset="0"/>
              </a:rPr>
              <a:t> </a:t>
            </a:r>
            <a:r>
              <a:rPr lang="en-US" sz="2000" dirty="0" err="1">
                <a:solidFill>
                  <a:srgbClr val="0033CC"/>
                </a:solidFill>
                <a:latin typeface="Times New Roman" pitchFamily="18" charset="0"/>
                <a:cs typeface="Times New Roman" pitchFamily="18" charset="0"/>
              </a:rPr>
              <a:t>bảo</a:t>
            </a:r>
            <a:r>
              <a:rPr lang="en-US" sz="2000" dirty="0">
                <a:solidFill>
                  <a:srgbClr val="0033CC"/>
                </a:solidFill>
                <a:latin typeface="Times New Roman" pitchFamily="18" charset="0"/>
                <a:cs typeface="Times New Roman" pitchFamily="18" charset="0"/>
              </a:rPr>
              <a:t> </a:t>
            </a:r>
            <a:r>
              <a:rPr lang="en-US" sz="2000" dirty="0" smtClean="0">
                <a:solidFill>
                  <a:srgbClr val="0033CC"/>
                </a:solidFill>
                <a:latin typeface="Times New Roman" pitchFamily="18" charset="0"/>
                <a:cs typeface="Times New Roman" pitchFamily="18" charset="0"/>
              </a:rPr>
              <a:t>s</a:t>
            </a:r>
            <a:r>
              <a:rPr lang="vi-VN" sz="2000" dirty="0" smtClean="0">
                <a:solidFill>
                  <a:srgbClr val="0033CC"/>
                </a:solidFill>
                <a:latin typeface="Times New Roman" pitchFamily="18" charset="0"/>
                <a:cs typeface="Times New Roman" pitchFamily="18" charset="0"/>
              </a:rPr>
              <a:t>ự </a:t>
            </a:r>
            <a:r>
              <a:rPr lang="en-US" sz="2000" dirty="0" err="1" smtClean="0">
                <a:solidFill>
                  <a:srgbClr val="0033CC"/>
                </a:solidFill>
                <a:latin typeface="Times New Roman" pitchFamily="18" charset="0"/>
                <a:cs typeface="Times New Roman" pitchFamily="18" charset="0"/>
              </a:rPr>
              <a:t>phù</a:t>
            </a:r>
            <a:r>
              <a:rPr lang="en-US" sz="2000" dirty="0" smtClean="0">
                <a:solidFill>
                  <a:srgbClr val="0033CC"/>
                </a:solidFill>
                <a:latin typeface="Times New Roman" pitchFamily="18" charset="0"/>
                <a:cs typeface="Times New Roman" pitchFamily="18" charset="0"/>
              </a:rPr>
              <a:t> </a:t>
            </a:r>
            <a:r>
              <a:rPr lang="en-US" sz="2000" dirty="0" err="1">
                <a:solidFill>
                  <a:srgbClr val="0033CC"/>
                </a:solidFill>
                <a:latin typeface="Times New Roman" pitchFamily="18" charset="0"/>
                <a:cs typeface="Times New Roman" pitchFamily="18" charset="0"/>
              </a:rPr>
              <a:t>hợp</a:t>
            </a:r>
            <a:r>
              <a:rPr lang="en-US" sz="2000" dirty="0">
                <a:solidFill>
                  <a:srgbClr val="0033CC"/>
                </a:solidFill>
                <a:latin typeface="Times New Roman" pitchFamily="18" charset="0"/>
                <a:cs typeface="Times New Roman" pitchFamily="18" charset="0"/>
              </a:rPr>
              <a:t> </a:t>
            </a:r>
            <a:r>
              <a:rPr lang="en-US" sz="2000" dirty="0" err="1">
                <a:solidFill>
                  <a:srgbClr val="0033CC"/>
                </a:solidFill>
                <a:latin typeface="Times New Roman" pitchFamily="18" charset="0"/>
                <a:cs typeface="Times New Roman" pitchFamily="18" charset="0"/>
              </a:rPr>
              <a:t>với</a:t>
            </a:r>
            <a:r>
              <a:rPr lang="en-US" sz="2000" dirty="0">
                <a:solidFill>
                  <a:srgbClr val="0033CC"/>
                </a:solidFill>
                <a:latin typeface="Times New Roman" pitchFamily="18" charset="0"/>
                <a:cs typeface="Times New Roman" pitchFamily="18" charset="0"/>
              </a:rPr>
              <a:t> </a:t>
            </a:r>
            <a:r>
              <a:rPr lang="en-US" sz="2000" dirty="0" err="1">
                <a:solidFill>
                  <a:srgbClr val="0033CC"/>
                </a:solidFill>
                <a:latin typeface="Times New Roman" pitchFamily="18" charset="0"/>
                <a:cs typeface="Times New Roman" pitchFamily="18" charset="0"/>
              </a:rPr>
              <a:t>điều</a:t>
            </a:r>
            <a:r>
              <a:rPr lang="en-US" sz="2000" dirty="0">
                <a:solidFill>
                  <a:srgbClr val="0033CC"/>
                </a:solidFill>
                <a:latin typeface="Times New Roman" pitchFamily="18" charset="0"/>
                <a:cs typeface="Times New Roman" pitchFamily="18" charset="0"/>
              </a:rPr>
              <a:t> </a:t>
            </a:r>
            <a:r>
              <a:rPr lang="en-US" sz="2000" dirty="0" err="1">
                <a:solidFill>
                  <a:srgbClr val="0033CC"/>
                </a:solidFill>
                <a:latin typeface="Times New Roman" pitchFamily="18" charset="0"/>
                <a:cs typeface="Times New Roman" pitchFamily="18" charset="0"/>
              </a:rPr>
              <a:t>kiện</a:t>
            </a:r>
            <a:r>
              <a:rPr lang="en-US" sz="2000" dirty="0">
                <a:solidFill>
                  <a:srgbClr val="0033CC"/>
                </a:solidFill>
                <a:latin typeface="Times New Roman" pitchFamily="18" charset="0"/>
                <a:cs typeface="Times New Roman" pitchFamily="18" charset="0"/>
              </a:rPr>
              <a:t> </a:t>
            </a:r>
            <a:r>
              <a:rPr lang="en-US" sz="2000" dirty="0" smtClean="0">
                <a:solidFill>
                  <a:srgbClr val="0033CC"/>
                </a:solidFill>
                <a:latin typeface="Times New Roman" pitchFamily="18" charset="0"/>
                <a:cs typeface="Times New Roman" pitchFamily="18" charset="0"/>
              </a:rPr>
              <a:t>CSVC </a:t>
            </a:r>
            <a:r>
              <a:rPr lang="en-US" sz="2000" dirty="0" err="1">
                <a:solidFill>
                  <a:srgbClr val="0033CC"/>
                </a:solidFill>
                <a:latin typeface="Times New Roman" pitchFamily="18" charset="0"/>
                <a:cs typeface="Times New Roman" pitchFamily="18" charset="0"/>
              </a:rPr>
              <a:t>nhà</a:t>
            </a:r>
            <a:r>
              <a:rPr lang="en-US" sz="2000" dirty="0">
                <a:solidFill>
                  <a:srgbClr val="0033CC"/>
                </a:solidFill>
                <a:latin typeface="Times New Roman" pitchFamily="18" charset="0"/>
                <a:cs typeface="Times New Roman" pitchFamily="18" charset="0"/>
              </a:rPr>
              <a:t> </a:t>
            </a:r>
            <a:r>
              <a:rPr lang="en-US" sz="2000" dirty="0" err="1">
                <a:solidFill>
                  <a:srgbClr val="0033CC"/>
                </a:solidFill>
                <a:latin typeface="Times New Roman" pitchFamily="18" charset="0"/>
                <a:cs typeface="Times New Roman" pitchFamily="18" charset="0"/>
              </a:rPr>
              <a:t>trường</a:t>
            </a:r>
            <a:r>
              <a:rPr lang="en-US" sz="2000" dirty="0">
                <a:solidFill>
                  <a:srgbClr val="0033CC"/>
                </a:solidFill>
                <a:latin typeface="Times New Roman" pitchFamily="18" charset="0"/>
                <a:cs typeface="Times New Roman" pitchFamily="18" charset="0"/>
              </a:rPr>
              <a:t>.</a:t>
            </a:r>
          </a:p>
          <a:p>
            <a:pPr>
              <a:lnSpc>
                <a:spcPct val="150000"/>
              </a:lnSpc>
            </a:pPr>
            <a:r>
              <a:rPr lang="en-US" sz="2000" dirty="0">
                <a:solidFill>
                  <a:srgbClr val="0033CC"/>
                </a:solidFill>
                <a:latin typeface="Times New Roman" pitchFamily="18" charset="0"/>
                <a:cs typeface="Times New Roman" pitchFamily="18" charset="0"/>
              </a:rPr>
              <a:t>- </a:t>
            </a:r>
            <a:r>
              <a:rPr lang="en-US" sz="2000" dirty="0" err="1">
                <a:solidFill>
                  <a:srgbClr val="0033CC"/>
                </a:solidFill>
                <a:latin typeface="Times New Roman" pitchFamily="18" charset="0"/>
                <a:cs typeface="Times New Roman" pitchFamily="18" charset="0"/>
              </a:rPr>
              <a:t>Đảm</a:t>
            </a:r>
            <a:r>
              <a:rPr lang="en-US" sz="2000" dirty="0">
                <a:solidFill>
                  <a:srgbClr val="0033CC"/>
                </a:solidFill>
                <a:latin typeface="Times New Roman" pitchFamily="18" charset="0"/>
                <a:cs typeface="Times New Roman" pitchFamily="18" charset="0"/>
              </a:rPr>
              <a:t> </a:t>
            </a:r>
            <a:r>
              <a:rPr lang="en-US" sz="2000" dirty="0" err="1">
                <a:solidFill>
                  <a:srgbClr val="0033CC"/>
                </a:solidFill>
                <a:latin typeface="Times New Roman" pitchFamily="18" charset="0"/>
                <a:cs typeface="Times New Roman" pitchFamily="18" charset="0"/>
              </a:rPr>
              <a:t>bảo</a:t>
            </a:r>
            <a:r>
              <a:rPr lang="en-US" sz="2000" dirty="0">
                <a:solidFill>
                  <a:srgbClr val="0033CC"/>
                </a:solidFill>
                <a:latin typeface="Times New Roman" pitchFamily="18" charset="0"/>
                <a:cs typeface="Times New Roman" pitchFamily="18" charset="0"/>
              </a:rPr>
              <a:t> </a:t>
            </a:r>
            <a:r>
              <a:rPr lang="en-US" sz="2000" dirty="0" err="1" smtClean="0">
                <a:solidFill>
                  <a:srgbClr val="0033CC"/>
                </a:solidFill>
                <a:latin typeface="Times New Roman" pitchFamily="18" charset="0"/>
                <a:cs typeface="Times New Roman" pitchFamily="18" charset="0"/>
              </a:rPr>
              <a:t>phù</a:t>
            </a:r>
            <a:r>
              <a:rPr lang="en-US" sz="2000" dirty="0" smtClean="0">
                <a:solidFill>
                  <a:srgbClr val="0033CC"/>
                </a:solidFill>
                <a:latin typeface="Times New Roman" pitchFamily="18" charset="0"/>
                <a:cs typeface="Times New Roman" pitchFamily="18" charset="0"/>
              </a:rPr>
              <a:t> </a:t>
            </a:r>
            <a:r>
              <a:rPr lang="en-US" sz="2000" dirty="0" err="1" smtClean="0">
                <a:solidFill>
                  <a:srgbClr val="0033CC"/>
                </a:solidFill>
                <a:latin typeface="Times New Roman" pitchFamily="18" charset="0"/>
                <a:cs typeface="Times New Roman" pitchFamily="18" charset="0"/>
              </a:rPr>
              <a:t>hợp</a:t>
            </a:r>
            <a:r>
              <a:rPr lang="en-US" sz="2000" dirty="0" smtClean="0">
                <a:solidFill>
                  <a:srgbClr val="0033CC"/>
                </a:solidFill>
                <a:latin typeface="Times New Roman" pitchFamily="18" charset="0"/>
                <a:cs typeface="Times New Roman" pitchFamily="18" charset="0"/>
              </a:rPr>
              <a:t> </a:t>
            </a:r>
            <a:r>
              <a:rPr lang="en-US" sz="2000" dirty="0" err="1">
                <a:solidFill>
                  <a:srgbClr val="0033CC"/>
                </a:solidFill>
                <a:latin typeface="Times New Roman" pitchFamily="18" charset="0"/>
                <a:cs typeface="Times New Roman" pitchFamily="18" charset="0"/>
              </a:rPr>
              <a:t>đối</a:t>
            </a:r>
            <a:r>
              <a:rPr lang="en-US" sz="2000" dirty="0">
                <a:solidFill>
                  <a:srgbClr val="0033CC"/>
                </a:solidFill>
                <a:latin typeface="Times New Roman" pitchFamily="18" charset="0"/>
                <a:cs typeface="Times New Roman" pitchFamily="18" charset="0"/>
              </a:rPr>
              <a:t> </a:t>
            </a:r>
            <a:r>
              <a:rPr lang="en-US" sz="2000" dirty="0" err="1">
                <a:solidFill>
                  <a:srgbClr val="0033CC"/>
                </a:solidFill>
                <a:latin typeface="Times New Roman" pitchFamily="18" charset="0"/>
                <a:cs typeface="Times New Roman" pitchFamily="18" charset="0"/>
              </a:rPr>
              <a:t>với</a:t>
            </a:r>
            <a:r>
              <a:rPr lang="en-US" sz="2000" dirty="0">
                <a:solidFill>
                  <a:srgbClr val="0033CC"/>
                </a:solidFill>
                <a:latin typeface="Times New Roman" pitchFamily="18" charset="0"/>
                <a:cs typeface="Times New Roman" pitchFamily="18" charset="0"/>
              </a:rPr>
              <a:t> </a:t>
            </a:r>
            <a:r>
              <a:rPr lang="en-US" sz="2000" dirty="0" err="1">
                <a:solidFill>
                  <a:srgbClr val="0033CC"/>
                </a:solidFill>
                <a:latin typeface="Times New Roman" pitchFamily="18" charset="0"/>
                <a:cs typeface="Times New Roman" pitchFamily="18" charset="0"/>
              </a:rPr>
              <a:t>đội</a:t>
            </a:r>
            <a:r>
              <a:rPr lang="en-US" sz="2000" dirty="0">
                <a:solidFill>
                  <a:srgbClr val="0033CC"/>
                </a:solidFill>
                <a:latin typeface="Times New Roman" pitchFamily="18" charset="0"/>
                <a:cs typeface="Times New Roman" pitchFamily="18" charset="0"/>
              </a:rPr>
              <a:t> </a:t>
            </a:r>
            <a:r>
              <a:rPr lang="en-US" sz="2000" dirty="0" err="1">
                <a:solidFill>
                  <a:srgbClr val="0033CC"/>
                </a:solidFill>
                <a:latin typeface="Times New Roman" pitchFamily="18" charset="0"/>
                <a:cs typeface="Times New Roman" pitchFamily="18" charset="0"/>
              </a:rPr>
              <a:t>ngũ</a:t>
            </a:r>
            <a:r>
              <a:rPr lang="en-US" sz="2000" dirty="0">
                <a:solidFill>
                  <a:srgbClr val="0033CC"/>
                </a:solidFill>
                <a:latin typeface="Times New Roman" pitchFamily="18" charset="0"/>
                <a:cs typeface="Times New Roman" pitchFamily="18" charset="0"/>
              </a:rPr>
              <a:t> </a:t>
            </a:r>
            <a:r>
              <a:rPr lang="en-US" sz="2000" dirty="0" err="1">
                <a:solidFill>
                  <a:srgbClr val="0033CC"/>
                </a:solidFill>
                <a:latin typeface="Times New Roman" pitchFamily="18" charset="0"/>
                <a:cs typeface="Times New Roman" pitchFamily="18" charset="0"/>
              </a:rPr>
              <a:t>quản</a:t>
            </a:r>
            <a:r>
              <a:rPr lang="en-US" sz="2000" dirty="0">
                <a:solidFill>
                  <a:srgbClr val="0033CC"/>
                </a:solidFill>
                <a:latin typeface="Times New Roman" pitchFamily="18" charset="0"/>
                <a:cs typeface="Times New Roman" pitchFamily="18" charset="0"/>
              </a:rPr>
              <a:t> </a:t>
            </a:r>
            <a:r>
              <a:rPr lang="en-US" sz="2000" dirty="0" err="1">
                <a:solidFill>
                  <a:srgbClr val="0033CC"/>
                </a:solidFill>
                <a:latin typeface="Times New Roman" pitchFamily="18" charset="0"/>
                <a:cs typeface="Times New Roman" pitchFamily="18" charset="0"/>
              </a:rPr>
              <a:t>lý</a:t>
            </a:r>
            <a:r>
              <a:rPr lang="en-US" sz="2000" dirty="0">
                <a:solidFill>
                  <a:srgbClr val="0033CC"/>
                </a:solidFill>
                <a:latin typeface="Times New Roman" pitchFamily="18" charset="0"/>
                <a:cs typeface="Times New Roman" pitchFamily="18" charset="0"/>
              </a:rPr>
              <a:t>, </a:t>
            </a:r>
            <a:r>
              <a:rPr lang="en-US" sz="2000" dirty="0" err="1">
                <a:solidFill>
                  <a:srgbClr val="0033CC"/>
                </a:solidFill>
                <a:latin typeface="Times New Roman" pitchFamily="18" charset="0"/>
                <a:cs typeface="Times New Roman" pitchFamily="18" charset="0"/>
              </a:rPr>
              <a:t>giáo</a:t>
            </a:r>
            <a:r>
              <a:rPr lang="en-US" sz="2000" dirty="0">
                <a:solidFill>
                  <a:srgbClr val="0033CC"/>
                </a:solidFill>
                <a:latin typeface="Times New Roman" pitchFamily="18" charset="0"/>
                <a:cs typeface="Times New Roman" pitchFamily="18" charset="0"/>
              </a:rPr>
              <a:t> </a:t>
            </a:r>
            <a:r>
              <a:rPr lang="en-US" sz="2000" dirty="0" err="1">
                <a:solidFill>
                  <a:srgbClr val="0033CC"/>
                </a:solidFill>
                <a:latin typeface="Times New Roman" pitchFamily="18" charset="0"/>
                <a:cs typeface="Times New Roman" pitchFamily="18" charset="0"/>
              </a:rPr>
              <a:t>viên</a:t>
            </a:r>
            <a:r>
              <a:rPr lang="en-US" sz="2000" dirty="0">
                <a:solidFill>
                  <a:srgbClr val="0033CC"/>
                </a:solidFill>
                <a:latin typeface="Times New Roman" pitchFamily="18" charset="0"/>
                <a:cs typeface="Times New Roman" pitchFamily="18" charset="0"/>
              </a:rPr>
              <a:t>, </a:t>
            </a:r>
            <a:r>
              <a:rPr lang="en-US" sz="2000" dirty="0" err="1" smtClean="0">
                <a:solidFill>
                  <a:srgbClr val="0033CC"/>
                </a:solidFill>
                <a:latin typeface="Times New Roman" pitchFamily="18" charset="0"/>
                <a:cs typeface="Times New Roman" pitchFamily="18" charset="0"/>
              </a:rPr>
              <a:t>nhân</a:t>
            </a:r>
            <a:r>
              <a:rPr lang="en-US" sz="2000" dirty="0" smtClean="0">
                <a:solidFill>
                  <a:srgbClr val="0033CC"/>
                </a:solidFill>
                <a:latin typeface="Times New Roman" pitchFamily="18" charset="0"/>
                <a:cs typeface="Times New Roman" pitchFamily="18" charset="0"/>
              </a:rPr>
              <a:t> </a:t>
            </a:r>
            <a:r>
              <a:rPr lang="en-US" sz="2000" dirty="0" err="1" smtClean="0">
                <a:solidFill>
                  <a:srgbClr val="0033CC"/>
                </a:solidFill>
                <a:latin typeface="Times New Roman" pitchFamily="18" charset="0"/>
                <a:cs typeface="Times New Roman" pitchFamily="18" charset="0"/>
              </a:rPr>
              <a:t>viên</a:t>
            </a:r>
            <a:r>
              <a:rPr lang="en-US" sz="2000" dirty="0" smtClean="0">
                <a:solidFill>
                  <a:srgbClr val="0033CC"/>
                </a:solidFill>
                <a:latin typeface="Times New Roman" pitchFamily="18" charset="0"/>
                <a:cs typeface="Times New Roman" pitchFamily="18" charset="0"/>
              </a:rPr>
              <a:t> </a:t>
            </a:r>
            <a:r>
              <a:rPr lang="en-US" sz="2000" dirty="0" err="1" smtClean="0">
                <a:solidFill>
                  <a:srgbClr val="0033CC"/>
                </a:solidFill>
                <a:latin typeface="Times New Roman" pitchFamily="18" charset="0"/>
                <a:cs typeface="Times New Roman" pitchFamily="18" charset="0"/>
              </a:rPr>
              <a:t>và</a:t>
            </a:r>
            <a:r>
              <a:rPr lang="en-US" sz="2000" dirty="0" smtClean="0">
                <a:solidFill>
                  <a:srgbClr val="0033CC"/>
                </a:solidFill>
                <a:latin typeface="Times New Roman" pitchFamily="18" charset="0"/>
                <a:cs typeface="Times New Roman" pitchFamily="18" charset="0"/>
              </a:rPr>
              <a:t> HS </a:t>
            </a:r>
            <a:r>
              <a:rPr lang="en-US" sz="2000" dirty="0" err="1">
                <a:solidFill>
                  <a:srgbClr val="0033CC"/>
                </a:solidFill>
                <a:latin typeface="Times New Roman" pitchFamily="18" charset="0"/>
                <a:cs typeface="Times New Roman" pitchFamily="18" charset="0"/>
              </a:rPr>
              <a:t>nhà</a:t>
            </a:r>
            <a:r>
              <a:rPr lang="en-US" sz="2000" dirty="0">
                <a:solidFill>
                  <a:srgbClr val="0033CC"/>
                </a:solidFill>
                <a:latin typeface="Times New Roman" pitchFamily="18" charset="0"/>
                <a:cs typeface="Times New Roman" pitchFamily="18" charset="0"/>
              </a:rPr>
              <a:t> </a:t>
            </a:r>
            <a:r>
              <a:rPr lang="en-US" sz="2000" dirty="0" err="1">
                <a:solidFill>
                  <a:srgbClr val="0033CC"/>
                </a:solidFill>
                <a:latin typeface="Times New Roman" pitchFamily="18" charset="0"/>
                <a:cs typeface="Times New Roman" pitchFamily="18" charset="0"/>
              </a:rPr>
              <a:t>trường</a:t>
            </a:r>
            <a:endParaRPr lang="en-US" sz="2000" dirty="0">
              <a:solidFill>
                <a:srgbClr val="0033CC"/>
              </a:solidFill>
              <a:latin typeface="Times New Roman" pitchFamily="18" charset="0"/>
              <a:cs typeface="Times New Roman" pitchFamily="18" charset="0"/>
            </a:endParaRPr>
          </a:p>
          <a:p>
            <a:pPr>
              <a:lnSpc>
                <a:spcPct val="150000"/>
              </a:lnSpc>
            </a:pPr>
            <a:r>
              <a:rPr lang="en-US" sz="2000" dirty="0">
                <a:solidFill>
                  <a:srgbClr val="0033CC"/>
                </a:solidFill>
                <a:latin typeface="Times New Roman" pitchFamily="18" charset="0"/>
                <a:cs typeface="Times New Roman" pitchFamily="18" charset="0"/>
              </a:rPr>
              <a:t>- </a:t>
            </a:r>
            <a:r>
              <a:rPr lang="en-US" sz="2000" dirty="0" err="1" smtClean="0">
                <a:solidFill>
                  <a:srgbClr val="0033CC"/>
                </a:solidFill>
                <a:latin typeface="Times New Roman" pitchFamily="18" charset="0"/>
                <a:cs typeface="Times New Roman" pitchFamily="18" charset="0"/>
              </a:rPr>
              <a:t>Đúng</a:t>
            </a:r>
            <a:r>
              <a:rPr lang="en-US" sz="2000" dirty="0" smtClean="0">
                <a:solidFill>
                  <a:srgbClr val="0033CC"/>
                </a:solidFill>
                <a:latin typeface="Times New Roman" pitchFamily="18" charset="0"/>
                <a:cs typeface="Times New Roman" pitchFamily="18" charset="0"/>
              </a:rPr>
              <a:t> </a:t>
            </a:r>
            <a:r>
              <a:rPr lang="en-US" sz="2000" dirty="0" err="1">
                <a:solidFill>
                  <a:srgbClr val="0033CC"/>
                </a:solidFill>
                <a:latin typeface="Times New Roman" pitchFamily="18" charset="0"/>
                <a:cs typeface="Times New Roman" pitchFamily="18" charset="0"/>
              </a:rPr>
              <a:t>thẩm</a:t>
            </a:r>
            <a:r>
              <a:rPr lang="en-US" sz="2000" dirty="0">
                <a:solidFill>
                  <a:srgbClr val="0033CC"/>
                </a:solidFill>
                <a:latin typeface="Times New Roman" pitchFamily="18" charset="0"/>
                <a:cs typeface="Times New Roman" pitchFamily="18" charset="0"/>
              </a:rPr>
              <a:t> </a:t>
            </a:r>
            <a:r>
              <a:rPr lang="en-US" sz="2000" dirty="0" err="1" smtClean="0">
                <a:solidFill>
                  <a:srgbClr val="0033CC"/>
                </a:solidFill>
                <a:latin typeface="Times New Roman" pitchFamily="18" charset="0"/>
                <a:cs typeface="Times New Roman" pitchFamily="18" charset="0"/>
              </a:rPr>
              <a:t>quyền</a:t>
            </a:r>
            <a:r>
              <a:rPr lang="en-US" sz="2000" dirty="0" smtClean="0">
                <a:solidFill>
                  <a:srgbClr val="0033CC"/>
                </a:solidFill>
                <a:latin typeface="Times New Roman" pitchFamily="18" charset="0"/>
                <a:cs typeface="Times New Roman" pitchFamily="18" charset="0"/>
              </a:rPr>
              <a:t>, </a:t>
            </a:r>
            <a:r>
              <a:rPr lang="vi-VN" sz="2000" dirty="0" smtClean="0">
                <a:solidFill>
                  <a:srgbClr val="0033CC"/>
                </a:solidFill>
                <a:latin typeface="Times New Roman" pitchFamily="18" charset="0"/>
                <a:cs typeface="Times New Roman" pitchFamily="18" charset="0"/>
              </a:rPr>
              <a:t>đúng</a:t>
            </a:r>
            <a:r>
              <a:rPr lang="en-US" sz="2000" dirty="0" smtClean="0">
                <a:solidFill>
                  <a:srgbClr val="0033CC"/>
                </a:solidFill>
                <a:latin typeface="Times New Roman" pitchFamily="18" charset="0"/>
                <a:cs typeface="Times New Roman" pitchFamily="18" charset="0"/>
              </a:rPr>
              <a:t> </a:t>
            </a:r>
            <a:r>
              <a:rPr lang="en-US" sz="2000" dirty="0" err="1">
                <a:solidFill>
                  <a:srgbClr val="0033CC"/>
                </a:solidFill>
                <a:latin typeface="Times New Roman" pitchFamily="18" charset="0"/>
                <a:cs typeface="Times New Roman" pitchFamily="18" charset="0"/>
              </a:rPr>
              <a:t>hình</a:t>
            </a:r>
            <a:r>
              <a:rPr lang="en-US" sz="2000" dirty="0">
                <a:solidFill>
                  <a:srgbClr val="0033CC"/>
                </a:solidFill>
                <a:latin typeface="Times New Roman" pitchFamily="18" charset="0"/>
                <a:cs typeface="Times New Roman" pitchFamily="18" charset="0"/>
              </a:rPr>
              <a:t> </a:t>
            </a:r>
            <a:r>
              <a:rPr lang="en-US" sz="2000" dirty="0" err="1" smtClean="0">
                <a:solidFill>
                  <a:srgbClr val="0033CC"/>
                </a:solidFill>
                <a:latin typeface="Times New Roman" pitchFamily="18" charset="0"/>
                <a:cs typeface="Times New Roman" pitchFamily="18" charset="0"/>
              </a:rPr>
              <a:t>thức</a:t>
            </a:r>
            <a:r>
              <a:rPr lang="en-US" sz="2000" dirty="0" smtClean="0">
                <a:solidFill>
                  <a:srgbClr val="0033CC"/>
                </a:solidFill>
                <a:latin typeface="Times New Roman" pitchFamily="18" charset="0"/>
                <a:cs typeface="Times New Roman" pitchFamily="18" charset="0"/>
              </a:rPr>
              <a:t> v</a:t>
            </a:r>
            <a:r>
              <a:rPr lang="vi-VN" sz="2000" dirty="0" smtClean="0">
                <a:solidFill>
                  <a:srgbClr val="0033CC"/>
                </a:solidFill>
                <a:latin typeface="Times New Roman" pitchFamily="18" charset="0"/>
                <a:cs typeface="Times New Roman" pitchFamily="18" charset="0"/>
              </a:rPr>
              <a:t>ă</a:t>
            </a:r>
            <a:r>
              <a:rPr lang="en-US" sz="2000" dirty="0" smtClean="0">
                <a:solidFill>
                  <a:srgbClr val="0033CC"/>
                </a:solidFill>
                <a:latin typeface="Times New Roman" pitchFamily="18" charset="0"/>
                <a:cs typeface="Times New Roman" pitchFamily="18" charset="0"/>
              </a:rPr>
              <a:t>n </a:t>
            </a:r>
            <a:r>
              <a:rPr lang="en-US" sz="2000" dirty="0" err="1" smtClean="0">
                <a:solidFill>
                  <a:srgbClr val="0033CC"/>
                </a:solidFill>
                <a:latin typeface="Times New Roman" pitchFamily="18" charset="0"/>
                <a:cs typeface="Times New Roman" pitchFamily="18" charset="0"/>
              </a:rPr>
              <a:t>bản</a:t>
            </a:r>
            <a:r>
              <a:rPr lang="en-US" sz="2000" dirty="0" smtClean="0">
                <a:solidFill>
                  <a:srgbClr val="0033CC"/>
                </a:solidFill>
                <a:latin typeface="Times New Roman" pitchFamily="18" charset="0"/>
                <a:cs typeface="Times New Roman" pitchFamily="18" charset="0"/>
              </a:rPr>
              <a:t>; </a:t>
            </a:r>
            <a:r>
              <a:rPr lang="en-US" sz="2000" dirty="0" err="1" smtClean="0">
                <a:solidFill>
                  <a:srgbClr val="0033CC"/>
                </a:solidFill>
                <a:latin typeface="Times New Roman" pitchFamily="18" charset="0"/>
                <a:cs typeface="Times New Roman" pitchFamily="18" charset="0"/>
              </a:rPr>
              <a:t>rõ</a:t>
            </a:r>
            <a:r>
              <a:rPr lang="en-US" sz="2000" dirty="0" smtClean="0">
                <a:solidFill>
                  <a:srgbClr val="0033CC"/>
                </a:solidFill>
                <a:latin typeface="Times New Roman" pitchFamily="18" charset="0"/>
                <a:cs typeface="Times New Roman" pitchFamily="18" charset="0"/>
              </a:rPr>
              <a:t> </a:t>
            </a:r>
            <a:r>
              <a:rPr lang="en-US" sz="2000" dirty="0" err="1" smtClean="0">
                <a:solidFill>
                  <a:srgbClr val="0033CC"/>
                </a:solidFill>
                <a:latin typeface="Times New Roman" pitchFamily="18" charset="0"/>
                <a:cs typeface="Times New Roman" pitchFamily="18" charset="0"/>
              </a:rPr>
              <a:t>quy</a:t>
            </a:r>
            <a:r>
              <a:rPr lang="en-US" sz="2000" dirty="0" smtClean="0">
                <a:solidFill>
                  <a:srgbClr val="0033CC"/>
                </a:solidFill>
                <a:latin typeface="Times New Roman" pitchFamily="18" charset="0"/>
                <a:cs typeface="Times New Roman" pitchFamily="18" charset="0"/>
              </a:rPr>
              <a:t> </a:t>
            </a:r>
            <a:r>
              <a:rPr lang="en-US" sz="2000" dirty="0" err="1">
                <a:solidFill>
                  <a:srgbClr val="0033CC"/>
                </a:solidFill>
                <a:latin typeface="Times New Roman" pitchFamily="18" charset="0"/>
                <a:cs typeface="Times New Roman" pitchFamily="18" charset="0"/>
              </a:rPr>
              <a:t>trình</a:t>
            </a:r>
            <a:r>
              <a:rPr lang="en-US" sz="2000" dirty="0">
                <a:solidFill>
                  <a:srgbClr val="0033CC"/>
                </a:solidFill>
                <a:latin typeface="Times New Roman" pitchFamily="18" charset="0"/>
                <a:cs typeface="Times New Roman" pitchFamily="18" charset="0"/>
              </a:rPr>
              <a:t> </a:t>
            </a:r>
            <a:r>
              <a:rPr lang="en-US" sz="2000" dirty="0" err="1" smtClean="0">
                <a:solidFill>
                  <a:srgbClr val="0033CC"/>
                </a:solidFill>
                <a:latin typeface="Times New Roman" pitchFamily="18" charset="0"/>
                <a:cs typeface="Times New Roman" pitchFamily="18" charset="0"/>
              </a:rPr>
              <a:t>thực</a:t>
            </a:r>
            <a:r>
              <a:rPr lang="en-US" sz="2000" dirty="0" smtClean="0">
                <a:solidFill>
                  <a:srgbClr val="0033CC"/>
                </a:solidFill>
                <a:latin typeface="Times New Roman" pitchFamily="18" charset="0"/>
                <a:cs typeface="Times New Roman" pitchFamily="18" charset="0"/>
              </a:rPr>
              <a:t> </a:t>
            </a:r>
            <a:r>
              <a:rPr lang="en-US" sz="2000" dirty="0" err="1">
                <a:solidFill>
                  <a:srgbClr val="0033CC"/>
                </a:solidFill>
                <a:latin typeface="Times New Roman" pitchFamily="18" charset="0"/>
                <a:cs typeface="Times New Roman" pitchFamily="18" charset="0"/>
              </a:rPr>
              <a:t>hiện</a:t>
            </a:r>
            <a:r>
              <a:rPr lang="en-US" sz="2000" dirty="0">
                <a:solidFill>
                  <a:srgbClr val="0033CC"/>
                </a:solidFill>
                <a:latin typeface="Times New Roman" pitchFamily="18" charset="0"/>
                <a:cs typeface="Times New Roman" pitchFamily="18" charset="0"/>
              </a:rPr>
              <a:t> </a:t>
            </a:r>
            <a:r>
              <a:rPr lang="en-US" sz="2000" dirty="0" err="1" smtClean="0">
                <a:solidFill>
                  <a:srgbClr val="0033CC"/>
                </a:solidFill>
                <a:latin typeface="Times New Roman" pitchFamily="18" charset="0"/>
                <a:cs typeface="Times New Roman" pitchFamily="18" charset="0"/>
              </a:rPr>
              <a:t>với</a:t>
            </a:r>
            <a:r>
              <a:rPr lang="en-US" sz="2000" dirty="0" smtClean="0">
                <a:solidFill>
                  <a:srgbClr val="0033CC"/>
                </a:solidFill>
                <a:latin typeface="Times New Roman" pitchFamily="18" charset="0"/>
                <a:cs typeface="Times New Roman" pitchFamily="18" charset="0"/>
              </a:rPr>
              <a:t> </a:t>
            </a:r>
            <a:r>
              <a:rPr lang="en-US" sz="2000" dirty="0" err="1" smtClean="0">
                <a:solidFill>
                  <a:srgbClr val="0033CC"/>
                </a:solidFill>
                <a:latin typeface="Times New Roman" pitchFamily="18" charset="0"/>
                <a:cs typeface="Times New Roman" pitchFamily="18" charset="0"/>
              </a:rPr>
              <a:t>mỗi</a:t>
            </a:r>
            <a:r>
              <a:rPr lang="en-US" sz="2000" dirty="0" smtClean="0">
                <a:solidFill>
                  <a:srgbClr val="0033CC"/>
                </a:solidFill>
                <a:latin typeface="Times New Roman" pitchFamily="18" charset="0"/>
                <a:cs typeface="Times New Roman" pitchFamily="18" charset="0"/>
              </a:rPr>
              <a:t> </a:t>
            </a:r>
            <a:r>
              <a:rPr lang="en-US" sz="2000" dirty="0" err="1" smtClean="0">
                <a:solidFill>
                  <a:srgbClr val="0033CC"/>
                </a:solidFill>
                <a:latin typeface="Times New Roman" pitchFamily="18" charset="0"/>
                <a:cs typeface="Times New Roman" pitchFamily="18" charset="0"/>
              </a:rPr>
              <a:t>thiết</a:t>
            </a:r>
            <a:r>
              <a:rPr lang="en-US" sz="2000" dirty="0" smtClean="0">
                <a:solidFill>
                  <a:srgbClr val="0033CC"/>
                </a:solidFill>
                <a:latin typeface="Times New Roman" pitchFamily="18" charset="0"/>
                <a:cs typeface="Times New Roman" pitchFamily="18" charset="0"/>
              </a:rPr>
              <a:t> </a:t>
            </a:r>
            <a:r>
              <a:rPr lang="en-US" sz="2000" dirty="0" err="1" smtClean="0">
                <a:solidFill>
                  <a:srgbClr val="0033CC"/>
                </a:solidFill>
                <a:latin typeface="Times New Roman" pitchFamily="18" charset="0"/>
                <a:cs typeface="Times New Roman" pitchFamily="18" charset="0"/>
              </a:rPr>
              <a:t>bị</a:t>
            </a:r>
            <a:r>
              <a:rPr lang="en-US" sz="2000" dirty="0" smtClean="0">
                <a:solidFill>
                  <a:srgbClr val="0033CC"/>
                </a:solidFill>
                <a:latin typeface="Times New Roman" pitchFamily="18" charset="0"/>
                <a:cs typeface="Times New Roman" pitchFamily="18" charset="0"/>
              </a:rPr>
              <a:t> hay </a:t>
            </a:r>
            <a:r>
              <a:rPr lang="en-US" sz="2000" dirty="0" err="1" smtClean="0">
                <a:solidFill>
                  <a:srgbClr val="0033CC"/>
                </a:solidFill>
                <a:latin typeface="Times New Roman" pitchFamily="18" charset="0"/>
                <a:cs typeface="Times New Roman" pitchFamily="18" charset="0"/>
              </a:rPr>
              <a:t>mỗi</a:t>
            </a:r>
            <a:r>
              <a:rPr lang="en-US" sz="2000" dirty="0" smtClean="0">
                <a:solidFill>
                  <a:srgbClr val="0033CC"/>
                </a:solidFill>
                <a:latin typeface="Times New Roman" pitchFamily="18" charset="0"/>
                <a:cs typeface="Times New Roman" pitchFamily="18" charset="0"/>
              </a:rPr>
              <a:t> </a:t>
            </a:r>
            <a:r>
              <a:rPr lang="en-US" sz="2000" dirty="0" err="1" smtClean="0">
                <a:solidFill>
                  <a:srgbClr val="0033CC"/>
                </a:solidFill>
                <a:latin typeface="Times New Roman" pitchFamily="18" charset="0"/>
                <a:cs typeface="Times New Roman" pitchFamily="18" charset="0"/>
              </a:rPr>
              <a:t>phòng</a:t>
            </a:r>
            <a:r>
              <a:rPr lang="en-US" sz="2000" dirty="0" smtClean="0">
                <a:solidFill>
                  <a:srgbClr val="0033CC"/>
                </a:solidFill>
                <a:latin typeface="Times New Roman" pitchFamily="18" charset="0"/>
                <a:cs typeface="Times New Roman" pitchFamily="18" charset="0"/>
              </a:rPr>
              <a:t>.</a:t>
            </a:r>
            <a:endParaRPr lang="en-US" sz="2000" dirty="0">
              <a:solidFill>
                <a:srgbClr val="0033CC"/>
              </a:solidFill>
              <a:latin typeface="Times New Roman" pitchFamily="18" charset="0"/>
              <a:cs typeface="Times New Roman" pitchFamily="18" charset="0"/>
            </a:endParaRPr>
          </a:p>
          <a:p>
            <a:pPr>
              <a:lnSpc>
                <a:spcPct val="150000"/>
              </a:lnSpc>
            </a:pPr>
            <a:r>
              <a:rPr lang="en-US" sz="2000" dirty="0">
                <a:solidFill>
                  <a:srgbClr val="0033CC"/>
                </a:solidFill>
                <a:latin typeface="Times New Roman" pitchFamily="18" charset="0"/>
                <a:cs typeface="Times New Roman" pitchFamily="18" charset="0"/>
              </a:rPr>
              <a:t>- </a:t>
            </a:r>
            <a:r>
              <a:rPr lang="en-US" sz="2000" dirty="0" err="1">
                <a:solidFill>
                  <a:srgbClr val="0033CC"/>
                </a:solidFill>
                <a:latin typeface="Times New Roman" pitchFamily="18" charset="0"/>
                <a:cs typeface="Times New Roman" pitchFamily="18" charset="0"/>
              </a:rPr>
              <a:t>Bảo</a:t>
            </a:r>
            <a:r>
              <a:rPr lang="en-US" sz="2000" dirty="0">
                <a:solidFill>
                  <a:srgbClr val="0033CC"/>
                </a:solidFill>
                <a:latin typeface="Times New Roman" pitchFamily="18" charset="0"/>
                <a:cs typeface="Times New Roman" pitchFamily="18" charset="0"/>
              </a:rPr>
              <a:t> </a:t>
            </a:r>
            <a:r>
              <a:rPr lang="en-US" sz="2000" dirty="0" err="1">
                <a:solidFill>
                  <a:srgbClr val="0033CC"/>
                </a:solidFill>
                <a:latin typeface="Times New Roman" pitchFamily="18" charset="0"/>
                <a:cs typeface="Times New Roman" pitchFamily="18" charset="0"/>
              </a:rPr>
              <a:t>đảm</a:t>
            </a:r>
            <a:r>
              <a:rPr lang="en-US" sz="2000" dirty="0">
                <a:solidFill>
                  <a:srgbClr val="0033CC"/>
                </a:solidFill>
                <a:latin typeface="Times New Roman" pitchFamily="18" charset="0"/>
                <a:cs typeface="Times New Roman" pitchFamily="18" charset="0"/>
              </a:rPr>
              <a:t> </a:t>
            </a:r>
            <a:r>
              <a:rPr lang="en-US" sz="2000" dirty="0" err="1">
                <a:solidFill>
                  <a:srgbClr val="0033CC"/>
                </a:solidFill>
                <a:latin typeface="Times New Roman" pitchFamily="18" charset="0"/>
                <a:cs typeface="Times New Roman" pitchFamily="18" charset="0"/>
              </a:rPr>
              <a:t>tính</a:t>
            </a:r>
            <a:r>
              <a:rPr lang="en-US" sz="2000" dirty="0">
                <a:solidFill>
                  <a:srgbClr val="0033CC"/>
                </a:solidFill>
                <a:latin typeface="Times New Roman" pitchFamily="18" charset="0"/>
                <a:cs typeface="Times New Roman" pitchFamily="18" charset="0"/>
              </a:rPr>
              <a:t> </a:t>
            </a:r>
            <a:r>
              <a:rPr lang="en-US" sz="2000" dirty="0" err="1">
                <a:solidFill>
                  <a:srgbClr val="0033CC"/>
                </a:solidFill>
                <a:latin typeface="Times New Roman" pitchFamily="18" charset="0"/>
                <a:cs typeface="Times New Roman" pitchFamily="18" charset="0"/>
              </a:rPr>
              <a:t>công</a:t>
            </a:r>
            <a:r>
              <a:rPr lang="en-US" sz="2000" dirty="0">
                <a:solidFill>
                  <a:srgbClr val="0033CC"/>
                </a:solidFill>
                <a:latin typeface="Times New Roman" pitchFamily="18" charset="0"/>
                <a:cs typeface="Times New Roman" pitchFamily="18" charset="0"/>
              </a:rPr>
              <a:t> </a:t>
            </a:r>
            <a:r>
              <a:rPr lang="en-US" sz="2000" dirty="0" err="1">
                <a:solidFill>
                  <a:srgbClr val="0033CC"/>
                </a:solidFill>
                <a:latin typeface="Times New Roman" pitchFamily="18" charset="0"/>
                <a:cs typeface="Times New Roman" pitchFamily="18" charset="0"/>
              </a:rPr>
              <a:t>khai</a:t>
            </a:r>
            <a:r>
              <a:rPr lang="en-US" sz="2000" dirty="0">
                <a:solidFill>
                  <a:srgbClr val="0033CC"/>
                </a:solidFill>
                <a:latin typeface="Times New Roman" pitchFamily="18" charset="0"/>
                <a:cs typeface="Times New Roman" pitchFamily="18" charset="0"/>
              </a:rPr>
              <a:t> </a:t>
            </a:r>
            <a:r>
              <a:rPr lang="en-US" sz="2000" dirty="0" err="1" smtClean="0">
                <a:solidFill>
                  <a:srgbClr val="0033CC"/>
                </a:solidFill>
                <a:latin typeface="Times New Roman" pitchFamily="18" charset="0"/>
                <a:cs typeface="Times New Roman" pitchFamily="18" charset="0"/>
              </a:rPr>
              <a:t>dân</a:t>
            </a:r>
            <a:r>
              <a:rPr lang="en-US" sz="2000" dirty="0" smtClean="0">
                <a:solidFill>
                  <a:srgbClr val="0033CC"/>
                </a:solidFill>
                <a:latin typeface="Times New Roman" pitchFamily="18" charset="0"/>
                <a:cs typeface="Times New Roman" pitchFamily="18" charset="0"/>
              </a:rPr>
              <a:t> </a:t>
            </a:r>
            <a:r>
              <a:rPr lang="en-US" sz="2000" dirty="0" err="1" smtClean="0">
                <a:solidFill>
                  <a:srgbClr val="0033CC"/>
                </a:solidFill>
                <a:latin typeface="Times New Roman" pitchFamily="18" charset="0"/>
                <a:cs typeface="Times New Roman" pitchFamily="18" charset="0"/>
              </a:rPr>
              <a:t>chủ</a:t>
            </a:r>
            <a:r>
              <a:rPr lang="en-US" sz="2000" dirty="0" smtClean="0">
                <a:solidFill>
                  <a:srgbClr val="0033CC"/>
                </a:solidFill>
                <a:latin typeface="Times New Roman" pitchFamily="18" charset="0"/>
                <a:cs typeface="Times New Roman" pitchFamily="18" charset="0"/>
              </a:rPr>
              <a:t> </a:t>
            </a:r>
            <a:r>
              <a:rPr lang="en-US" sz="2000" dirty="0" err="1" smtClean="0">
                <a:solidFill>
                  <a:srgbClr val="0033CC"/>
                </a:solidFill>
                <a:latin typeface="Times New Roman" pitchFamily="18" charset="0"/>
                <a:cs typeface="Times New Roman" pitchFamily="18" charset="0"/>
              </a:rPr>
              <a:t>khi</a:t>
            </a:r>
            <a:r>
              <a:rPr lang="en-US" sz="2000" dirty="0" smtClean="0">
                <a:solidFill>
                  <a:srgbClr val="0033CC"/>
                </a:solidFill>
                <a:latin typeface="Times New Roman" pitchFamily="18" charset="0"/>
                <a:cs typeface="Times New Roman" pitchFamily="18" charset="0"/>
              </a:rPr>
              <a:t> </a:t>
            </a:r>
            <a:r>
              <a:rPr lang="en-US" sz="2000" dirty="0" err="1">
                <a:solidFill>
                  <a:srgbClr val="0033CC"/>
                </a:solidFill>
                <a:latin typeface="Times New Roman" pitchFamily="18" charset="0"/>
                <a:cs typeface="Times New Roman" pitchFamily="18" charset="0"/>
              </a:rPr>
              <a:t>xây</a:t>
            </a:r>
            <a:r>
              <a:rPr lang="en-US" sz="2000" dirty="0">
                <a:solidFill>
                  <a:srgbClr val="0033CC"/>
                </a:solidFill>
                <a:latin typeface="Times New Roman" pitchFamily="18" charset="0"/>
                <a:cs typeface="Times New Roman" pitchFamily="18" charset="0"/>
              </a:rPr>
              <a:t> </a:t>
            </a:r>
            <a:r>
              <a:rPr lang="en-US" sz="2000" dirty="0" err="1" smtClean="0">
                <a:solidFill>
                  <a:srgbClr val="0033CC"/>
                </a:solidFill>
                <a:latin typeface="Times New Roman" pitchFamily="18" charset="0"/>
                <a:cs typeface="Times New Roman" pitchFamily="18" charset="0"/>
              </a:rPr>
              <a:t>dựng</a:t>
            </a:r>
            <a:r>
              <a:rPr lang="en-US" sz="2000" dirty="0" smtClean="0">
                <a:solidFill>
                  <a:srgbClr val="0033CC"/>
                </a:solidFill>
                <a:latin typeface="Times New Roman" pitchFamily="18" charset="0"/>
                <a:cs typeface="Times New Roman" pitchFamily="18" charset="0"/>
              </a:rPr>
              <a:t>, </a:t>
            </a:r>
            <a:r>
              <a:rPr lang="en-US" sz="2000" dirty="0">
                <a:solidFill>
                  <a:srgbClr val="0033CC"/>
                </a:solidFill>
                <a:latin typeface="Times New Roman" pitchFamily="18" charset="0"/>
                <a:cs typeface="Times New Roman" pitchFamily="18" charset="0"/>
              </a:rPr>
              <a:t>ban </a:t>
            </a:r>
            <a:r>
              <a:rPr lang="en-US" sz="2000" dirty="0" err="1" smtClean="0">
                <a:solidFill>
                  <a:srgbClr val="0033CC"/>
                </a:solidFill>
                <a:latin typeface="Times New Roman" pitchFamily="18" charset="0"/>
                <a:cs typeface="Times New Roman" pitchFamily="18" charset="0"/>
              </a:rPr>
              <a:t>hành</a:t>
            </a:r>
            <a:r>
              <a:rPr lang="en-US" sz="2000" dirty="0" smtClean="0">
                <a:solidFill>
                  <a:srgbClr val="0033CC"/>
                </a:solidFill>
                <a:latin typeface="Times New Roman" pitchFamily="18" charset="0"/>
                <a:cs typeface="Times New Roman" pitchFamily="18" charset="0"/>
              </a:rPr>
              <a:t> </a:t>
            </a:r>
            <a:r>
              <a:rPr lang="en-US" sz="2000" dirty="0" err="1" smtClean="0">
                <a:solidFill>
                  <a:srgbClr val="0033CC"/>
                </a:solidFill>
                <a:latin typeface="Times New Roman" pitchFamily="18" charset="0"/>
                <a:cs typeface="Times New Roman" pitchFamily="18" charset="0"/>
              </a:rPr>
              <a:t>và</a:t>
            </a:r>
            <a:r>
              <a:rPr lang="en-US" sz="2000" dirty="0" smtClean="0">
                <a:solidFill>
                  <a:srgbClr val="0033CC"/>
                </a:solidFill>
                <a:latin typeface="Times New Roman" pitchFamily="18" charset="0"/>
                <a:cs typeface="Times New Roman" pitchFamily="18" charset="0"/>
              </a:rPr>
              <a:t> </a:t>
            </a:r>
            <a:r>
              <a:rPr lang="en-US" sz="2000" dirty="0" err="1" smtClean="0">
                <a:solidFill>
                  <a:srgbClr val="0033CC"/>
                </a:solidFill>
                <a:latin typeface="Times New Roman" pitchFamily="18" charset="0"/>
                <a:cs typeface="Times New Roman" pitchFamily="18" charset="0"/>
              </a:rPr>
              <a:t>thực</a:t>
            </a:r>
            <a:r>
              <a:rPr lang="en-US" sz="2000" dirty="0" smtClean="0">
                <a:solidFill>
                  <a:srgbClr val="0033CC"/>
                </a:solidFill>
                <a:latin typeface="Times New Roman" pitchFamily="18" charset="0"/>
                <a:cs typeface="Times New Roman" pitchFamily="18" charset="0"/>
              </a:rPr>
              <a:t> </a:t>
            </a:r>
            <a:r>
              <a:rPr lang="en-US" sz="2000" dirty="0" err="1" smtClean="0">
                <a:solidFill>
                  <a:srgbClr val="0033CC"/>
                </a:solidFill>
                <a:latin typeface="Times New Roman" pitchFamily="18" charset="0"/>
                <a:cs typeface="Times New Roman" pitchFamily="18" charset="0"/>
              </a:rPr>
              <a:t>hiện</a:t>
            </a:r>
            <a:r>
              <a:rPr lang="en-US" sz="2000" dirty="0" smtClean="0">
                <a:solidFill>
                  <a:srgbClr val="0033CC"/>
                </a:solidFill>
                <a:latin typeface="Times New Roman" pitchFamily="18" charset="0"/>
                <a:cs typeface="Times New Roman" pitchFamily="18" charset="0"/>
              </a:rPr>
              <a:t> </a:t>
            </a:r>
            <a:r>
              <a:rPr lang="en-US" sz="2000" dirty="0" err="1" smtClean="0">
                <a:solidFill>
                  <a:srgbClr val="0033CC"/>
                </a:solidFill>
                <a:latin typeface="Times New Roman" pitchFamily="18" charset="0"/>
                <a:cs typeface="Times New Roman" pitchFamily="18" charset="0"/>
              </a:rPr>
              <a:t>Nội</a:t>
            </a:r>
            <a:r>
              <a:rPr lang="en-US" sz="2000" dirty="0" smtClean="0">
                <a:solidFill>
                  <a:srgbClr val="0033CC"/>
                </a:solidFill>
                <a:latin typeface="Times New Roman" pitchFamily="18" charset="0"/>
                <a:cs typeface="Times New Roman" pitchFamily="18" charset="0"/>
              </a:rPr>
              <a:t> </a:t>
            </a:r>
            <a:r>
              <a:rPr lang="en-US" sz="2000" dirty="0" err="1">
                <a:solidFill>
                  <a:srgbClr val="0033CC"/>
                </a:solidFill>
                <a:latin typeface="Times New Roman" pitchFamily="18" charset="0"/>
                <a:cs typeface="Times New Roman" pitchFamily="18" charset="0"/>
              </a:rPr>
              <a:t>quy</a:t>
            </a:r>
            <a:r>
              <a:rPr lang="en-US" sz="2000" dirty="0">
                <a:solidFill>
                  <a:srgbClr val="0033CC"/>
                </a:solidFill>
                <a:latin typeface="Times New Roman" pitchFamily="18" charset="0"/>
                <a:cs typeface="Times New Roman" pitchFamily="18" charset="0"/>
              </a:rPr>
              <a:t>.</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TextBox 4"/>
          <p:cNvSpPr txBox="1">
            <a:spLocks noChangeArrowheads="1"/>
          </p:cNvSpPr>
          <p:nvPr/>
        </p:nvSpPr>
        <p:spPr bwMode="auto">
          <a:xfrm>
            <a:off x="1371600" y="914400"/>
            <a:ext cx="5410200" cy="396875"/>
          </a:xfrm>
          <a:prstGeom prst="rect">
            <a:avLst/>
          </a:prstGeom>
          <a:solidFill>
            <a:schemeClr val="bg1"/>
          </a:solidFill>
          <a:ln w="9525">
            <a:noFill/>
            <a:miter lim="800000"/>
            <a:headEnd/>
            <a:tailEnd/>
          </a:ln>
        </p:spPr>
        <p:txBody>
          <a:bodyPr wrap="square">
            <a:spAutoFit/>
          </a:bodyPr>
          <a:lstStyle/>
          <a:p>
            <a:r>
              <a:rPr lang="en-US" sz="2000" b="1" dirty="0" err="1">
                <a:solidFill>
                  <a:srgbClr val="0033CC"/>
                </a:solidFill>
                <a:latin typeface="Verdana" pitchFamily="34" charset="0"/>
              </a:rPr>
              <a:t>Nội</a:t>
            </a:r>
            <a:r>
              <a:rPr lang="en-US" sz="2000" b="1" dirty="0">
                <a:solidFill>
                  <a:srgbClr val="0033CC"/>
                </a:solidFill>
                <a:latin typeface="Verdana" pitchFamily="34" charset="0"/>
              </a:rPr>
              <a:t> dung c</a:t>
            </a:r>
            <a:r>
              <a:rPr lang="vi-VN" sz="2000" b="1" dirty="0">
                <a:solidFill>
                  <a:srgbClr val="0033CC"/>
                </a:solidFill>
                <a:latin typeface="Verdana" pitchFamily="34" charset="0"/>
              </a:rPr>
              <a:t>ơ</a:t>
            </a:r>
            <a:r>
              <a:rPr lang="en-US" sz="2000" b="1" dirty="0">
                <a:solidFill>
                  <a:srgbClr val="0033CC"/>
                </a:solidFill>
                <a:latin typeface="Verdana" pitchFamily="34" charset="0"/>
              </a:rPr>
              <a:t> </a:t>
            </a:r>
            <a:r>
              <a:rPr lang="en-US" sz="2000" b="1" dirty="0" err="1">
                <a:solidFill>
                  <a:srgbClr val="0033CC"/>
                </a:solidFill>
                <a:latin typeface="Verdana" pitchFamily="34" charset="0"/>
              </a:rPr>
              <a:t>bản</a:t>
            </a:r>
            <a:r>
              <a:rPr lang="en-US" sz="2000" b="1" dirty="0">
                <a:solidFill>
                  <a:srgbClr val="0033CC"/>
                </a:solidFill>
                <a:latin typeface="Verdana" pitchFamily="34" charset="0"/>
              </a:rPr>
              <a:t> </a:t>
            </a:r>
            <a:r>
              <a:rPr lang="en-US" sz="2000" b="1" dirty="0" err="1">
                <a:solidFill>
                  <a:srgbClr val="0033CC"/>
                </a:solidFill>
                <a:latin typeface="Verdana" pitchFamily="34" charset="0"/>
              </a:rPr>
              <a:t>của</a:t>
            </a:r>
            <a:r>
              <a:rPr lang="en-US" sz="2000" b="1" dirty="0">
                <a:solidFill>
                  <a:srgbClr val="0033CC"/>
                </a:solidFill>
                <a:latin typeface="Verdana" pitchFamily="34" charset="0"/>
              </a:rPr>
              <a:t> t</a:t>
            </a:r>
            <a:r>
              <a:rPr lang="vi-VN" sz="2000" b="1" dirty="0">
                <a:solidFill>
                  <a:srgbClr val="0033CC"/>
                </a:solidFill>
                <a:latin typeface="Verdana" pitchFamily="34" charset="0"/>
              </a:rPr>
              <a:t>ừng</a:t>
            </a:r>
            <a:r>
              <a:rPr lang="en-US" sz="2000" b="1" dirty="0">
                <a:solidFill>
                  <a:srgbClr val="0033CC"/>
                </a:solidFill>
                <a:latin typeface="Verdana" pitchFamily="34" charset="0"/>
              </a:rPr>
              <a:t> </a:t>
            </a:r>
            <a:r>
              <a:rPr lang="en-US" sz="2000" b="1" dirty="0" err="1">
                <a:solidFill>
                  <a:srgbClr val="0033CC"/>
                </a:solidFill>
                <a:latin typeface="Verdana" pitchFamily="34" charset="0"/>
              </a:rPr>
              <a:t>nội</a:t>
            </a:r>
            <a:r>
              <a:rPr lang="en-US" sz="2000" b="1" dirty="0">
                <a:solidFill>
                  <a:srgbClr val="0033CC"/>
                </a:solidFill>
                <a:latin typeface="Verdana" pitchFamily="34" charset="0"/>
              </a:rPr>
              <a:t> </a:t>
            </a:r>
            <a:r>
              <a:rPr lang="en-US" sz="2000" b="1" dirty="0" err="1">
                <a:solidFill>
                  <a:srgbClr val="0033CC"/>
                </a:solidFill>
                <a:latin typeface="Verdana" pitchFamily="34" charset="0"/>
              </a:rPr>
              <a:t>quy</a:t>
            </a:r>
            <a:r>
              <a:rPr lang="en-US" sz="2000" b="1" dirty="0">
                <a:solidFill>
                  <a:srgbClr val="0033CC"/>
                </a:solidFill>
                <a:latin typeface="Verdana" pitchFamily="34" charset="0"/>
              </a:rPr>
              <a:t>:</a:t>
            </a:r>
            <a:endParaRPr lang="en-US" sz="2000" dirty="0">
              <a:solidFill>
                <a:srgbClr val="0033CC"/>
              </a:solidFill>
              <a:latin typeface="Verdana" pitchFamily="34" charset="0"/>
            </a:endParaRPr>
          </a:p>
        </p:txBody>
      </p:sp>
      <p:sp>
        <p:nvSpPr>
          <p:cNvPr id="58370" name="Rectangle 4"/>
          <p:cNvSpPr>
            <a:spLocks noChangeArrowheads="1"/>
          </p:cNvSpPr>
          <p:nvPr/>
        </p:nvSpPr>
        <p:spPr bwMode="auto">
          <a:xfrm>
            <a:off x="762000" y="1524000"/>
            <a:ext cx="7772400" cy="4651979"/>
          </a:xfrm>
          <a:prstGeom prst="rect">
            <a:avLst/>
          </a:prstGeom>
          <a:solidFill>
            <a:srgbClr val="FFFFFF"/>
          </a:solidFill>
          <a:ln w="9525">
            <a:noFill/>
            <a:miter lim="800000"/>
            <a:headEnd/>
            <a:tailEnd/>
          </a:ln>
        </p:spPr>
        <p:txBody>
          <a:bodyPr wrap="square" anchor="ctr">
            <a:spAutoFit/>
          </a:bodyPr>
          <a:lstStyle/>
          <a:p>
            <a:pPr algn="ctr">
              <a:lnSpc>
                <a:spcPct val="150000"/>
              </a:lnSpc>
            </a:pPr>
            <a:r>
              <a:rPr lang="vi-VN" sz="2000" b="1" dirty="0" smtClean="0">
                <a:solidFill>
                  <a:schemeClr val="accent4">
                    <a:lumMod val="75000"/>
                    <a:lumOff val="25000"/>
                  </a:schemeClr>
                </a:solidFill>
              </a:rPr>
              <a:t>NỘI </a:t>
            </a:r>
            <a:r>
              <a:rPr lang="vi-VN" sz="2000" b="1" dirty="0">
                <a:solidFill>
                  <a:schemeClr val="accent4">
                    <a:lumMod val="75000"/>
                    <a:lumOff val="25000"/>
                  </a:schemeClr>
                </a:solidFill>
              </a:rPr>
              <a:t>QUY PHÒNG TIN HỌC</a:t>
            </a:r>
            <a:endParaRPr lang="en-US" sz="2000" dirty="0">
              <a:solidFill>
                <a:schemeClr val="accent4">
                  <a:lumMod val="75000"/>
                  <a:lumOff val="25000"/>
                </a:schemeClr>
              </a:solidFill>
            </a:endParaRPr>
          </a:p>
          <a:p>
            <a:pPr algn="just">
              <a:lnSpc>
                <a:spcPct val="150000"/>
              </a:lnSpc>
            </a:pPr>
            <a:r>
              <a:rPr lang="vi-VN" sz="2000" b="1" dirty="0">
                <a:solidFill>
                  <a:schemeClr val="accent4">
                    <a:lumMod val="75000"/>
                    <a:lumOff val="25000"/>
                  </a:schemeClr>
                </a:solidFill>
              </a:rPr>
              <a:t>I/ĐỐI VỚI GIÁO VIÊN:</a:t>
            </a:r>
            <a:endParaRPr lang="en-US" sz="2000" dirty="0">
              <a:solidFill>
                <a:schemeClr val="accent4">
                  <a:lumMod val="75000"/>
                  <a:lumOff val="25000"/>
                </a:schemeClr>
              </a:solidFill>
            </a:endParaRPr>
          </a:p>
          <a:p>
            <a:pPr algn="just">
              <a:lnSpc>
                <a:spcPct val="150000"/>
              </a:lnSpc>
            </a:pPr>
            <a:r>
              <a:rPr lang="vi-VN" sz="2000" dirty="0">
                <a:solidFill>
                  <a:schemeClr val="accent4">
                    <a:lumMod val="75000"/>
                    <a:lumOff val="25000"/>
                  </a:schemeClr>
                </a:solidFill>
              </a:rPr>
              <a:t>Lên lớp đúng giờ, có trách nhiệm giữ gìn tài sản của nhà trường.</a:t>
            </a:r>
            <a:endParaRPr lang="en-US" sz="2000" dirty="0">
              <a:solidFill>
                <a:schemeClr val="accent4">
                  <a:lumMod val="75000"/>
                  <a:lumOff val="25000"/>
                </a:schemeClr>
              </a:solidFill>
            </a:endParaRPr>
          </a:p>
          <a:p>
            <a:pPr algn="just">
              <a:lnSpc>
                <a:spcPct val="150000"/>
              </a:lnSpc>
            </a:pPr>
            <a:r>
              <a:rPr lang="vi-VN" sz="2000" dirty="0">
                <a:solidFill>
                  <a:schemeClr val="accent4">
                    <a:lumMod val="75000"/>
                    <a:lumOff val="25000"/>
                  </a:schemeClr>
                </a:solidFill>
              </a:rPr>
              <a:t>Nếu có học sinh vi phạm thì phải lập biên bản và kết hợp với BGH, GVCN lớp để giải quyết.</a:t>
            </a:r>
            <a:endParaRPr lang="en-US" sz="2000" dirty="0">
              <a:solidFill>
                <a:schemeClr val="accent4">
                  <a:lumMod val="75000"/>
                  <a:lumOff val="25000"/>
                </a:schemeClr>
              </a:solidFill>
            </a:endParaRPr>
          </a:p>
          <a:p>
            <a:pPr algn="just">
              <a:lnSpc>
                <a:spcPct val="150000"/>
              </a:lnSpc>
            </a:pPr>
            <a:r>
              <a:rPr lang="vi-VN" sz="2000" dirty="0">
                <a:solidFill>
                  <a:schemeClr val="accent4">
                    <a:lumMod val="75000"/>
                    <a:lumOff val="25000"/>
                  </a:schemeClr>
                </a:solidFill>
              </a:rPr>
              <a:t>Phải thường xuyên kiểm tra phòng máy trước và sau ca học, nếu có mất mát, hỏng hóc phải báo ngay với BGH. Phải ghi sổ “Nhật kí hoạt động” phòng sau từng tiết học.</a:t>
            </a:r>
            <a:endParaRPr lang="en-US" sz="2000" dirty="0">
              <a:solidFill>
                <a:schemeClr val="accent4">
                  <a:lumMod val="75000"/>
                  <a:lumOff val="25000"/>
                </a:schemeClr>
              </a:solidFill>
            </a:endParaRPr>
          </a:p>
          <a:p>
            <a:pPr algn="just">
              <a:lnSpc>
                <a:spcPct val="150000"/>
              </a:lnSpc>
            </a:pPr>
            <a:r>
              <a:rPr lang="vi-VN" sz="2000" dirty="0">
                <a:solidFill>
                  <a:schemeClr val="accent4">
                    <a:lumMod val="75000"/>
                    <a:lumOff val="25000"/>
                  </a:schemeClr>
                </a:solidFill>
              </a:rPr>
              <a:t>Thường xuyên nhắc học sinh thực hiện đúng nội quy phòng tin học.</a:t>
            </a:r>
            <a:endParaRPr lang="en-US" sz="2000" dirty="0">
              <a:solidFill>
                <a:schemeClr val="accent4">
                  <a:lumMod val="75000"/>
                  <a:lumOff val="25000"/>
                </a:schemeClr>
              </a:solidFill>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4"/>
          <p:cNvSpPr>
            <a:spLocks noChangeArrowheads="1"/>
          </p:cNvSpPr>
          <p:nvPr/>
        </p:nvSpPr>
        <p:spPr bwMode="auto">
          <a:xfrm>
            <a:off x="76200" y="228600"/>
            <a:ext cx="8991600" cy="6408738"/>
          </a:xfrm>
          <a:prstGeom prst="rect">
            <a:avLst/>
          </a:prstGeom>
          <a:solidFill>
            <a:schemeClr val="bg1"/>
          </a:solidFill>
          <a:ln w="9525">
            <a:noFill/>
            <a:miter lim="800000"/>
            <a:headEnd/>
            <a:tailEnd/>
          </a:ln>
        </p:spPr>
        <p:txBody>
          <a:bodyPr>
            <a:spAutoFit/>
          </a:bodyPr>
          <a:lstStyle/>
          <a:p>
            <a:r>
              <a:rPr lang="vi-VN" b="1" dirty="0">
                <a:solidFill>
                  <a:schemeClr val="accent4">
                    <a:lumMod val="75000"/>
                    <a:lumOff val="25000"/>
                  </a:schemeClr>
                </a:solidFill>
              </a:rPr>
              <a:t>II/</a:t>
            </a:r>
            <a:r>
              <a:rPr lang="vi-VN" dirty="0">
                <a:solidFill>
                  <a:schemeClr val="accent4">
                    <a:lumMod val="75000"/>
                    <a:lumOff val="25000"/>
                  </a:schemeClr>
                </a:solidFill>
              </a:rPr>
              <a:t> </a:t>
            </a:r>
            <a:r>
              <a:rPr lang="vi-VN" b="1" dirty="0">
                <a:solidFill>
                  <a:schemeClr val="accent4">
                    <a:lumMod val="75000"/>
                    <a:lumOff val="25000"/>
                  </a:schemeClr>
                </a:solidFill>
              </a:rPr>
              <a:t>ĐỐI VỚI HỌC SINH:</a:t>
            </a:r>
            <a:endParaRPr lang="en-US" dirty="0">
              <a:solidFill>
                <a:schemeClr val="accent4">
                  <a:lumMod val="75000"/>
                  <a:lumOff val="25000"/>
                </a:schemeClr>
              </a:solidFill>
            </a:endParaRPr>
          </a:p>
          <a:p>
            <a:r>
              <a:rPr lang="vi-VN" dirty="0">
                <a:solidFill>
                  <a:schemeClr val="accent4">
                    <a:lumMod val="75000"/>
                    <a:lumOff val="25000"/>
                  </a:schemeClr>
                </a:solidFill>
              </a:rPr>
              <a:t>Phòng máy hoạt động theo lịch đã được BGH phê duyệt. Tất cả cán bộ, giáo viên, nhân viên và học sinh chỉ được phép sử dụng phòng máy theo lịch ấn định hoặc có sự cho phép của BGH.</a:t>
            </a:r>
            <a:endParaRPr lang="en-US" dirty="0">
              <a:solidFill>
                <a:schemeClr val="accent4">
                  <a:lumMod val="75000"/>
                  <a:lumOff val="25000"/>
                </a:schemeClr>
              </a:solidFill>
            </a:endParaRPr>
          </a:p>
          <a:p>
            <a:r>
              <a:rPr lang="vi-VN" dirty="0">
                <a:solidFill>
                  <a:schemeClr val="accent4">
                    <a:lumMod val="75000"/>
                    <a:lumOff val="25000"/>
                  </a:schemeClr>
                </a:solidFill>
              </a:rPr>
              <a:t>Học sinh không tự ý ra vào phòng thực hành nếu không được sự đồng ý của giáo viên phụ trách phòng máy.</a:t>
            </a:r>
            <a:endParaRPr lang="en-US" dirty="0">
              <a:solidFill>
                <a:schemeClr val="accent4">
                  <a:lumMod val="75000"/>
                  <a:lumOff val="25000"/>
                </a:schemeClr>
              </a:solidFill>
            </a:endParaRPr>
          </a:p>
          <a:p>
            <a:r>
              <a:rPr lang="vi-VN" dirty="0">
                <a:solidFill>
                  <a:schemeClr val="accent4">
                    <a:lumMod val="75000"/>
                    <a:lumOff val="25000"/>
                  </a:schemeClr>
                </a:solidFill>
              </a:rPr>
              <a:t>Ngồi đúng vị trí theo hướng dẫn của cán bộ phụ trách phòng máy, không nói chuyện, đi lại trong phòng gây mất trật tự, đảm bảo không khí yên tĩnh. Luôn giữ gìn phòng máy sạch đẹp, tuyệt đối không mang nước uống, thức ăn, không tự ý di chuyển các đồ dùng trong phòng máy.</a:t>
            </a:r>
            <a:endParaRPr lang="en-US" dirty="0">
              <a:solidFill>
                <a:schemeClr val="accent4">
                  <a:lumMod val="75000"/>
                  <a:lumOff val="25000"/>
                </a:schemeClr>
              </a:solidFill>
            </a:endParaRPr>
          </a:p>
          <a:p>
            <a:r>
              <a:rPr lang="vi-VN" dirty="0">
                <a:solidFill>
                  <a:schemeClr val="accent4">
                    <a:lumMod val="75000"/>
                    <a:lumOff val="25000"/>
                  </a:schemeClr>
                </a:solidFill>
              </a:rPr>
              <a:t>Phải tuân thủ nghiêm ngặt qui trình khởi động máy và thoát máy theo hướng dẫn của giáo viên phụ trách phòng máy, và tuân thủ những quy định chung về việc sử dụng cơ sở vật chất của nhà trường.</a:t>
            </a:r>
            <a:endParaRPr lang="en-US" dirty="0">
              <a:solidFill>
                <a:schemeClr val="accent4">
                  <a:lumMod val="75000"/>
                  <a:lumOff val="25000"/>
                </a:schemeClr>
              </a:solidFill>
            </a:endParaRPr>
          </a:p>
          <a:p>
            <a:r>
              <a:rPr lang="vi-VN" dirty="0">
                <a:solidFill>
                  <a:schemeClr val="accent4">
                    <a:lumMod val="75000"/>
                    <a:lumOff val="25000"/>
                  </a:schemeClr>
                </a:solidFill>
              </a:rPr>
              <a:t>Không được tháo gỡ niêm phong, linh kiện máy móc, không tự ý sử dụng đĩa mềm, USB (Chỉ được sử dụng khi có sự đồng ý của cán bộ phụ trách phòng máy). Phải diệt virut trước khi đưa một thiết bị ngoài như đĩa mềm, USB, CD … vào máy tính.</a:t>
            </a:r>
            <a:endParaRPr lang="en-US" dirty="0">
              <a:solidFill>
                <a:schemeClr val="accent4">
                  <a:lumMod val="75000"/>
                  <a:lumOff val="25000"/>
                </a:schemeClr>
              </a:solidFill>
            </a:endParaRPr>
          </a:p>
          <a:p>
            <a:r>
              <a:rPr lang="vi-VN" dirty="0">
                <a:solidFill>
                  <a:schemeClr val="accent4">
                    <a:lumMod val="75000"/>
                    <a:lumOff val="25000"/>
                  </a:schemeClr>
                </a:solidFill>
              </a:rPr>
              <a:t>Khi khởi động hoặc trong quá trình sử dụng, nếu phát hiện các sự cố liên quan đến an toàn thông tin, trục trặc về kỹ thuật … phái báo ngay cho giáo viên phụ trách phòng máy. (Tuyệt đối không tự ý sửa chữa khi chưa được phép của cán bộ phụ trách phòng máy.)</a:t>
            </a:r>
            <a:endParaRPr lang="en-US" dirty="0">
              <a:solidFill>
                <a:schemeClr val="accent4">
                  <a:lumMod val="75000"/>
                  <a:lumOff val="25000"/>
                </a:schemeClr>
              </a:solidFill>
            </a:endParaRPr>
          </a:p>
          <a:p>
            <a:r>
              <a:rPr lang="vi-VN" dirty="0">
                <a:solidFill>
                  <a:schemeClr val="accent4">
                    <a:lumMod val="75000"/>
                    <a:lumOff val="25000"/>
                  </a:schemeClr>
                </a:solidFill>
              </a:rPr>
              <a:t>Trước khi hết giờ học 5 phút phải vệ sinh máy và phòng máy, báo cáo tình trạng máy và thiết bị cho giáo viên phụ trách. Tắt tất cả các thiết bị điện, đóng các cửa sổ, kéo rèm, xếp ghế gọn gàng.</a:t>
            </a:r>
            <a:endParaRPr lang="en-US" dirty="0">
              <a:solidFill>
                <a:schemeClr val="accent4">
                  <a:lumMod val="75000"/>
                  <a:lumOff val="25000"/>
                </a:schemeClr>
              </a:solidFill>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4"/>
          <p:cNvSpPr>
            <a:spLocks noChangeArrowheads="1"/>
          </p:cNvSpPr>
          <p:nvPr/>
        </p:nvSpPr>
        <p:spPr bwMode="auto">
          <a:xfrm>
            <a:off x="381000" y="130761"/>
            <a:ext cx="8382000" cy="6498639"/>
          </a:xfrm>
          <a:prstGeom prst="rect">
            <a:avLst/>
          </a:prstGeom>
          <a:solidFill>
            <a:schemeClr val="bg1"/>
          </a:solidFill>
          <a:ln w="9525">
            <a:noFill/>
            <a:miter lim="800000"/>
            <a:headEnd/>
            <a:tailEnd/>
          </a:ln>
        </p:spPr>
        <p:txBody>
          <a:bodyPr anchor="ctr">
            <a:spAutoFit/>
          </a:bodyPr>
          <a:lstStyle/>
          <a:p>
            <a:pPr algn="ctr">
              <a:lnSpc>
                <a:spcPct val="150000"/>
              </a:lnSpc>
            </a:pPr>
            <a:r>
              <a:rPr lang="en-US" sz="2000" b="1" dirty="0">
                <a:solidFill>
                  <a:schemeClr val="accent4">
                    <a:lumMod val="75000"/>
                    <a:lumOff val="25000"/>
                  </a:schemeClr>
                </a:solidFill>
              </a:rPr>
              <a:t>NỘI QUY PHÒNG TIẾNG ANH</a:t>
            </a:r>
            <a:endParaRPr lang="en-US" sz="2000" dirty="0">
              <a:solidFill>
                <a:schemeClr val="accent4">
                  <a:lumMod val="75000"/>
                  <a:lumOff val="25000"/>
                </a:schemeClr>
              </a:solidFill>
            </a:endParaRPr>
          </a:p>
          <a:p>
            <a:pPr algn="just">
              <a:lnSpc>
                <a:spcPct val="150000"/>
              </a:lnSpc>
            </a:pPr>
            <a:r>
              <a:rPr lang="en-US" sz="2000" b="1" dirty="0">
                <a:solidFill>
                  <a:schemeClr val="accent4">
                    <a:lumMod val="75000"/>
                    <a:lumOff val="25000"/>
                  </a:schemeClr>
                </a:solidFill>
              </a:rPr>
              <a:t>ĐỐI VỚI GIÁO VIÊN</a:t>
            </a:r>
            <a:r>
              <a:rPr lang="en-US" sz="2000" dirty="0">
                <a:solidFill>
                  <a:schemeClr val="accent4">
                    <a:lumMod val="75000"/>
                    <a:lumOff val="25000"/>
                  </a:schemeClr>
                </a:solidFill>
              </a:rPr>
              <a:t>:</a:t>
            </a:r>
          </a:p>
          <a:p>
            <a:pPr algn="just">
              <a:lnSpc>
                <a:spcPct val="150000"/>
              </a:lnSpc>
            </a:pPr>
            <a:r>
              <a:rPr lang="en-US" sz="2000" dirty="0" err="1">
                <a:solidFill>
                  <a:schemeClr val="accent4">
                    <a:lumMod val="75000"/>
                    <a:lumOff val="25000"/>
                  </a:schemeClr>
                </a:solidFill>
              </a:rPr>
              <a:t>Nhắc</a:t>
            </a:r>
            <a:r>
              <a:rPr lang="en-US" sz="2000" dirty="0">
                <a:solidFill>
                  <a:schemeClr val="accent4">
                    <a:lumMod val="75000"/>
                    <a:lumOff val="25000"/>
                  </a:schemeClr>
                </a:solidFill>
              </a:rPr>
              <a:t> </a:t>
            </a:r>
            <a:r>
              <a:rPr lang="en-US" sz="2000" dirty="0" err="1">
                <a:solidFill>
                  <a:schemeClr val="accent4">
                    <a:lumMod val="75000"/>
                    <a:lumOff val="25000"/>
                  </a:schemeClr>
                </a:solidFill>
              </a:rPr>
              <a:t>nhở</a:t>
            </a:r>
            <a:r>
              <a:rPr lang="en-US" sz="2000" dirty="0">
                <a:solidFill>
                  <a:schemeClr val="accent4">
                    <a:lumMod val="75000"/>
                    <a:lumOff val="25000"/>
                  </a:schemeClr>
                </a:solidFill>
              </a:rPr>
              <a:t> </a:t>
            </a:r>
            <a:r>
              <a:rPr lang="en-US" sz="2000" dirty="0" err="1">
                <a:solidFill>
                  <a:schemeClr val="accent4">
                    <a:lumMod val="75000"/>
                    <a:lumOff val="25000"/>
                  </a:schemeClr>
                </a:solidFill>
              </a:rPr>
              <a:t>học</a:t>
            </a:r>
            <a:r>
              <a:rPr lang="en-US" sz="2000" dirty="0">
                <a:solidFill>
                  <a:schemeClr val="accent4">
                    <a:lumMod val="75000"/>
                    <a:lumOff val="25000"/>
                  </a:schemeClr>
                </a:solidFill>
              </a:rPr>
              <a:t> </a:t>
            </a:r>
            <a:r>
              <a:rPr lang="en-US" sz="2000" dirty="0" err="1">
                <a:solidFill>
                  <a:schemeClr val="accent4">
                    <a:lumMod val="75000"/>
                    <a:lumOff val="25000"/>
                  </a:schemeClr>
                </a:solidFill>
              </a:rPr>
              <a:t>sinh</a:t>
            </a:r>
            <a:r>
              <a:rPr lang="en-US" sz="2000" dirty="0">
                <a:solidFill>
                  <a:schemeClr val="accent4">
                    <a:lumMod val="75000"/>
                    <a:lumOff val="25000"/>
                  </a:schemeClr>
                </a:solidFill>
              </a:rPr>
              <a:t> </a:t>
            </a:r>
            <a:r>
              <a:rPr lang="en-US" sz="2000" dirty="0" err="1">
                <a:solidFill>
                  <a:schemeClr val="accent4">
                    <a:lumMod val="75000"/>
                    <a:lumOff val="25000"/>
                  </a:schemeClr>
                </a:solidFill>
              </a:rPr>
              <a:t>giữ</a:t>
            </a:r>
            <a:r>
              <a:rPr lang="en-US" sz="2000" dirty="0">
                <a:solidFill>
                  <a:schemeClr val="accent4">
                    <a:lumMod val="75000"/>
                    <a:lumOff val="25000"/>
                  </a:schemeClr>
                </a:solidFill>
              </a:rPr>
              <a:t> </a:t>
            </a:r>
            <a:r>
              <a:rPr lang="en-US" sz="2000" dirty="0" err="1">
                <a:solidFill>
                  <a:schemeClr val="accent4">
                    <a:lumMod val="75000"/>
                    <a:lumOff val="25000"/>
                  </a:schemeClr>
                </a:solidFill>
              </a:rPr>
              <a:t>trật</a:t>
            </a:r>
            <a:r>
              <a:rPr lang="en-US" sz="2000" dirty="0">
                <a:solidFill>
                  <a:schemeClr val="accent4">
                    <a:lumMod val="75000"/>
                    <a:lumOff val="25000"/>
                  </a:schemeClr>
                </a:solidFill>
              </a:rPr>
              <a:t> </a:t>
            </a:r>
            <a:r>
              <a:rPr lang="en-US" sz="2000" dirty="0" err="1">
                <a:solidFill>
                  <a:schemeClr val="accent4">
                    <a:lumMod val="75000"/>
                    <a:lumOff val="25000"/>
                  </a:schemeClr>
                </a:solidFill>
              </a:rPr>
              <a:t>tự</a:t>
            </a:r>
            <a:r>
              <a:rPr lang="en-US" sz="2000" dirty="0">
                <a:solidFill>
                  <a:schemeClr val="accent4">
                    <a:lumMod val="75000"/>
                    <a:lumOff val="25000"/>
                  </a:schemeClr>
                </a:solidFill>
              </a:rPr>
              <a:t> </a:t>
            </a:r>
            <a:r>
              <a:rPr lang="en-US" sz="2000" dirty="0" err="1">
                <a:solidFill>
                  <a:schemeClr val="accent4">
                    <a:lumMod val="75000"/>
                    <a:lumOff val="25000"/>
                  </a:schemeClr>
                </a:solidFill>
              </a:rPr>
              <a:t>khi</a:t>
            </a:r>
            <a:r>
              <a:rPr lang="en-US" sz="2000" dirty="0">
                <a:solidFill>
                  <a:schemeClr val="accent4">
                    <a:lumMod val="75000"/>
                    <a:lumOff val="25000"/>
                  </a:schemeClr>
                </a:solidFill>
              </a:rPr>
              <a:t> </a:t>
            </a:r>
            <a:r>
              <a:rPr lang="en-US" sz="2000" dirty="0" err="1">
                <a:solidFill>
                  <a:schemeClr val="accent4">
                    <a:lumMod val="75000"/>
                    <a:lumOff val="25000"/>
                  </a:schemeClr>
                </a:solidFill>
              </a:rPr>
              <a:t>ra</a:t>
            </a:r>
            <a:r>
              <a:rPr lang="en-US" sz="2000" dirty="0">
                <a:solidFill>
                  <a:schemeClr val="accent4">
                    <a:lumMod val="75000"/>
                    <a:lumOff val="25000"/>
                  </a:schemeClr>
                </a:solidFill>
              </a:rPr>
              <a:t> </a:t>
            </a:r>
            <a:r>
              <a:rPr lang="en-US" sz="2000" dirty="0" err="1">
                <a:solidFill>
                  <a:schemeClr val="accent4">
                    <a:lumMod val="75000"/>
                    <a:lumOff val="25000"/>
                  </a:schemeClr>
                </a:solidFill>
              </a:rPr>
              <a:t>vào</a:t>
            </a:r>
            <a:r>
              <a:rPr lang="en-US" sz="2000" dirty="0">
                <a:solidFill>
                  <a:schemeClr val="accent4">
                    <a:lumMod val="75000"/>
                    <a:lumOff val="25000"/>
                  </a:schemeClr>
                </a:solidFill>
              </a:rPr>
              <a:t> </a:t>
            </a:r>
            <a:r>
              <a:rPr lang="en-US" sz="2000" dirty="0" err="1">
                <a:solidFill>
                  <a:schemeClr val="accent4">
                    <a:lumMod val="75000"/>
                    <a:lumOff val="25000"/>
                  </a:schemeClr>
                </a:solidFill>
              </a:rPr>
              <a:t>phòng</a:t>
            </a:r>
            <a:r>
              <a:rPr lang="en-US" sz="2000" dirty="0">
                <a:solidFill>
                  <a:schemeClr val="accent4">
                    <a:lumMod val="75000"/>
                    <a:lumOff val="25000"/>
                  </a:schemeClr>
                </a:solidFill>
              </a:rPr>
              <a:t> </a:t>
            </a:r>
            <a:r>
              <a:rPr lang="en-US" sz="2000" dirty="0" err="1">
                <a:solidFill>
                  <a:schemeClr val="accent4">
                    <a:lumMod val="75000"/>
                    <a:lumOff val="25000"/>
                  </a:schemeClr>
                </a:solidFill>
              </a:rPr>
              <a:t>máy</a:t>
            </a:r>
            <a:r>
              <a:rPr lang="en-US" sz="2000" dirty="0">
                <a:solidFill>
                  <a:schemeClr val="accent4">
                    <a:lumMod val="75000"/>
                    <a:lumOff val="25000"/>
                  </a:schemeClr>
                </a:solidFill>
              </a:rPr>
              <a:t>.</a:t>
            </a:r>
          </a:p>
          <a:p>
            <a:pPr algn="just">
              <a:lnSpc>
                <a:spcPct val="150000"/>
              </a:lnSpc>
            </a:pPr>
            <a:r>
              <a:rPr lang="en-US" sz="2000" dirty="0" err="1">
                <a:solidFill>
                  <a:schemeClr val="accent4">
                    <a:lumMod val="75000"/>
                    <a:lumOff val="25000"/>
                  </a:schemeClr>
                </a:solidFill>
              </a:rPr>
              <a:t>Trước</a:t>
            </a:r>
            <a:r>
              <a:rPr lang="en-US" sz="2000" dirty="0">
                <a:solidFill>
                  <a:schemeClr val="accent4">
                    <a:lumMod val="75000"/>
                    <a:lumOff val="25000"/>
                  </a:schemeClr>
                </a:solidFill>
              </a:rPr>
              <a:t> </a:t>
            </a:r>
            <a:r>
              <a:rPr lang="en-US" sz="2000" dirty="0" err="1">
                <a:solidFill>
                  <a:schemeClr val="accent4">
                    <a:lumMod val="75000"/>
                    <a:lumOff val="25000"/>
                  </a:schemeClr>
                </a:solidFill>
              </a:rPr>
              <a:t>khi</a:t>
            </a:r>
            <a:r>
              <a:rPr lang="en-US" sz="2000" dirty="0">
                <a:solidFill>
                  <a:schemeClr val="accent4">
                    <a:lumMod val="75000"/>
                    <a:lumOff val="25000"/>
                  </a:schemeClr>
                </a:solidFill>
              </a:rPr>
              <a:t> </a:t>
            </a:r>
            <a:r>
              <a:rPr lang="en-US" sz="2000" dirty="0" err="1">
                <a:solidFill>
                  <a:schemeClr val="accent4">
                    <a:lumMod val="75000"/>
                    <a:lumOff val="25000"/>
                  </a:schemeClr>
                </a:solidFill>
              </a:rPr>
              <a:t>học</a:t>
            </a:r>
            <a:r>
              <a:rPr lang="en-US" sz="2000" dirty="0">
                <a:solidFill>
                  <a:schemeClr val="accent4">
                    <a:lumMod val="75000"/>
                    <a:lumOff val="25000"/>
                  </a:schemeClr>
                </a:solidFill>
              </a:rPr>
              <a:t>, </a:t>
            </a:r>
            <a:r>
              <a:rPr lang="en-US" sz="2000" dirty="0" err="1">
                <a:solidFill>
                  <a:schemeClr val="accent4">
                    <a:lumMod val="75000"/>
                    <a:lumOff val="25000"/>
                  </a:schemeClr>
                </a:solidFill>
              </a:rPr>
              <a:t>phải</a:t>
            </a:r>
            <a:r>
              <a:rPr lang="en-US" sz="2000" dirty="0">
                <a:solidFill>
                  <a:schemeClr val="accent4">
                    <a:lumMod val="75000"/>
                    <a:lumOff val="25000"/>
                  </a:schemeClr>
                </a:solidFill>
              </a:rPr>
              <a:t> </a:t>
            </a:r>
            <a:r>
              <a:rPr lang="en-US" sz="2000" dirty="0" err="1">
                <a:solidFill>
                  <a:schemeClr val="accent4">
                    <a:lumMod val="75000"/>
                    <a:lumOff val="25000"/>
                  </a:schemeClr>
                </a:solidFill>
              </a:rPr>
              <a:t>cho</a:t>
            </a:r>
            <a:r>
              <a:rPr lang="en-US" sz="2000" dirty="0">
                <a:solidFill>
                  <a:schemeClr val="accent4">
                    <a:lumMod val="75000"/>
                    <a:lumOff val="25000"/>
                  </a:schemeClr>
                </a:solidFill>
              </a:rPr>
              <a:t> </a:t>
            </a:r>
            <a:r>
              <a:rPr lang="en-US" sz="2000" dirty="0" err="1">
                <a:solidFill>
                  <a:schemeClr val="accent4">
                    <a:lumMod val="75000"/>
                    <a:lumOff val="25000"/>
                  </a:schemeClr>
                </a:solidFill>
              </a:rPr>
              <a:t>học</a:t>
            </a:r>
            <a:r>
              <a:rPr lang="en-US" sz="2000" dirty="0">
                <a:solidFill>
                  <a:schemeClr val="accent4">
                    <a:lumMod val="75000"/>
                    <a:lumOff val="25000"/>
                  </a:schemeClr>
                </a:solidFill>
              </a:rPr>
              <a:t> </a:t>
            </a:r>
            <a:r>
              <a:rPr lang="en-US" sz="2000" dirty="0" err="1">
                <a:solidFill>
                  <a:schemeClr val="accent4">
                    <a:lumMod val="75000"/>
                    <a:lumOff val="25000"/>
                  </a:schemeClr>
                </a:solidFill>
              </a:rPr>
              <a:t>sinh</a:t>
            </a:r>
            <a:r>
              <a:rPr lang="en-US" sz="2000" dirty="0">
                <a:solidFill>
                  <a:schemeClr val="accent4">
                    <a:lumMod val="75000"/>
                    <a:lumOff val="25000"/>
                  </a:schemeClr>
                </a:solidFill>
              </a:rPr>
              <a:t> </a:t>
            </a:r>
            <a:r>
              <a:rPr lang="en-US" sz="2000" dirty="0" err="1">
                <a:solidFill>
                  <a:schemeClr val="accent4">
                    <a:lumMod val="75000"/>
                    <a:lumOff val="25000"/>
                  </a:schemeClr>
                </a:solidFill>
              </a:rPr>
              <a:t>làm</a:t>
            </a:r>
            <a:r>
              <a:rPr lang="en-US" sz="2000" dirty="0">
                <a:solidFill>
                  <a:schemeClr val="accent4">
                    <a:lumMod val="75000"/>
                    <a:lumOff val="25000"/>
                  </a:schemeClr>
                </a:solidFill>
              </a:rPr>
              <a:t> </a:t>
            </a:r>
            <a:r>
              <a:rPr lang="en-US" sz="2000" dirty="0" err="1">
                <a:solidFill>
                  <a:schemeClr val="accent4">
                    <a:lumMod val="75000"/>
                    <a:lumOff val="25000"/>
                  </a:schemeClr>
                </a:solidFill>
              </a:rPr>
              <a:t>vệ</a:t>
            </a:r>
            <a:r>
              <a:rPr lang="en-US" sz="2000" dirty="0">
                <a:solidFill>
                  <a:schemeClr val="accent4">
                    <a:lumMod val="75000"/>
                    <a:lumOff val="25000"/>
                  </a:schemeClr>
                </a:solidFill>
              </a:rPr>
              <a:t> </a:t>
            </a:r>
            <a:r>
              <a:rPr lang="en-US" sz="2000" dirty="0" err="1">
                <a:solidFill>
                  <a:schemeClr val="accent4">
                    <a:lumMod val="75000"/>
                    <a:lumOff val="25000"/>
                  </a:schemeClr>
                </a:solidFill>
              </a:rPr>
              <a:t>sinh</a:t>
            </a:r>
            <a:r>
              <a:rPr lang="en-US" sz="2000" dirty="0">
                <a:solidFill>
                  <a:schemeClr val="accent4">
                    <a:lumMod val="75000"/>
                    <a:lumOff val="25000"/>
                  </a:schemeClr>
                </a:solidFill>
              </a:rPr>
              <a:t> </a:t>
            </a:r>
            <a:r>
              <a:rPr lang="en-US" sz="2000" dirty="0" err="1">
                <a:solidFill>
                  <a:schemeClr val="accent4">
                    <a:lumMod val="75000"/>
                    <a:lumOff val="25000"/>
                  </a:schemeClr>
                </a:solidFill>
              </a:rPr>
              <a:t>phòng</a:t>
            </a:r>
            <a:r>
              <a:rPr lang="en-US" sz="2000" dirty="0">
                <a:solidFill>
                  <a:schemeClr val="accent4">
                    <a:lumMod val="75000"/>
                    <a:lumOff val="25000"/>
                  </a:schemeClr>
                </a:solidFill>
              </a:rPr>
              <a:t> </a:t>
            </a:r>
            <a:r>
              <a:rPr lang="en-US" sz="2000" dirty="0" err="1">
                <a:solidFill>
                  <a:schemeClr val="accent4">
                    <a:lumMod val="75000"/>
                    <a:lumOff val="25000"/>
                  </a:schemeClr>
                </a:solidFill>
              </a:rPr>
              <a:t>máy</a:t>
            </a:r>
            <a:r>
              <a:rPr lang="en-US" sz="2000" dirty="0">
                <a:solidFill>
                  <a:schemeClr val="accent4">
                    <a:lumMod val="75000"/>
                    <a:lumOff val="25000"/>
                  </a:schemeClr>
                </a:solidFill>
              </a:rPr>
              <a:t>, </a:t>
            </a:r>
            <a:r>
              <a:rPr lang="en-US" sz="2000" dirty="0" err="1">
                <a:solidFill>
                  <a:schemeClr val="accent4">
                    <a:lumMod val="75000"/>
                    <a:lumOff val="25000"/>
                  </a:schemeClr>
                </a:solidFill>
              </a:rPr>
              <a:t>kiểm</a:t>
            </a:r>
            <a:r>
              <a:rPr lang="en-US" sz="2000" dirty="0">
                <a:solidFill>
                  <a:schemeClr val="accent4">
                    <a:lumMod val="75000"/>
                    <a:lumOff val="25000"/>
                  </a:schemeClr>
                </a:solidFill>
              </a:rPr>
              <a:t> </a:t>
            </a:r>
            <a:r>
              <a:rPr lang="en-US" sz="2000" dirty="0" err="1">
                <a:solidFill>
                  <a:schemeClr val="accent4">
                    <a:lumMod val="75000"/>
                    <a:lumOff val="25000"/>
                  </a:schemeClr>
                </a:solidFill>
              </a:rPr>
              <a:t>tra</a:t>
            </a:r>
            <a:r>
              <a:rPr lang="en-US" sz="2000" dirty="0">
                <a:solidFill>
                  <a:schemeClr val="accent4">
                    <a:lumMod val="75000"/>
                    <a:lumOff val="25000"/>
                  </a:schemeClr>
                </a:solidFill>
              </a:rPr>
              <a:t> </a:t>
            </a:r>
            <a:r>
              <a:rPr lang="en-US" sz="2000" dirty="0" err="1">
                <a:solidFill>
                  <a:schemeClr val="accent4">
                    <a:lumMod val="75000"/>
                    <a:lumOff val="25000"/>
                  </a:schemeClr>
                </a:solidFill>
              </a:rPr>
              <a:t>tình</a:t>
            </a:r>
            <a:r>
              <a:rPr lang="en-US" sz="2000" dirty="0">
                <a:solidFill>
                  <a:schemeClr val="accent4">
                    <a:lumMod val="75000"/>
                    <a:lumOff val="25000"/>
                  </a:schemeClr>
                </a:solidFill>
              </a:rPr>
              <a:t> </a:t>
            </a:r>
            <a:r>
              <a:rPr lang="en-US" sz="2000" dirty="0" err="1">
                <a:solidFill>
                  <a:schemeClr val="accent4">
                    <a:lumMod val="75000"/>
                    <a:lumOff val="25000"/>
                  </a:schemeClr>
                </a:solidFill>
              </a:rPr>
              <a:t>trạng</a:t>
            </a:r>
            <a:r>
              <a:rPr lang="en-US" sz="2000" dirty="0">
                <a:solidFill>
                  <a:schemeClr val="accent4">
                    <a:lumMod val="75000"/>
                    <a:lumOff val="25000"/>
                  </a:schemeClr>
                </a:solidFill>
              </a:rPr>
              <a:t> </a:t>
            </a:r>
            <a:r>
              <a:rPr lang="en-US" sz="2000" dirty="0" err="1">
                <a:solidFill>
                  <a:schemeClr val="accent4">
                    <a:lumMod val="75000"/>
                    <a:lumOff val="25000"/>
                  </a:schemeClr>
                </a:solidFill>
              </a:rPr>
              <a:t>máy</a:t>
            </a:r>
            <a:r>
              <a:rPr lang="en-US" sz="2000" dirty="0">
                <a:solidFill>
                  <a:schemeClr val="accent4">
                    <a:lumMod val="75000"/>
                    <a:lumOff val="25000"/>
                  </a:schemeClr>
                </a:solidFill>
              </a:rPr>
              <a:t> </a:t>
            </a:r>
            <a:r>
              <a:rPr lang="en-US" sz="2000" dirty="0" err="1">
                <a:solidFill>
                  <a:schemeClr val="accent4">
                    <a:lumMod val="75000"/>
                    <a:lumOff val="25000"/>
                  </a:schemeClr>
                </a:solidFill>
              </a:rPr>
              <a:t>được</a:t>
            </a:r>
            <a:r>
              <a:rPr lang="en-US" sz="2000" dirty="0">
                <a:solidFill>
                  <a:schemeClr val="accent4">
                    <a:lumMod val="75000"/>
                    <a:lumOff val="25000"/>
                  </a:schemeClr>
                </a:solidFill>
              </a:rPr>
              <a:t> </a:t>
            </a:r>
            <a:r>
              <a:rPr lang="en-US" sz="2000" dirty="0" err="1">
                <a:solidFill>
                  <a:schemeClr val="accent4">
                    <a:lumMod val="75000"/>
                    <a:lumOff val="25000"/>
                  </a:schemeClr>
                </a:solidFill>
              </a:rPr>
              <a:t>giao</a:t>
            </a:r>
            <a:r>
              <a:rPr lang="en-US" sz="2000" dirty="0">
                <a:solidFill>
                  <a:schemeClr val="accent4">
                    <a:lumMod val="75000"/>
                    <a:lumOff val="25000"/>
                  </a:schemeClr>
                </a:solidFill>
              </a:rPr>
              <a:t> (</a:t>
            </a:r>
            <a:r>
              <a:rPr lang="en-US" sz="2000" dirty="0" err="1">
                <a:solidFill>
                  <a:schemeClr val="accent4">
                    <a:lumMod val="75000"/>
                    <a:lumOff val="25000"/>
                  </a:schemeClr>
                </a:solidFill>
              </a:rPr>
              <a:t>có</a:t>
            </a:r>
            <a:r>
              <a:rPr lang="en-US" sz="2000" dirty="0">
                <a:solidFill>
                  <a:schemeClr val="accent4">
                    <a:lumMod val="75000"/>
                    <a:lumOff val="25000"/>
                  </a:schemeClr>
                </a:solidFill>
              </a:rPr>
              <a:t> </a:t>
            </a:r>
            <a:r>
              <a:rPr lang="en-US" sz="2000" dirty="0" err="1">
                <a:solidFill>
                  <a:schemeClr val="accent4">
                    <a:lumMod val="75000"/>
                    <a:lumOff val="25000"/>
                  </a:schemeClr>
                </a:solidFill>
              </a:rPr>
              <a:t>hư</a:t>
            </a:r>
            <a:r>
              <a:rPr lang="en-US" sz="2000" dirty="0">
                <a:solidFill>
                  <a:schemeClr val="accent4">
                    <a:lumMod val="75000"/>
                    <a:lumOff val="25000"/>
                  </a:schemeClr>
                </a:solidFill>
              </a:rPr>
              <a:t> </a:t>
            </a:r>
            <a:r>
              <a:rPr lang="en-US" sz="2000" dirty="0" err="1">
                <a:solidFill>
                  <a:schemeClr val="accent4">
                    <a:lumMod val="75000"/>
                    <a:lumOff val="25000"/>
                  </a:schemeClr>
                </a:solidFill>
              </a:rPr>
              <a:t>hỏng</a:t>
            </a:r>
            <a:r>
              <a:rPr lang="en-US" sz="2000" dirty="0">
                <a:solidFill>
                  <a:schemeClr val="accent4">
                    <a:lumMod val="75000"/>
                    <a:lumOff val="25000"/>
                  </a:schemeClr>
                </a:solidFill>
              </a:rPr>
              <a:t> </a:t>
            </a:r>
            <a:r>
              <a:rPr lang="en-US" sz="2000" dirty="0" err="1">
                <a:solidFill>
                  <a:schemeClr val="accent4">
                    <a:lumMod val="75000"/>
                    <a:lumOff val="25000"/>
                  </a:schemeClr>
                </a:solidFill>
              </a:rPr>
              <a:t>phải</a:t>
            </a:r>
            <a:r>
              <a:rPr lang="en-US" sz="2000" dirty="0">
                <a:solidFill>
                  <a:schemeClr val="accent4">
                    <a:lumMod val="75000"/>
                    <a:lumOff val="25000"/>
                  </a:schemeClr>
                </a:solidFill>
              </a:rPr>
              <a:t> </a:t>
            </a:r>
            <a:r>
              <a:rPr lang="en-US" sz="2000" dirty="0" err="1">
                <a:solidFill>
                  <a:schemeClr val="accent4">
                    <a:lumMod val="75000"/>
                    <a:lumOff val="25000"/>
                  </a:schemeClr>
                </a:solidFill>
              </a:rPr>
              <a:t>báo</a:t>
            </a:r>
            <a:r>
              <a:rPr lang="en-US" sz="2000" dirty="0">
                <a:solidFill>
                  <a:schemeClr val="accent4">
                    <a:lumMod val="75000"/>
                    <a:lumOff val="25000"/>
                  </a:schemeClr>
                </a:solidFill>
              </a:rPr>
              <a:t> </a:t>
            </a:r>
            <a:r>
              <a:rPr lang="en-US" sz="2000" dirty="0" err="1">
                <a:solidFill>
                  <a:schemeClr val="accent4">
                    <a:lumMod val="75000"/>
                    <a:lumOff val="25000"/>
                  </a:schemeClr>
                </a:solidFill>
              </a:rPr>
              <a:t>cáo</a:t>
            </a:r>
            <a:r>
              <a:rPr lang="en-US" sz="2000" dirty="0">
                <a:solidFill>
                  <a:schemeClr val="accent4">
                    <a:lumMod val="75000"/>
                    <a:lumOff val="25000"/>
                  </a:schemeClr>
                </a:solidFill>
              </a:rPr>
              <a:t> </a:t>
            </a:r>
            <a:r>
              <a:rPr lang="en-US" sz="2000" dirty="0" err="1">
                <a:solidFill>
                  <a:schemeClr val="accent4">
                    <a:lumMod val="75000"/>
                    <a:lumOff val="25000"/>
                  </a:schemeClr>
                </a:solidFill>
              </a:rPr>
              <a:t>cho</a:t>
            </a:r>
            <a:r>
              <a:rPr lang="en-US" sz="2000" dirty="0">
                <a:solidFill>
                  <a:schemeClr val="accent4">
                    <a:lumMod val="75000"/>
                    <a:lumOff val="25000"/>
                  </a:schemeClr>
                </a:solidFill>
              </a:rPr>
              <a:t> </a:t>
            </a:r>
            <a:r>
              <a:rPr lang="en-US" sz="2000" dirty="0" err="1">
                <a:solidFill>
                  <a:schemeClr val="accent4">
                    <a:lumMod val="75000"/>
                    <a:lumOff val="25000"/>
                  </a:schemeClr>
                </a:solidFill>
              </a:rPr>
              <a:t>giáo</a:t>
            </a:r>
            <a:r>
              <a:rPr lang="en-US" sz="2000" dirty="0">
                <a:solidFill>
                  <a:schemeClr val="accent4">
                    <a:lumMod val="75000"/>
                    <a:lumOff val="25000"/>
                  </a:schemeClr>
                </a:solidFill>
              </a:rPr>
              <a:t> </a:t>
            </a:r>
            <a:r>
              <a:rPr lang="en-US" sz="2000" dirty="0" err="1">
                <a:solidFill>
                  <a:schemeClr val="accent4">
                    <a:lumMod val="75000"/>
                    <a:lumOff val="25000"/>
                  </a:schemeClr>
                </a:solidFill>
              </a:rPr>
              <a:t>viên</a:t>
            </a:r>
            <a:r>
              <a:rPr lang="en-US" sz="2000" dirty="0">
                <a:solidFill>
                  <a:schemeClr val="accent4">
                    <a:lumMod val="75000"/>
                    <a:lumOff val="25000"/>
                  </a:schemeClr>
                </a:solidFill>
              </a:rPr>
              <a:t> </a:t>
            </a:r>
            <a:r>
              <a:rPr lang="en-US" sz="2000" dirty="0" err="1">
                <a:solidFill>
                  <a:schemeClr val="accent4">
                    <a:lumMod val="75000"/>
                    <a:lumOff val="25000"/>
                  </a:schemeClr>
                </a:solidFill>
              </a:rPr>
              <a:t>biết</a:t>
            </a:r>
            <a:r>
              <a:rPr lang="en-US" sz="2000" dirty="0">
                <a:solidFill>
                  <a:schemeClr val="accent4">
                    <a:lumMod val="75000"/>
                    <a:lumOff val="25000"/>
                  </a:schemeClr>
                </a:solidFill>
              </a:rPr>
              <a:t> </a:t>
            </a:r>
            <a:r>
              <a:rPr lang="en-US" sz="2000" dirty="0" err="1">
                <a:solidFill>
                  <a:schemeClr val="accent4">
                    <a:lumMod val="75000"/>
                    <a:lumOff val="25000"/>
                  </a:schemeClr>
                </a:solidFill>
              </a:rPr>
              <a:t>ngay</a:t>
            </a:r>
            <a:r>
              <a:rPr lang="en-US" sz="2000" dirty="0">
                <a:solidFill>
                  <a:schemeClr val="accent4">
                    <a:lumMod val="75000"/>
                    <a:lumOff val="25000"/>
                  </a:schemeClr>
                </a:solidFill>
              </a:rPr>
              <a:t>).</a:t>
            </a:r>
          </a:p>
          <a:p>
            <a:pPr algn="just">
              <a:lnSpc>
                <a:spcPct val="150000"/>
              </a:lnSpc>
            </a:pPr>
            <a:r>
              <a:rPr lang="en-US" sz="2000" dirty="0" err="1">
                <a:solidFill>
                  <a:schemeClr val="accent4">
                    <a:lumMod val="75000"/>
                    <a:lumOff val="25000"/>
                  </a:schemeClr>
                </a:solidFill>
              </a:rPr>
              <a:t>Nhắc</a:t>
            </a:r>
            <a:r>
              <a:rPr lang="en-US" sz="2000" dirty="0">
                <a:solidFill>
                  <a:schemeClr val="accent4">
                    <a:lumMod val="75000"/>
                    <a:lumOff val="25000"/>
                  </a:schemeClr>
                </a:solidFill>
              </a:rPr>
              <a:t> </a:t>
            </a:r>
            <a:r>
              <a:rPr lang="en-US" sz="2000" dirty="0" err="1">
                <a:solidFill>
                  <a:schemeClr val="accent4">
                    <a:lumMod val="75000"/>
                    <a:lumOff val="25000"/>
                  </a:schemeClr>
                </a:solidFill>
              </a:rPr>
              <a:t>học</a:t>
            </a:r>
            <a:r>
              <a:rPr lang="en-US" sz="2000" dirty="0">
                <a:solidFill>
                  <a:schemeClr val="accent4">
                    <a:lumMod val="75000"/>
                    <a:lumOff val="25000"/>
                  </a:schemeClr>
                </a:solidFill>
              </a:rPr>
              <a:t> </a:t>
            </a:r>
            <a:r>
              <a:rPr lang="en-US" sz="2000" dirty="0" err="1">
                <a:solidFill>
                  <a:schemeClr val="accent4">
                    <a:lumMod val="75000"/>
                    <a:lumOff val="25000"/>
                  </a:schemeClr>
                </a:solidFill>
              </a:rPr>
              <a:t>sinh</a:t>
            </a:r>
            <a:r>
              <a:rPr lang="en-US" sz="2000" dirty="0">
                <a:solidFill>
                  <a:schemeClr val="accent4">
                    <a:lumMod val="75000"/>
                    <a:lumOff val="25000"/>
                  </a:schemeClr>
                </a:solidFill>
              </a:rPr>
              <a:t> </a:t>
            </a:r>
            <a:r>
              <a:rPr lang="en-US" sz="2000" dirty="0" err="1">
                <a:solidFill>
                  <a:schemeClr val="accent4">
                    <a:lumMod val="75000"/>
                    <a:lumOff val="25000"/>
                  </a:schemeClr>
                </a:solidFill>
              </a:rPr>
              <a:t>không</a:t>
            </a:r>
            <a:r>
              <a:rPr lang="en-US" sz="2000" dirty="0">
                <a:solidFill>
                  <a:schemeClr val="accent4">
                    <a:lumMod val="75000"/>
                    <a:lumOff val="25000"/>
                  </a:schemeClr>
                </a:solidFill>
              </a:rPr>
              <a:t> </a:t>
            </a:r>
            <a:r>
              <a:rPr lang="en-US" sz="2000" dirty="0" err="1">
                <a:solidFill>
                  <a:schemeClr val="accent4">
                    <a:lumMod val="75000"/>
                    <a:lumOff val="25000"/>
                  </a:schemeClr>
                </a:solidFill>
              </a:rPr>
              <a:t>được</a:t>
            </a:r>
            <a:r>
              <a:rPr lang="en-US" sz="2000" dirty="0">
                <a:solidFill>
                  <a:schemeClr val="accent4">
                    <a:lumMod val="75000"/>
                    <a:lumOff val="25000"/>
                  </a:schemeClr>
                </a:solidFill>
              </a:rPr>
              <a:t> </a:t>
            </a:r>
            <a:r>
              <a:rPr lang="en-US" sz="2000" dirty="0" err="1">
                <a:solidFill>
                  <a:schemeClr val="accent4">
                    <a:lumMod val="75000"/>
                    <a:lumOff val="25000"/>
                  </a:schemeClr>
                </a:solidFill>
              </a:rPr>
              <a:t>tự</a:t>
            </a:r>
            <a:r>
              <a:rPr lang="en-US" sz="2000" dirty="0">
                <a:solidFill>
                  <a:schemeClr val="accent4">
                    <a:lumMod val="75000"/>
                    <a:lumOff val="25000"/>
                  </a:schemeClr>
                </a:solidFill>
              </a:rPr>
              <a:t> ý </a:t>
            </a:r>
            <a:r>
              <a:rPr lang="en-US" sz="2000" dirty="0" err="1">
                <a:solidFill>
                  <a:schemeClr val="accent4">
                    <a:lumMod val="75000"/>
                    <a:lumOff val="25000"/>
                  </a:schemeClr>
                </a:solidFill>
              </a:rPr>
              <a:t>tháo</a:t>
            </a:r>
            <a:r>
              <a:rPr lang="en-US" sz="2000" dirty="0">
                <a:solidFill>
                  <a:schemeClr val="accent4">
                    <a:lumMod val="75000"/>
                    <a:lumOff val="25000"/>
                  </a:schemeClr>
                </a:solidFill>
              </a:rPr>
              <a:t> </a:t>
            </a:r>
            <a:r>
              <a:rPr lang="en-US" sz="2000" dirty="0" err="1">
                <a:solidFill>
                  <a:schemeClr val="accent4">
                    <a:lumMod val="75000"/>
                    <a:lumOff val="25000"/>
                  </a:schemeClr>
                </a:solidFill>
              </a:rPr>
              <a:t>gỡ</a:t>
            </a:r>
            <a:r>
              <a:rPr lang="en-US" sz="2000" dirty="0">
                <a:solidFill>
                  <a:schemeClr val="accent4">
                    <a:lumMod val="75000"/>
                    <a:lumOff val="25000"/>
                  </a:schemeClr>
                </a:solidFill>
              </a:rPr>
              <a:t> </a:t>
            </a:r>
            <a:r>
              <a:rPr lang="en-US" sz="2000" dirty="0" err="1">
                <a:solidFill>
                  <a:schemeClr val="accent4">
                    <a:lumMod val="75000"/>
                    <a:lumOff val="25000"/>
                  </a:schemeClr>
                </a:solidFill>
              </a:rPr>
              <a:t>bất</a:t>
            </a:r>
            <a:r>
              <a:rPr lang="en-US" sz="2000" dirty="0">
                <a:solidFill>
                  <a:schemeClr val="accent4">
                    <a:lumMod val="75000"/>
                    <a:lumOff val="25000"/>
                  </a:schemeClr>
                </a:solidFill>
              </a:rPr>
              <a:t> </a:t>
            </a:r>
            <a:r>
              <a:rPr lang="en-US" sz="2000" dirty="0" err="1">
                <a:solidFill>
                  <a:schemeClr val="accent4">
                    <a:lumMod val="75000"/>
                    <a:lumOff val="25000"/>
                  </a:schemeClr>
                </a:solidFill>
              </a:rPr>
              <a:t>cứ</a:t>
            </a:r>
            <a:r>
              <a:rPr lang="en-US" sz="2000" dirty="0">
                <a:solidFill>
                  <a:schemeClr val="accent4">
                    <a:lumMod val="75000"/>
                    <a:lumOff val="25000"/>
                  </a:schemeClr>
                </a:solidFill>
              </a:rPr>
              <a:t> </a:t>
            </a:r>
            <a:r>
              <a:rPr lang="en-US" sz="2000" dirty="0" err="1">
                <a:solidFill>
                  <a:schemeClr val="accent4">
                    <a:lumMod val="75000"/>
                    <a:lumOff val="25000"/>
                  </a:schemeClr>
                </a:solidFill>
              </a:rPr>
              <a:t>bộ</a:t>
            </a:r>
            <a:r>
              <a:rPr lang="en-US" sz="2000" dirty="0">
                <a:solidFill>
                  <a:schemeClr val="accent4">
                    <a:lumMod val="75000"/>
                    <a:lumOff val="25000"/>
                  </a:schemeClr>
                </a:solidFill>
              </a:rPr>
              <a:t> </a:t>
            </a:r>
            <a:r>
              <a:rPr lang="en-US" sz="2000" dirty="0" err="1">
                <a:solidFill>
                  <a:schemeClr val="accent4">
                    <a:lumMod val="75000"/>
                    <a:lumOff val="25000"/>
                  </a:schemeClr>
                </a:solidFill>
              </a:rPr>
              <a:t>phận</a:t>
            </a:r>
            <a:r>
              <a:rPr lang="en-US" sz="2000" dirty="0">
                <a:solidFill>
                  <a:schemeClr val="accent4">
                    <a:lumMod val="75000"/>
                    <a:lumOff val="25000"/>
                  </a:schemeClr>
                </a:solidFill>
              </a:rPr>
              <a:t> </a:t>
            </a:r>
            <a:r>
              <a:rPr lang="en-US" sz="2000" dirty="0" err="1">
                <a:solidFill>
                  <a:schemeClr val="accent4">
                    <a:lumMod val="75000"/>
                    <a:lumOff val="25000"/>
                  </a:schemeClr>
                </a:solidFill>
              </a:rPr>
              <a:t>nào</a:t>
            </a:r>
            <a:r>
              <a:rPr lang="en-US" sz="2000" dirty="0">
                <a:solidFill>
                  <a:schemeClr val="accent4">
                    <a:lumMod val="75000"/>
                    <a:lumOff val="25000"/>
                  </a:schemeClr>
                </a:solidFill>
              </a:rPr>
              <a:t> </a:t>
            </a:r>
            <a:r>
              <a:rPr lang="en-US" sz="2000" dirty="0" err="1">
                <a:solidFill>
                  <a:schemeClr val="accent4">
                    <a:lumMod val="75000"/>
                    <a:lumOff val="25000"/>
                  </a:schemeClr>
                </a:solidFill>
              </a:rPr>
              <a:t>của</a:t>
            </a:r>
            <a:r>
              <a:rPr lang="en-US" sz="2000" dirty="0">
                <a:solidFill>
                  <a:schemeClr val="accent4">
                    <a:lumMod val="75000"/>
                    <a:lumOff val="25000"/>
                  </a:schemeClr>
                </a:solidFill>
              </a:rPr>
              <a:t> </a:t>
            </a:r>
            <a:r>
              <a:rPr lang="en-US" sz="2000" dirty="0" err="1">
                <a:solidFill>
                  <a:schemeClr val="accent4">
                    <a:lumMod val="75000"/>
                    <a:lumOff val="25000"/>
                  </a:schemeClr>
                </a:solidFill>
              </a:rPr>
              <a:t>máy</a:t>
            </a:r>
            <a:r>
              <a:rPr lang="en-US" sz="2000" dirty="0">
                <a:solidFill>
                  <a:schemeClr val="accent4">
                    <a:lumMod val="75000"/>
                    <a:lumOff val="25000"/>
                  </a:schemeClr>
                </a:solidFill>
              </a:rPr>
              <a:t>, </a:t>
            </a:r>
            <a:r>
              <a:rPr lang="en-US" sz="2000" dirty="0" err="1">
                <a:solidFill>
                  <a:schemeClr val="accent4">
                    <a:lumMod val="75000"/>
                    <a:lumOff val="25000"/>
                  </a:schemeClr>
                </a:solidFill>
              </a:rPr>
              <a:t>thực</a:t>
            </a:r>
            <a:r>
              <a:rPr lang="en-US" sz="2000" dirty="0">
                <a:solidFill>
                  <a:schemeClr val="accent4">
                    <a:lumMod val="75000"/>
                    <a:lumOff val="25000"/>
                  </a:schemeClr>
                </a:solidFill>
              </a:rPr>
              <a:t> </a:t>
            </a:r>
            <a:r>
              <a:rPr lang="en-US" sz="2000" dirty="0" err="1">
                <a:solidFill>
                  <a:schemeClr val="accent4">
                    <a:lumMod val="75000"/>
                    <a:lumOff val="25000"/>
                  </a:schemeClr>
                </a:solidFill>
              </a:rPr>
              <a:t>hành</a:t>
            </a:r>
            <a:r>
              <a:rPr lang="en-US" sz="2000" dirty="0">
                <a:solidFill>
                  <a:schemeClr val="accent4">
                    <a:lumMod val="75000"/>
                    <a:lumOff val="25000"/>
                  </a:schemeClr>
                </a:solidFill>
              </a:rPr>
              <a:t> </a:t>
            </a:r>
            <a:r>
              <a:rPr lang="en-US" sz="2000" dirty="0" err="1">
                <a:solidFill>
                  <a:schemeClr val="accent4">
                    <a:lumMod val="75000"/>
                    <a:lumOff val="25000"/>
                  </a:schemeClr>
                </a:solidFill>
              </a:rPr>
              <a:t>xong</a:t>
            </a:r>
            <a:r>
              <a:rPr lang="en-US" sz="2000" dirty="0">
                <a:solidFill>
                  <a:schemeClr val="accent4">
                    <a:lumMod val="75000"/>
                    <a:lumOff val="25000"/>
                  </a:schemeClr>
                </a:solidFill>
              </a:rPr>
              <a:t> </a:t>
            </a:r>
            <a:r>
              <a:rPr lang="en-US" sz="2000" dirty="0" err="1">
                <a:solidFill>
                  <a:schemeClr val="accent4">
                    <a:lumMod val="75000"/>
                    <a:lumOff val="25000"/>
                  </a:schemeClr>
                </a:solidFill>
              </a:rPr>
              <a:t>tắt</a:t>
            </a:r>
            <a:r>
              <a:rPr lang="en-US" sz="2000" dirty="0">
                <a:solidFill>
                  <a:schemeClr val="accent4">
                    <a:lumMod val="75000"/>
                    <a:lumOff val="25000"/>
                  </a:schemeClr>
                </a:solidFill>
              </a:rPr>
              <a:t> </a:t>
            </a:r>
            <a:r>
              <a:rPr lang="en-US" sz="2000" dirty="0" err="1">
                <a:solidFill>
                  <a:schemeClr val="accent4">
                    <a:lumMod val="75000"/>
                    <a:lumOff val="25000"/>
                  </a:schemeClr>
                </a:solidFill>
              </a:rPr>
              <a:t>máy</a:t>
            </a:r>
            <a:r>
              <a:rPr lang="en-US" sz="2000" dirty="0">
                <a:solidFill>
                  <a:schemeClr val="accent4">
                    <a:lumMod val="75000"/>
                    <a:lumOff val="25000"/>
                  </a:schemeClr>
                </a:solidFill>
              </a:rPr>
              <a:t> </a:t>
            </a:r>
            <a:r>
              <a:rPr lang="en-US" sz="2000" dirty="0" err="1">
                <a:solidFill>
                  <a:schemeClr val="accent4">
                    <a:lumMod val="75000"/>
                    <a:lumOff val="25000"/>
                  </a:schemeClr>
                </a:solidFill>
              </a:rPr>
              <a:t>đúng</a:t>
            </a:r>
            <a:r>
              <a:rPr lang="en-US" sz="2000" dirty="0">
                <a:solidFill>
                  <a:schemeClr val="accent4">
                    <a:lumMod val="75000"/>
                    <a:lumOff val="25000"/>
                  </a:schemeClr>
                </a:solidFill>
              </a:rPr>
              <a:t> </a:t>
            </a:r>
            <a:r>
              <a:rPr lang="en-US" sz="2000" dirty="0" err="1">
                <a:solidFill>
                  <a:schemeClr val="accent4">
                    <a:lumMod val="75000"/>
                    <a:lumOff val="25000"/>
                  </a:schemeClr>
                </a:solidFill>
              </a:rPr>
              <a:t>quy</a:t>
            </a:r>
            <a:r>
              <a:rPr lang="en-US" sz="2000" dirty="0">
                <a:solidFill>
                  <a:schemeClr val="accent4">
                    <a:lumMod val="75000"/>
                    <a:lumOff val="25000"/>
                  </a:schemeClr>
                </a:solidFill>
              </a:rPr>
              <a:t> </a:t>
            </a:r>
            <a:r>
              <a:rPr lang="en-US" sz="2000" dirty="0" err="1">
                <a:solidFill>
                  <a:schemeClr val="accent4">
                    <a:lumMod val="75000"/>
                    <a:lumOff val="25000"/>
                  </a:schemeClr>
                </a:solidFill>
              </a:rPr>
              <a:t>trình</a:t>
            </a:r>
            <a:r>
              <a:rPr lang="en-US" sz="2000" dirty="0">
                <a:solidFill>
                  <a:schemeClr val="accent4">
                    <a:lumMod val="75000"/>
                    <a:lumOff val="25000"/>
                  </a:schemeClr>
                </a:solidFill>
              </a:rPr>
              <a:t>.</a:t>
            </a:r>
          </a:p>
          <a:p>
            <a:pPr algn="just">
              <a:lnSpc>
                <a:spcPct val="150000"/>
              </a:lnSpc>
            </a:pPr>
            <a:r>
              <a:rPr lang="en-US" sz="2000" dirty="0" err="1">
                <a:solidFill>
                  <a:schemeClr val="accent4">
                    <a:lumMod val="75000"/>
                    <a:lumOff val="25000"/>
                  </a:schemeClr>
                </a:solidFill>
              </a:rPr>
              <a:t>Giáo</a:t>
            </a:r>
            <a:r>
              <a:rPr lang="en-US" sz="2000" dirty="0">
                <a:solidFill>
                  <a:schemeClr val="accent4">
                    <a:lumMod val="75000"/>
                    <a:lumOff val="25000"/>
                  </a:schemeClr>
                </a:solidFill>
              </a:rPr>
              <a:t> </a:t>
            </a:r>
            <a:r>
              <a:rPr lang="en-US" sz="2000" dirty="0" err="1">
                <a:solidFill>
                  <a:schemeClr val="accent4">
                    <a:lumMod val="75000"/>
                    <a:lumOff val="25000"/>
                  </a:schemeClr>
                </a:solidFill>
              </a:rPr>
              <a:t>viên</a:t>
            </a:r>
            <a:r>
              <a:rPr lang="en-US" sz="2000" dirty="0">
                <a:solidFill>
                  <a:schemeClr val="accent4">
                    <a:lumMod val="75000"/>
                    <a:lumOff val="25000"/>
                  </a:schemeClr>
                </a:solidFill>
              </a:rPr>
              <a:t> </a:t>
            </a:r>
            <a:r>
              <a:rPr lang="en-US" sz="2000" dirty="0" err="1">
                <a:solidFill>
                  <a:schemeClr val="accent4">
                    <a:lumMod val="75000"/>
                    <a:lumOff val="25000"/>
                  </a:schemeClr>
                </a:solidFill>
              </a:rPr>
              <a:t>phải</a:t>
            </a:r>
            <a:r>
              <a:rPr lang="en-US" sz="2000" dirty="0">
                <a:solidFill>
                  <a:schemeClr val="accent4">
                    <a:lumMod val="75000"/>
                    <a:lumOff val="25000"/>
                  </a:schemeClr>
                </a:solidFill>
              </a:rPr>
              <a:t> </a:t>
            </a:r>
            <a:r>
              <a:rPr lang="en-US" sz="2000" dirty="0" err="1">
                <a:solidFill>
                  <a:schemeClr val="accent4">
                    <a:lumMod val="75000"/>
                    <a:lumOff val="25000"/>
                  </a:schemeClr>
                </a:solidFill>
              </a:rPr>
              <a:t>kiểm</a:t>
            </a:r>
            <a:r>
              <a:rPr lang="en-US" sz="2000" dirty="0">
                <a:solidFill>
                  <a:schemeClr val="accent4">
                    <a:lumMod val="75000"/>
                    <a:lumOff val="25000"/>
                  </a:schemeClr>
                </a:solidFill>
              </a:rPr>
              <a:t> </a:t>
            </a:r>
            <a:r>
              <a:rPr lang="en-US" sz="2000" dirty="0" err="1">
                <a:solidFill>
                  <a:schemeClr val="accent4">
                    <a:lumMod val="75000"/>
                    <a:lumOff val="25000"/>
                  </a:schemeClr>
                </a:solidFill>
              </a:rPr>
              <a:t>tra</a:t>
            </a:r>
            <a:r>
              <a:rPr lang="en-US" sz="2000" dirty="0">
                <a:solidFill>
                  <a:schemeClr val="accent4">
                    <a:lumMod val="75000"/>
                    <a:lumOff val="25000"/>
                  </a:schemeClr>
                </a:solidFill>
              </a:rPr>
              <a:t> </a:t>
            </a:r>
            <a:r>
              <a:rPr lang="en-US" sz="2000" dirty="0" err="1">
                <a:solidFill>
                  <a:schemeClr val="accent4">
                    <a:lumMod val="75000"/>
                    <a:lumOff val="25000"/>
                  </a:schemeClr>
                </a:solidFill>
              </a:rPr>
              <a:t>tình</a:t>
            </a:r>
            <a:r>
              <a:rPr lang="en-US" sz="2000" dirty="0">
                <a:solidFill>
                  <a:schemeClr val="accent4">
                    <a:lumMod val="75000"/>
                    <a:lumOff val="25000"/>
                  </a:schemeClr>
                </a:solidFill>
              </a:rPr>
              <a:t> </a:t>
            </a:r>
            <a:r>
              <a:rPr lang="en-US" sz="2000" dirty="0" err="1">
                <a:solidFill>
                  <a:schemeClr val="accent4">
                    <a:lumMod val="75000"/>
                    <a:lumOff val="25000"/>
                  </a:schemeClr>
                </a:solidFill>
              </a:rPr>
              <a:t>trạng</a:t>
            </a:r>
            <a:r>
              <a:rPr lang="en-US" sz="2000" dirty="0">
                <a:solidFill>
                  <a:schemeClr val="accent4">
                    <a:lumMod val="75000"/>
                    <a:lumOff val="25000"/>
                  </a:schemeClr>
                </a:solidFill>
              </a:rPr>
              <a:t> </a:t>
            </a:r>
            <a:r>
              <a:rPr lang="en-US" sz="2000" dirty="0" err="1">
                <a:solidFill>
                  <a:schemeClr val="accent4">
                    <a:lumMod val="75000"/>
                    <a:lumOff val="25000"/>
                  </a:schemeClr>
                </a:solidFill>
              </a:rPr>
              <a:t>máy</a:t>
            </a:r>
            <a:r>
              <a:rPr lang="en-US" sz="2000" dirty="0">
                <a:solidFill>
                  <a:schemeClr val="accent4">
                    <a:lumMod val="75000"/>
                    <a:lumOff val="25000"/>
                  </a:schemeClr>
                </a:solidFill>
              </a:rPr>
              <a:t> </a:t>
            </a:r>
            <a:r>
              <a:rPr lang="en-US" sz="2000" dirty="0" err="1">
                <a:solidFill>
                  <a:schemeClr val="accent4">
                    <a:lumMod val="75000"/>
                    <a:lumOff val="25000"/>
                  </a:schemeClr>
                </a:solidFill>
              </a:rPr>
              <a:t>sau</a:t>
            </a:r>
            <a:r>
              <a:rPr lang="en-US" sz="2000" dirty="0">
                <a:solidFill>
                  <a:schemeClr val="accent4">
                    <a:lumMod val="75000"/>
                    <a:lumOff val="25000"/>
                  </a:schemeClr>
                </a:solidFill>
              </a:rPr>
              <a:t> </a:t>
            </a:r>
            <a:r>
              <a:rPr lang="en-US" sz="2000" dirty="0" err="1">
                <a:solidFill>
                  <a:schemeClr val="accent4">
                    <a:lumMod val="75000"/>
                    <a:lumOff val="25000"/>
                  </a:schemeClr>
                </a:solidFill>
              </a:rPr>
              <a:t>mỗi</a:t>
            </a:r>
            <a:r>
              <a:rPr lang="en-US" sz="2000" dirty="0">
                <a:solidFill>
                  <a:schemeClr val="accent4">
                    <a:lumMod val="75000"/>
                    <a:lumOff val="25000"/>
                  </a:schemeClr>
                </a:solidFill>
              </a:rPr>
              <a:t> </a:t>
            </a:r>
            <a:r>
              <a:rPr lang="en-US" sz="2000" dirty="0" err="1">
                <a:solidFill>
                  <a:schemeClr val="accent4">
                    <a:lumMod val="75000"/>
                    <a:lumOff val="25000"/>
                  </a:schemeClr>
                </a:solidFill>
              </a:rPr>
              <a:t>buổi</a:t>
            </a:r>
            <a:r>
              <a:rPr lang="en-US" sz="2000" dirty="0">
                <a:solidFill>
                  <a:schemeClr val="accent4">
                    <a:lumMod val="75000"/>
                    <a:lumOff val="25000"/>
                  </a:schemeClr>
                </a:solidFill>
              </a:rPr>
              <a:t> </a:t>
            </a:r>
            <a:r>
              <a:rPr lang="en-US" sz="2000" dirty="0" err="1">
                <a:solidFill>
                  <a:schemeClr val="accent4">
                    <a:lumMod val="75000"/>
                    <a:lumOff val="25000"/>
                  </a:schemeClr>
                </a:solidFill>
              </a:rPr>
              <a:t>học</a:t>
            </a:r>
            <a:r>
              <a:rPr lang="en-US" sz="2000" dirty="0">
                <a:solidFill>
                  <a:schemeClr val="accent4">
                    <a:lumMod val="75000"/>
                    <a:lumOff val="25000"/>
                  </a:schemeClr>
                </a:solidFill>
              </a:rPr>
              <a:t>, </a:t>
            </a:r>
            <a:r>
              <a:rPr lang="en-US" sz="2000" dirty="0" err="1">
                <a:solidFill>
                  <a:schemeClr val="accent4">
                    <a:lumMod val="75000"/>
                    <a:lumOff val="25000"/>
                  </a:schemeClr>
                </a:solidFill>
              </a:rPr>
              <a:t>tắt</a:t>
            </a:r>
            <a:r>
              <a:rPr lang="en-US" sz="2000" dirty="0">
                <a:solidFill>
                  <a:schemeClr val="accent4">
                    <a:lumMod val="75000"/>
                    <a:lumOff val="25000"/>
                  </a:schemeClr>
                </a:solidFill>
              </a:rPr>
              <a:t> </a:t>
            </a:r>
            <a:r>
              <a:rPr lang="en-US" sz="2000" dirty="0" err="1">
                <a:solidFill>
                  <a:schemeClr val="accent4">
                    <a:lumMod val="75000"/>
                    <a:lumOff val="25000"/>
                  </a:schemeClr>
                </a:solidFill>
              </a:rPr>
              <a:t>máy</a:t>
            </a:r>
            <a:r>
              <a:rPr lang="en-US" sz="2000" dirty="0">
                <a:solidFill>
                  <a:schemeClr val="accent4">
                    <a:lumMod val="75000"/>
                    <a:lumOff val="25000"/>
                  </a:schemeClr>
                </a:solidFill>
              </a:rPr>
              <a:t> </a:t>
            </a:r>
            <a:r>
              <a:rPr lang="en-US" sz="2000" dirty="0" err="1">
                <a:solidFill>
                  <a:schemeClr val="accent4">
                    <a:lumMod val="75000"/>
                    <a:lumOff val="25000"/>
                  </a:schemeClr>
                </a:solidFill>
              </a:rPr>
              <a:t>đúng</a:t>
            </a:r>
            <a:r>
              <a:rPr lang="en-US" sz="2000" dirty="0">
                <a:solidFill>
                  <a:schemeClr val="accent4">
                    <a:lumMod val="75000"/>
                    <a:lumOff val="25000"/>
                  </a:schemeClr>
                </a:solidFill>
              </a:rPr>
              <a:t> </a:t>
            </a:r>
            <a:r>
              <a:rPr lang="en-US" sz="2000" dirty="0" err="1">
                <a:solidFill>
                  <a:schemeClr val="accent4">
                    <a:lumMod val="75000"/>
                    <a:lumOff val="25000"/>
                  </a:schemeClr>
                </a:solidFill>
              </a:rPr>
              <a:t>quy</a:t>
            </a:r>
            <a:r>
              <a:rPr lang="en-US" sz="2000" dirty="0">
                <a:solidFill>
                  <a:schemeClr val="accent4">
                    <a:lumMod val="75000"/>
                    <a:lumOff val="25000"/>
                  </a:schemeClr>
                </a:solidFill>
              </a:rPr>
              <a:t> </a:t>
            </a:r>
            <a:r>
              <a:rPr lang="en-US" sz="2000" dirty="0" err="1">
                <a:solidFill>
                  <a:schemeClr val="accent4">
                    <a:lumMod val="75000"/>
                    <a:lumOff val="25000"/>
                  </a:schemeClr>
                </a:solidFill>
              </a:rPr>
              <a:t>trình</a:t>
            </a:r>
            <a:r>
              <a:rPr lang="en-US" sz="2000" dirty="0">
                <a:solidFill>
                  <a:schemeClr val="accent4">
                    <a:lumMod val="75000"/>
                    <a:lumOff val="25000"/>
                  </a:schemeClr>
                </a:solidFill>
              </a:rPr>
              <a:t> (</a:t>
            </a:r>
            <a:r>
              <a:rPr lang="en-US" sz="2000" dirty="0" err="1">
                <a:solidFill>
                  <a:schemeClr val="accent4">
                    <a:lumMod val="75000"/>
                    <a:lumOff val="25000"/>
                  </a:schemeClr>
                </a:solidFill>
              </a:rPr>
              <a:t>máy</a:t>
            </a:r>
            <a:r>
              <a:rPr lang="en-US" sz="2000" dirty="0">
                <a:solidFill>
                  <a:schemeClr val="accent4">
                    <a:lumMod val="75000"/>
                    <a:lumOff val="25000"/>
                  </a:schemeClr>
                </a:solidFill>
              </a:rPr>
              <a:t> </a:t>
            </a:r>
            <a:r>
              <a:rPr lang="en-US" sz="2000" dirty="0" err="1">
                <a:solidFill>
                  <a:schemeClr val="accent4">
                    <a:lumMod val="75000"/>
                    <a:lumOff val="25000"/>
                  </a:schemeClr>
                </a:solidFill>
              </a:rPr>
              <a:t>có</a:t>
            </a:r>
            <a:r>
              <a:rPr lang="en-US" sz="2000" dirty="0">
                <a:solidFill>
                  <a:schemeClr val="accent4">
                    <a:lumMod val="75000"/>
                    <a:lumOff val="25000"/>
                  </a:schemeClr>
                </a:solidFill>
              </a:rPr>
              <a:t> </a:t>
            </a:r>
            <a:r>
              <a:rPr lang="en-US" sz="2000" dirty="0" err="1">
                <a:solidFill>
                  <a:schemeClr val="accent4">
                    <a:lumMod val="75000"/>
                    <a:lumOff val="25000"/>
                  </a:schemeClr>
                </a:solidFill>
              </a:rPr>
              <a:t>hư</a:t>
            </a:r>
            <a:r>
              <a:rPr lang="en-US" sz="2000" dirty="0">
                <a:solidFill>
                  <a:schemeClr val="accent4">
                    <a:lumMod val="75000"/>
                    <a:lumOff val="25000"/>
                  </a:schemeClr>
                </a:solidFill>
              </a:rPr>
              <a:t> </a:t>
            </a:r>
            <a:r>
              <a:rPr lang="en-US" sz="2000" dirty="0" err="1">
                <a:solidFill>
                  <a:schemeClr val="accent4">
                    <a:lumMod val="75000"/>
                    <a:lumOff val="25000"/>
                  </a:schemeClr>
                </a:solidFill>
              </a:rPr>
              <a:t>hỏng</a:t>
            </a:r>
            <a:r>
              <a:rPr lang="en-US" sz="2000" dirty="0">
                <a:solidFill>
                  <a:schemeClr val="accent4">
                    <a:lumMod val="75000"/>
                    <a:lumOff val="25000"/>
                  </a:schemeClr>
                </a:solidFill>
              </a:rPr>
              <a:t> </a:t>
            </a:r>
            <a:r>
              <a:rPr lang="en-US" sz="2000" dirty="0" err="1">
                <a:solidFill>
                  <a:schemeClr val="accent4">
                    <a:lumMod val="75000"/>
                    <a:lumOff val="25000"/>
                  </a:schemeClr>
                </a:solidFill>
              </a:rPr>
              <a:t>phải</a:t>
            </a:r>
            <a:r>
              <a:rPr lang="en-US" sz="2000" dirty="0">
                <a:solidFill>
                  <a:schemeClr val="accent4">
                    <a:lumMod val="75000"/>
                    <a:lumOff val="25000"/>
                  </a:schemeClr>
                </a:solidFill>
              </a:rPr>
              <a:t> </a:t>
            </a:r>
            <a:r>
              <a:rPr lang="en-US" sz="2000" dirty="0" err="1">
                <a:solidFill>
                  <a:schemeClr val="accent4">
                    <a:lumMod val="75000"/>
                    <a:lumOff val="25000"/>
                  </a:schemeClr>
                </a:solidFill>
              </a:rPr>
              <a:t>báo</a:t>
            </a:r>
            <a:r>
              <a:rPr lang="en-US" sz="2000" dirty="0">
                <a:solidFill>
                  <a:schemeClr val="accent4">
                    <a:lumMod val="75000"/>
                    <a:lumOff val="25000"/>
                  </a:schemeClr>
                </a:solidFill>
              </a:rPr>
              <a:t> </a:t>
            </a:r>
            <a:r>
              <a:rPr lang="en-US" sz="2000" dirty="0" err="1">
                <a:solidFill>
                  <a:schemeClr val="accent4">
                    <a:lumMod val="75000"/>
                    <a:lumOff val="25000"/>
                  </a:schemeClr>
                </a:solidFill>
              </a:rPr>
              <a:t>cáo</a:t>
            </a:r>
            <a:r>
              <a:rPr lang="en-US" sz="2000" dirty="0">
                <a:solidFill>
                  <a:schemeClr val="accent4">
                    <a:lumMod val="75000"/>
                    <a:lumOff val="25000"/>
                  </a:schemeClr>
                </a:solidFill>
              </a:rPr>
              <a:t> </a:t>
            </a:r>
            <a:r>
              <a:rPr lang="en-US" sz="2000" dirty="0" err="1">
                <a:solidFill>
                  <a:schemeClr val="accent4">
                    <a:lumMod val="75000"/>
                    <a:lumOff val="25000"/>
                  </a:schemeClr>
                </a:solidFill>
              </a:rPr>
              <a:t>ngay</a:t>
            </a:r>
            <a:r>
              <a:rPr lang="en-US" sz="2000" dirty="0">
                <a:solidFill>
                  <a:schemeClr val="accent4">
                    <a:lumMod val="75000"/>
                    <a:lumOff val="25000"/>
                  </a:schemeClr>
                </a:solidFill>
              </a:rPr>
              <a:t> </a:t>
            </a:r>
            <a:r>
              <a:rPr lang="en-US" sz="2000" dirty="0" err="1">
                <a:solidFill>
                  <a:schemeClr val="accent4">
                    <a:lumMod val="75000"/>
                    <a:lumOff val="25000"/>
                  </a:schemeClr>
                </a:solidFill>
              </a:rPr>
              <a:t>với</a:t>
            </a:r>
            <a:r>
              <a:rPr lang="en-US" sz="2000" dirty="0">
                <a:solidFill>
                  <a:schemeClr val="accent4">
                    <a:lumMod val="75000"/>
                    <a:lumOff val="25000"/>
                  </a:schemeClr>
                </a:solidFill>
              </a:rPr>
              <a:t> BGH </a:t>
            </a:r>
            <a:r>
              <a:rPr lang="en-US" sz="2000" dirty="0" err="1">
                <a:solidFill>
                  <a:schemeClr val="accent4">
                    <a:lumMod val="75000"/>
                    <a:lumOff val="25000"/>
                  </a:schemeClr>
                </a:solidFill>
              </a:rPr>
              <a:t>để</a:t>
            </a:r>
            <a:r>
              <a:rPr lang="en-US" sz="2000" dirty="0">
                <a:solidFill>
                  <a:schemeClr val="accent4">
                    <a:lumMod val="75000"/>
                    <a:lumOff val="25000"/>
                  </a:schemeClr>
                </a:solidFill>
              </a:rPr>
              <a:t> </a:t>
            </a:r>
            <a:r>
              <a:rPr lang="en-US" sz="2000" dirty="0" err="1">
                <a:solidFill>
                  <a:schemeClr val="accent4">
                    <a:lumMod val="75000"/>
                    <a:lumOff val="25000"/>
                  </a:schemeClr>
                </a:solidFill>
              </a:rPr>
              <a:t>khắc</a:t>
            </a:r>
            <a:r>
              <a:rPr lang="en-US" sz="2000" dirty="0">
                <a:solidFill>
                  <a:schemeClr val="accent4">
                    <a:lumMod val="75000"/>
                    <a:lumOff val="25000"/>
                  </a:schemeClr>
                </a:solidFill>
              </a:rPr>
              <a:t> </a:t>
            </a:r>
            <a:r>
              <a:rPr lang="en-US" sz="2000" dirty="0" err="1">
                <a:solidFill>
                  <a:schemeClr val="accent4">
                    <a:lumMod val="75000"/>
                    <a:lumOff val="25000"/>
                  </a:schemeClr>
                </a:solidFill>
              </a:rPr>
              <a:t>phục</a:t>
            </a:r>
            <a:r>
              <a:rPr lang="en-US" sz="2000" dirty="0">
                <a:solidFill>
                  <a:schemeClr val="accent4">
                    <a:lumMod val="75000"/>
                    <a:lumOff val="25000"/>
                  </a:schemeClr>
                </a:solidFill>
              </a:rPr>
              <a:t>).</a:t>
            </a:r>
          </a:p>
          <a:p>
            <a:pPr algn="just">
              <a:lnSpc>
                <a:spcPct val="150000"/>
              </a:lnSpc>
            </a:pPr>
            <a:r>
              <a:rPr lang="en-US" sz="2000" dirty="0" err="1">
                <a:solidFill>
                  <a:schemeClr val="accent4">
                    <a:lumMod val="75000"/>
                    <a:lumOff val="25000"/>
                  </a:schemeClr>
                </a:solidFill>
              </a:rPr>
              <a:t>Đảm</a:t>
            </a:r>
            <a:r>
              <a:rPr lang="en-US" sz="2000" dirty="0">
                <a:solidFill>
                  <a:schemeClr val="accent4">
                    <a:lumMod val="75000"/>
                    <a:lumOff val="25000"/>
                  </a:schemeClr>
                </a:solidFill>
              </a:rPr>
              <a:t> </a:t>
            </a:r>
            <a:r>
              <a:rPr lang="en-US" sz="2000" dirty="0" err="1">
                <a:solidFill>
                  <a:schemeClr val="accent4">
                    <a:lumMod val="75000"/>
                    <a:lumOff val="25000"/>
                  </a:schemeClr>
                </a:solidFill>
              </a:rPr>
              <a:t>bảo</a:t>
            </a:r>
            <a:r>
              <a:rPr lang="en-US" sz="2000" dirty="0">
                <a:solidFill>
                  <a:schemeClr val="accent4">
                    <a:lumMod val="75000"/>
                    <a:lumOff val="25000"/>
                  </a:schemeClr>
                </a:solidFill>
              </a:rPr>
              <a:t> an </a:t>
            </a:r>
            <a:r>
              <a:rPr lang="en-US" sz="2000" dirty="0" err="1">
                <a:solidFill>
                  <a:schemeClr val="accent4">
                    <a:lumMod val="75000"/>
                    <a:lumOff val="25000"/>
                  </a:schemeClr>
                </a:solidFill>
              </a:rPr>
              <a:t>toàn</a:t>
            </a:r>
            <a:r>
              <a:rPr lang="en-US" sz="2000" dirty="0">
                <a:solidFill>
                  <a:schemeClr val="accent4">
                    <a:lumMod val="75000"/>
                    <a:lumOff val="25000"/>
                  </a:schemeClr>
                </a:solidFill>
              </a:rPr>
              <a:t> </a:t>
            </a:r>
            <a:r>
              <a:rPr lang="en-US" sz="2000" dirty="0" err="1">
                <a:solidFill>
                  <a:schemeClr val="accent4">
                    <a:lumMod val="75000"/>
                    <a:lumOff val="25000"/>
                  </a:schemeClr>
                </a:solidFill>
              </a:rPr>
              <a:t>về</a:t>
            </a:r>
            <a:r>
              <a:rPr lang="en-US" sz="2000" dirty="0">
                <a:solidFill>
                  <a:schemeClr val="accent4">
                    <a:lumMod val="75000"/>
                    <a:lumOff val="25000"/>
                  </a:schemeClr>
                </a:solidFill>
              </a:rPr>
              <a:t> </a:t>
            </a:r>
            <a:r>
              <a:rPr lang="en-US" sz="2000" dirty="0" err="1">
                <a:solidFill>
                  <a:schemeClr val="accent4">
                    <a:lumMod val="75000"/>
                    <a:lumOff val="25000"/>
                  </a:schemeClr>
                </a:solidFill>
              </a:rPr>
              <a:t>điện</a:t>
            </a:r>
            <a:r>
              <a:rPr lang="en-US" sz="2000" dirty="0">
                <a:solidFill>
                  <a:schemeClr val="accent4">
                    <a:lumMod val="75000"/>
                    <a:lumOff val="25000"/>
                  </a:schemeClr>
                </a:solidFill>
              </a:rPr>
              <a:t> </a:t>
            </a:r>
            <a:r>
              <a:rPr lang="en-US" sz="2000" dirty="0" err="1">
                <a:solidFill>
                  <a:schemeClr val="accent4">
                    <a:lumMod val="75000"/>
                    <a:lumOff val="25000"/>
                  </a:schemeClr>
                </a:solidFill>
              </a:rPr>
              <a:t>đối</a:t>
            </a:r>
            <a:r>
              <a:rPr lang="en-US" sz="2000" dirty="0">
                <a:solidFill>
                  <a:schemeClr val="accent4">
                    <a:lumMod val="75000"/>
                    <a:lumOff val="25000"/>
                  </a:schemeClr>
                </a:solidFill>
              </a:rPr>
              <a:t> </a:t>
            </a:r>
            <a:r>
              <a:rPr lang="en-US" sz="2000" dirty="0" err="1">
                <a:solidFill>
                  <a:schemeClr val="accent4">
                    <a:lumMod val="75000"/>
                    <a:lumOff val="25000"/>
                  </a:schemeClr>
                </a:solidFill>
              </a:rPr>
              <a:t>với</a:t>
            </a:r>
            <a:r>
              <a:rPr lang="en-US" sz="2000" dirty="0">
                <a:solidFill>
                  <a:schemeClr val="accent4">
                    <a:lumMod val="75000"/>
                    <a:lumOff val="25000"/>
                  </a:schemeClr>
                </a:solidFill>
              </a:rPr>
              <a:t> </a:t>
            </a:r>
            <a:r>
              <a:rPr lang="en-US" sz="2000" dirty="0" err="1">
                <a:solidFill>
                  <a:schemeClr val="accent4">
                    <a:lumMod val="75000"/>
                    <a:lumOff val="25000"/>
                  </a:schemeClr>
                </a:solidFill>
              </a:rPr>
              <a:t>học</a:t>
            </a:r>
            <a:r>
              <a:rPr lang="en-US" sz="2000" dirty="0">
                <a:solidFill>
                  <a:schemeClr val="accent4">
                    <a:lumMod val="75000"/>
                    <a:lumOff val="25000"/>
                  </a:schemeClr>
                </a:solidFill>
              </a:rPr>
              <a:t> </a:t>
            </a:r>
            <a:r>
              <a:rPr lang="en-US" sz="2000" dirty="0" err="1">
                <a:solidFill>
                  <a:schemeClr val="accent4">
                    <a:lumMod val="75000"/>
                    <a:lumOff val="25000"/>
                  </a:schemeClr>
                </a:solidFill>
              </a:rPr>
              <a:t>sinh</a:t>
            </a:r>
            <a:r>
              <a:rPr lang="en-US" sz="2000" dirty="0">
                <a:solidFill>
                  <a:schemeClr val="accent4">
                    <a:lumMod val="75000"/>
                    <a:lumOff val="25000"/>
                  </a:schemeClr>
                </a:solidFill>
              </a:rPr>
              <a:t> </a:t>
            </a:r>
            <a:r>
              <a:rPr lang="en-US" sz="2000" dirty="0" err="1">
                <a:solidFill>
                  <a:schemeClr val="accent4">
                    <a:lumMod val="75000"/>
                    <a:lumOff val="25000"/>
                  </a:schemeClr>
                </a:solidFill>
              </a:rPr>
              <a:t>và</a:t>
            </a:r>
            <a:r>
              <a:rPr lang="en-US" sz="2000" dirty="0">
                <a:solidFill>
                  <a:schemeClr val="accent4">
                    <a:lumMod val="75000"/>
                    <a:lumOff val="25000"/>
                  </a:schemeClr>
                </a:solidFill>
              </a:rPr>
              <a:t> an </a:t>
            </a:r>
            <a:r>
              <a:rPr lang="en-US" sz="2000" dirty="0" err="1">
                <a:solidFill>
                  <a:schemeClr val="accent4">
                    <a:lumMod val="75000"/>
                    <a:lumOff val="25000"/>
                  </a:schemeClr>
                </a:solidFill>
              </a:rPr>
              <a:t>toàn</a:t>
            </a:r>
            <a:r>
              <a:rPr lang="en-US" sz="2000" dirty="0">
                <a:solidFill>
                  <a:schemeClr val="accent4">
                    <a:lumMod val="75000"/>
                    <a:lumOff val="25000"/>
                  </a:schemeClr>
                </a:solidFill>
              </a:rPr>
              <a:t> </a:t>
            </a:r>
            <a:r>
              <a:rPr lang="en-US" sz="2000" dirty="0" err="1">
                <a:solidFill>
                  <a:schemeClr val="accent4">
                    <a:lumMod val="75000"/>
                    <a:lumOff val="25000"/>
                  </a:schemeClr>
                </a:solidFill>
              </a:rPr>
              <a:t>cháy</a:t>
            </a:r>
            <a:r>
              <a:rPr lang="en-US" sz="2000" dirty="0">
                <a:solidFill>
                  <a:schemeClr val="accent4">
                    <a:lumMod val="75000"/>
                    <a:lumOff val="25000"/>
                  </a:schemeClr>
                </a:solidFill>
              </a:rPr>
              <a:t> </a:t>
            </a:r>
            <a:r>
              <a:rPr lang="en-US" sz="2000" dirty="0" err="1">
                <a:solidFill>
                  <a:schemeClr val="accent4">
                    <a:lumMod val="75000"/>
                    <a:lumOff val="25000"/>
                  </a:schemeClr>
                </a:solidFill>
              </a:rPr>
              <a:t>nổ</a:t>
            </a:r>
            <a:r>
              <a:rPr lang="en-US" sz="2000" dirty="0">
                <a:solidFill>
                  <a:schemeClr val="accent4">
                    <a:lumMod val="75000"/>
                    <a:lumOff val="25000"/>
                  </a:schemeClr>
                </a:solidFill>
              </a:rPr>
              <a:t> </a:t>
            </a:r>
            <a:r>
              <a:rPr lang="en-US" sz="2000" dirty="0" err="1">
                <a:solidFill>
                  <a:schemeClr val="accent4">
                    <a:lumMod val="75000"/>
                    <a:lumOff val="25000"/>
                  </a:schemeClr>
                </a:solidFill>
              </a:rPr>
              <a:t>trong</a:t>
            </a:r>
            <a:r>
              <a:rPr lang="en-US" sz="2000" dirty="0">
                <a:solidFill>
                  <a:schemeClr val="accent4">
                    <a:lumMod val="75000"/>
                    <a:lumOff val="25000"/>
                  </a:schemeClr>
                </a:solidFill>
              </a:rPr>
              <a:t> </a:t>
            </a:r>
            <a:r>
              <a:rPr lang="en-US" sz="2000" dirty="0" err="1">
                <a:solidFill>
                  <a:schemeClr val="accent4">
                    <a:lumMod val="75000"/>
                    <a:lumOff val="25000"/>
                  </a:schemeClr>
                </a:solidFill>
              </a:rPr>
              <a:t>phòng</a:t>
            </a:r>
            <a:r>
              <a:rPr lang="en-US" sz="2000" dirty="0">
                <a:solidFill>
                  <a:schemeClr val="accent4">
                    <a:lumMod val="75000"/>
                    <a:lumOff val="25000"/>
                  </a:schemeClr>
                </a:solidFill>
              </a:rPr>
              <a:t> </a:t>
            </a:r>
            <a:r>
              <a:rPr lang="en-US" sz="2000" dirty="0" err="1">
                <a:solidFill>
                  <a:schemeClr val="accent4">
                    <a:lumMod val="75000"/>
                    <a:lumOff val="25000"/>
                  </a:schemeClr>
                </a:solidFill>
              </a:rPr>
              <a:t>máy</a:t>
            </a:r>
            <a:r>
              <a:rPr lang="en-US" sz="2000" dirty="0">
                <a:solidFill>
                  <a:schemeClr val="accent4">
                    <a:lumMod val="75000"/>
                    <a:lumOff val="25000"/>
                  </a:schemeClr>
                </a:solidFill>
              </a:rPr>
              <a:t>. </a:t>
            </a:r>
            <a:r>
              <a:rPr lang="en-US" sz="2000" dirty="0" err="1">
                <a:solidFill>
                  <a:schemeClr val="accent4">
                    <a:lumMod val="75000"/>
                    <a:lumOff val="25000"/>
                  </a:schemeClr>
                </a:solidFill>
              </a:rPr>
              <a:t>Khi</a:t>
            </a:r>
            <a:r>
              <a:rPr lang="en-US" sz="2000" dirty="0">
                <a:solidFill>
                  <a:schemeClr val="accent4">
                    <a:lumMod val="75000"/>
                    <a:lumOff val="25000"/>
                  </a:schemeClr>
                </a:solidFill>
              </a:rPr>
              <a:t> </a:t>
            </a:r>
            <a:r>
              <a:rPr lang="en-US" sz="2000" dirty="0" err="1">
                <a:solidFill>
                  <a:schemeClr val="accent4">
                    <a:lumMod val="75000"/>
                    <a:lumOff val="25000"/>
                  </a:schemeClr>
                </a:solidFill>
              </a:rPr>
              <a:t>hết</a:t>
            </a:r>
            <a:r>
              <a:rPr lang="en-US" sz="2000" dirty="0">
                <a:solidFill>
                  <a:schemeClr val="accent4">
                    <a:lumMod val="75000"/>
                    <a:lumOff val="25000"/>
                  </a:schemeClr>
                </a:solidFill>
              </a:rPr>
              <a:t> </a:t>
            </a:r>
            <a:r>
              <a:rPr lang="en-US" sz="2000" dirty="0" err="1">
                <a:solidFill>
                  <a:schemeClr val="accent4">
                    <a:lumMod val="75000"/>
                    <a:lumOff val="25000"/>
                  </a:schemeClr>
                </a:solidFill>
              </a:rPr>
              <a:t>giờ</a:t>
            </a:r>
            <a:r>
              <a:rPr lang="en-US" sz="2000" dirty="0">
                <a:solidFill>
                  <a:schemeClr val="accent4">
                    <a:lumMod val="75000"/>
                    <a:lumOff val="25000"/>
                  </a:schemeClr>
                </a:solidFill>
              </a:rPr>
              <a:t> </a:t>
            </a:r>
            <a:r>
              <a:rPr lang="en-US" sz="2000" dirty="0" err="1">
                <a:solidFill>
                  <a:schemeClr val="accent4">
                    <a:lumMod val="75000"/>
                    <a:lumOff val="25000"/>
                  </a:schemeClr>
                </a:solidFill>
              </a:rPr>
              <a:t>học</a:t>
            </a:r>
            <a:r>
              <a:rPr lang="en-US" sz="2000" dirty="0">
                <a:solidFill>
                  <a:schemeClr val="accent4">
                    <a:lumMod val="75000"/>
                    <a:lumOff val="25000"/>
                  </a:schemeClr>
                </a:solidFill>
              </a:rPr>
              <a:t> </a:t>
            </a:r>
            <a:r>
              <a:rPr lang="en-US" sz="2000" dirty="0" err="1">
                <a:solidFill>
                  <a:schemeClr val="accent4">
                    <a:lumMod val="75000"/>
                    <a:lumOff val="25000"/>
                  </a:schemeClr>
                </a:solidFill>
              </a:rPr>
              <a:t>nhắc</a:t>
            </a:r>
            <a:r>
              <a:rPr lang="en-US" sz="2000" dirty="0">
                <a:solidFill>
                  <a:schemeClr val="accent4">
                    <a:lumMod val="75000"/>
                    <a:lumOff val="25000"/>
                  </a:schemeClr>
                </a:solidFill>
              </a:rPr>
              <a:t> </a:t>
            </a:r>
            <a:r>
              <a:rPr lang="en-US" sz="2000" dirty="0" err="1">
                <a:solidFill>
                  <a:schemeClr val="accent4">
                    <a:lumMod val="75000"/>
                    <a:lumOff val="25000"/>
                  </a:schemeClr>
                </a:solidFill>
              </a:rPr>
              <a:t>nhở</a:t>
            </a:r>
            <a:r>
              <a:rPr lang="en-US" sz="2000" dirty="0">
                <a:solidFill>
                  <a:schemeClr val="accent4">
                    <a:lumMod val="75000"/>
                    <a:lumOff val="25000"/>
                  </a:schemeClr>
                </a:solidFill>
              </a:rPr>
              <a:t> </a:t>
            </a:r>
            <a:r>
              <a:rPr lang="en-US" sz="2000" dirty="0" err="1">
                <a:solidFill>
                  <a:schemeClr val="accent4">
                    <a:lumMod val="75000"/>
                    <a:lumOff val="25000"/>
                  </a:schemeClr>
                </a:solidFill>
              </a:rPr>
              <a:t>hoạc</a:t>
            </a:r>
            <a:r>
              <a:rPr lang="en-US" sz="2000" dirty="0">
                <a:solidFill>
                  <a:schemeClr val="accent4">
                    <a:lumMod val="75000"/>
                    <a:lumOff val="25000"/>
                  </a:schemeClr>
                </a:solidFill>
              </a:rPr>
              <a:t> </a:t>
            </a:r>
            <a:r>
              <a:rPr lang="en-US" sz="2000" dirty="0" err="1">
                <a:solidFill>
                  <a:schemeClr val="accent4">
                    <a:lumMod val="75000"/>
                    <a:lumOff val="25000"/>
                  </a:schemeClr>
                </a:solidFill>
              </a:rPr>
              <a:t>sinh</a:t>
            </a:r>
            <a:r>
              <a:rPr lang="en-US" sz="2000" dirty="0">
                <a:solidFill>
                  <a:schemeClr val="accent4">
                    <a:lumMod val="75000"/>
                    <a:lumOff val="25000"/>
                  </a:schemeClr>
                </a:solidFill>
              </a:rPr>
              <a:t> </a:t>
            </a:r>
            <a:r>
              <a:rPr lang="en-US" sz="2000" dirty="0" err="1">
                <a:solidFill>
                  <a:schemeClr val="accent4">
                    <a:lumMod val="75000"/>
                    <a:lumOff val="25000"/>
                  </a:schemeClr>
                </a:solidFill>
              </a:rPr>
              <a:t>kéo</a:t>
            </a:r>
            <a:r>
              <a:rPr lang="en-US" sz="2000" dirty="0">
                <a:solidFill>
                  <a:schemeClr val="accent4">
                    <a:lumMod val="75000"/>
                    <a:lumOff val="25000"/>
                  </a:schemeClr>
                </a:solidFill>
              </a:rPr>
              <a:t> </a:t>
            </a:r>
            <a:r>
              <a:rPr lang="en-US" sz="2000" dirty="0" err="1">
                <a:solidFill>
                  <a:schemeClr val="accent4">
                    <a:lumMod val="75000"/>
                    <a:lumOff val="25000"/>
                  </a:schemeClr>
                </a:solidFill>
              </a:rPr>
              <a:t>rèm</a:t>
            </a:r>
            <a:r>
              <a:rPr lang="en-US" sz="2000" dirty="0">
                <a:solidFill>
                  <a:schemeClr val="accent4">
                    <a:lumMod val="75000"/>
                    <a:lumOff val="25000"/>
                  </a:schemeClr>
                </a:solidFill>
              </a:rPr>
              <a:t> </a:t>
            </a:r>
            <a:r>
              <a:rPr lang="en-US" sz="2000" dirty="0" err="1">
                <a:solidFill>
                  <a:schemeClr val="accent4">
                    <a:lumMod val="75000"/>
                    <a:lumOff val="25000"/>
                  </a:schemeClr>
                </a:solidFill>
              </a:rPr>
              <a:t>của</a:t>
            </a:r>
            <a:r>
              <a:rPr lang="en-US" sz="2000" dirty="0">
                <a:solidFill>
                  <a:schemeClr val="accent4">
                    <a:lumMod val="75000"/>
                    <a:lumOff val="25000"/>
                  </a:schemeClr>
                </a:solidFill>
              </a:rPr>
              <a:t>, </a:t>
            </a:r>
            <a:r>
              <a:rPr lang="en-US" sz="2000" dirty="0" err="1">
                <a:solidFill>
                  <a:schemeClr val="accent4">
                    <a:lumMod val="75000"/>
                    <a:lumOff val="25000"/>
                  </a:schemeClr>
                </a:solidFill>
              </a:rPr>
              <a:t>ngắt</a:t>
            </a:r>
            <a:r>
              <a:rPr lang="en-US" sz="2000" dirty="0">
                <a:solidFill>
                  <a:schemeClr val="accent4">
                    <a:lumMod val="75000"/>
                    <a:lumOff val="25000"/>
                  </a:schemeClr>
                </a:solidFill>
              </a:rPr>
              <a:t> </a:t>
            </a:r>
            <a:r>
              <a:rPr lang="en-US" sz="2000" dirty="0" err="1">
                <a:solidFill>
                  <a:schemeClr val="accent4">
                    <a:lumMod val="75000"/>
                    <a:lumOff val="25000"/>
                  </a:schemeClr>
                </a:solidFill>
              </a:rPr>
              <a:t>cầu</a:t>
            </a:r>
            <a:r>
              <a:rPr lang="en-US" sz="2000" dirty="0">
                <a:solidFill>
                  <a:schemeClr val="accent4">
                    <a:lumMod val="75000"/>
                    <a:lumOff val="25000"/>
                  </a:schemeClr>
                </a:solidFill>
              </a:rPr>
              <a:t> </a:t>
            </a:r>
            <a:r>
              <a:rPr lang="en-US" sz="2000" dirty="0" err="1">
                <a:solidFill>
                  <a:schemeClr val="accent4">
                    <a:lumMod val="75000"/>
                    <a:lumOff val="25000"/>
                  </a:schemeClr>
                </a:solidFill>
              </a:rPr>
              <a:t>dao</a:t>
            </a:r>
            <a:r>
              <a:rPr lang="en-US" sz="2000" dirty="0">
                <a:solidFill>
                  <a:schemeClr val="accent4">
                    <a:lumMod val="75000"/>
                    <a:lumOff val="25000"/>
                  </a:schemeClr>
                </a:solidFill>
              </a:rPr>
              <a:t> </a:t>
            </a:r>
            <a:r>
              <a:rPr lang="en-US" sz="2000" dirty="0" err="1">
                <a:solidFill>
                  <a:schemeClr val="accent4">
                    <a:lumMod val="75000"/>
                    <a:lumOff val="25000"/>
                  </a:schemeClr>
                </a:solidFill>
              </a:rPr>
              <a:t>điện</a:t>
            </a:r>
            <a:r>
              <a:rPr lang="en-US" sz="2000" dirty="0">
                <a:solidFill>
                  <a:schemeClr val="accent4">
                    <a:lumMod val="75000"/>
                    <a:lumOff val="25000"/>
                  </a:schemeClr>
                </a:solidFill>
              </a:rPr>
              <a:t>, </a:t>
            </a:r>
            <a:r>
              <a:rPr lang="en-US" sz="2000" dirty="0" err="1">
                <a:solidFill>
                  <a:schemeClr val="accent4">
                    <a:lumMod val="75000"/>
                    <a:lumOff val="25000"/>
                  </a:schemeClr>
                </a:solidFill>
              </a:rPr>
              <a:t>khóa</a:t>
            </a:r>
            <a:r>
              <a:rPr lang="en-US" sz="2000" dirty="0">
                <a:solidFill>
                  <a:schemeClr val="accent4">
                    <a:lumMod val="75000"/>
                    <a:lumOff val="25000"/>
                  </a:schemeClr>
                </a:solidFill>
              </a:rPr>
              <a:t> </a:t>
            </a:r>
            <a:r>
              <a:rPr lang="en-US" sz="2000" dirty="0" err="1">
                <a:solidFill>
                  <a:schemeClr val="accent4">
                    <a:lumMod val="75000"/>
                    <a:lumOff val="25000"/>
                  </a:schemeClr>
                </a:solidFill>
              </a:rPr>
              <a:t>của</a:t>
            </a:r>
            <a:r>
              <a:rPr lang="en-US" sz="2000" dirty="0">
                <a:solidFill>
                  <a:schemeClr val="accent4">
                    <a:lumMod val="75000"/>
                    <a:lumOff val="25000"/>
                  </a:schemeClr>
                </a:solidFill>
              </a:rPr>
              <a:t> </a:t>
            </a:r>
            <a:r>
              <a:rPr lang="en-US" sz="2000" dirty="0" err="1">
                <a:solidFill>
                  <a:schemeClr val="accent4">
                    <a:lumMod val="75000"/>
                    <a:lumOff val="25000"/>
                  </a:schemeClr>
                </a:solidFill>
              </a:rPr>
              <a:t>phòng</a:t>
            </a:r>
            <a:r>
              <a:rPr lang="en-US" sz="2000" dirty="0">
                <a:solidFill>
                  <a:schemeClr val="accent4">
                    <a:lumMod val="75000"/>
                    <a:lumOff val="25000"/>
                  </a:schemeClr>
                </a:solidFill>
              </a:rPr>
              <a:t> </a:t>
            </a:r>
            <a:r>
              <a:rPr lang="en-US" sz="2000" dirty="0" err="1">
                <a:solidFill>
                  <a:schemeClr val="accent4">
                    <a:lumMod val="75000"/>
                    <a:lumOff val="25000"/>
                  </a:schemeClr>
                </a:solidFill>
              </a:rPr>
              <a:t>máy</a:t>
            </a:r>
            <a:r>
              <a:rPr lang="en-US" sz="2000" dirty="0">
                <a:solidFill>
                  <a:schemeClr val="accent4">
                    <a:lumMod val="75000"/>
                    <a:lumOff val="25000"/>
                  </a:schemeClr>
                </a:solidFill>
              </a:rPr>
              <a:t>.</a:t>
            </a:r>
          </a:p>
          <a:p>
            <a:pPr algn="just">
              <a:lnSpc>
                <a:spcPct val="150000"/>
              </a:lnSpc>
            </a:pPr>
            <a:r>
              <a:rPr lang="en-US" sz="2000" dirty="0" err="1">
                <a:solidFill>
                  <a:schemeClr val="accent4">
                    <a:lumMod val="75000"/>
                    <a:lumOff val="25000"/>
                  </a:schemeClr>
                </a:solidFill>
              </a:rPr>
              <a:t>Nếu</a:t>
            </a:r>
            <a:r>
              <a:rPr lang="en-US" sz="2000" dirty="0">
                <a:solidFill>
                  <a:schemeClr val="accent4">
                    <a:lumMod val="75000"/>
                    <a:lumOff val="25000"/>
                  </a:schemeClr>
                </a:solidFill>
              </a:rPr>
              <a:t> </a:t>
            </a:r>
            <a:r>
              <a:rPr lang="en-US" sz="2000" dirty="0" err="1">
                <a:solidFill>
                  <a:schemeClr val="accent4">
                    <a:lumMod val="75000"/>
                    <a:lumOff val="25000"/>
                  </a:schemeClr>
                </a:solidFill>
              </a:rPr>
              <a:t>giáo</a:t>
            </a:r>
            <a:r>
              <a:rPr lang="en-US" sz="2000" dirty="0">
                <a:solidFill>
                  <a:schemeClr val="accent4">
                    <a:lumMod val="75000"/>
                    <a:lumOff val="25000"/>
                  </a:schemeClr>
                </a:solidFill>
              </a:rPr>
              <a:t> </a:t>
            </a:r>
            <a:r>
              <a:rPr lang="en-US" sz="2000" dirty="0" err="1">
                <a:solidFill>
                  <a:schemeClr val="accent4">
                    <a:lumMod val="75000"/>
                    <a:lumOff val="25000"/>
                  </a:schemeClr>
                </a:solidFill>
              </a:rPr>
              <a:t>viên</a:t>
            </a:r>
            <a:r>
              <a:rPr lang="en-US" sz="2000" dirty="0">
                <a:solidFill>
                  <a:schemeClr val="accent4">
                    <a:lumMod val="75000"/>
                    <a:lumOff val="25000"/>
                  </a:schemeClr>
                </a:solidFill>
              </a:rPr>
              <a:t> </a:t>
            </a:r>
            <a:r>
              <a:rPr lang="en-US" sz="2000" dirty="0" err="1">
                <a:solidFill>
                  <a:schemeClr val="accent4">
                    <a:lumMod val="75000"/>
                    <a:lumOff val="25000"/>
                  </a:schemeClr>
                </a:solidFill>
              </a:rPr>
              <a:t>không</a:t>
            </a:r>
            <a:r>
              <a:rPr lang="en-US" sz="2000" dirty="0">
                <a:solidFill>
                  <a:schemeClr val="accent4">
                    <a:lumMod val="75000"/>
                    <a:lumOff val="25000"/>
                  </a:schemeClr>
                </a:solidFill>
              </a:rPr>
              <a:t> </a:t>
            </a:r>
            <a:r>
              <a:rPr lang="en-US" sz="2000" dirty="0" err="1">
                <a:solidFill>
                  <a:schemeClr val="accent4">
                    <a:lumMod val="75000"/>
                    <a:lumOff val="25000"/>
                  </a:schemeClr>
                </a:solidFill>
              </a:rPr>
              <a:t>thực</a:t>
            </a:r>
            <a:r>
              <a:rPr lang="en-US" sz="2000" dirty="0">
                <a:solidFill>
                  <a:schemeClr val="accent4">
                    <a:lumMod val="75000"/>
                    <a:lumOff val="25000"/>
                  </a:schemeClr>
                </a:solidFill>
              </a:rPr>
              <a:t> </a:t>
            </a:r>
            <a:r>
              <a:rPr lang="en-US" sz="2000" dirty="0" err="1">
                <a:solidFill>
                  <a:schemeClr val="accent4">
                    <a:lumMod val="75000"/>
                    <a:lumOff val="25000"/>
                  </a:schemeClr>
                </a:solidFill>
              </a:rPr>
              <a:t>hiện</a:t>
            </a:r>
            <a:r>
              <a:rPr lang="en-US" sz="2000" dirty="0">
                <a:solidFill>
                  <a:schemeClr val="accent4">
                    <a:lumMod val="75000"/>
                    <a:lumOff val="25000"/>
                  </a:schemeClr>
                </a:solidFill>
              </a:rPr>
              <a:t> </a:t>
            </a:r>
            <a:r>
              <a:rPr lang="en-US" sz="2000" dirty="0" err="1">
                <a:solidFill>
                  <a:schemeClr val="accent4">
                    <a:lumMod val="75000"/>
                    <a:lumOff val="25000"/>
                  </a:schemeClr>
                </a:solidFill>
              </a:rPr>
              <a:t>đúng</a:t>
            </a:r>
            <a:r>
              <a:rPr lang="en-US" sz="2000" dirty="0">
                <a:solidFill>
                  <a:schemeClr val="accent4">
                    <a:lumMod val="75000"/>
                    <a:lumOff val="25000"/>
                  </a:schemeClr>
                </a:solidFill>
              </a:rPr>
              <a:t> </a:t>
            </a:r>
            <a:r>
              <a:rPr lang="en-US" sz="2000" dirty="0" err="1">
                <a:solidFill>
                  <a:schemeClr val="accent4">
                    <a:lumMod val="75000"/>
                    <a:lumOff val="25000"/>
                  </a:schemeClr>
                </a:solidFill>
              </a:rPr>
              <a:t>yêu</a:t>
            </a:r>
            <a:r>
              <a:rPr lang="en-US" sz="2000" dirty="0">
                <a:solidFill>
                  <a:schemeClr val="accent4">
                    <a:lumMod val="75000"/>
                    <a:lumOff val="25000"/>
                  </a:schemeClr>
                </a:solidFill>
              </a:rPr>
              <a:t> </a:t>
            </a:r>
            <a:r>
              <a:rPr lang="en-US" sz="2000" dirty="0" err="1">
                <a:solidFill>
                  <a:schemeClr val="accent4">
                    <a:lumMod val="75000"/>
                    <a:lumOff val="25000"/>
                  </a:schemeClr>
                </a:solidFill>
              </a:rPr>
              <a:t>cầu</a:t>
            </a:r>
            <a:r>
              <a:rPr lang="en-US" sz="2000" dirty="0">
                <a:solidFill>
                  <a:schemeClr val="accent4">
                    <a:lumMod val="75000"/>
                    <a:lumOff val="25000"/>
                  </a:schemeClr>
                </a:solidFill>
              </a:rPr>
              <a:t> </a:t>
            </a:r>
            <a:r>
              <a:rPr lang="en-US" sz="2000" dirty="0" err="1">
                <a:solidFill>
                  <a:schemeClr val="accent4">
                    <a:lumMod val="75000"/>
                    <a:lumOff val="25000"/>
                  </a:schemeClr>
                </a:solidFill>
              </a:rPr>
              <a:t>của</a:t>
            </a:r>
            <a:r>
              <a:rPr lang="en-US" sz="2000" dirty="0">
                <a:solidFill>
                  <a:schemeClr val="accent4">
                    <a:lumMod val="75000"/>
                    <a:lumOff val="25000"/>
                  </a:schemeClr>
                </a:solidFill>
              </a:rPr>
              <a:t> </a:t>
            </a:r>
            <a:r>
              <a:rPr lang="en-US" sz="2000" dirty="0" err="1">
                <a:solidFill>
                  <a:schemeClr val="accent4">
                    <a:lumMod val="75000"/>
                    <a:lumOff val="25000"/>
                  </a:schemeClr>
                </a:solidFill>
              </a:rPr>
              <a:t>nội</a:t>
            </a:r>
            <a:r>
              <a:rPr lang="en-US" sz="2000" dirty="0">
                <a:solidFill>
                  <a:schemeClr val="accent4">
                    <a:lumMod val="75000"/>
                    <a:lumOff val="25000"/>
                  </a:schemeClr>
                </a:solidFill>
              </a:rPr>
              <a:t> </a:t>
            </a:r>
            <a:r>
              <a:rPr lang="en-US" sz="2000" dirty="0" err="1">
                <a:solidFill>
                  <a:schemeClr val="accent4">
                    <a:lumMod val="75000"/>
                    <a:lumOff val="25000"/>
                  </a:schemeClr>
                </a:solidFill>
              </a:rPr>
              <a:t>quy</a:t>
            </a:r>
            <a:r>
              <a:rPr lang="en-US" sz="2000" dirty="0">
                <a:solidFill>
                  <a:schemeClr val="accent4">
                    <a:lumMod val="75000"/>
                    <a:lumOff val="25000"/>
                  </a:schemeClr>
                </a:solidFill>
              </a:rPr>
              <a:t> </a:t>
            </a:r>
            <a:r>
              <a:rPr lang="en-US" sz="2000" dirty="0" err="1">
                <a:solidFill>
                  <a:schemeClr val="accent4">
                    <a:lumMod val="75000"/>
                    <a:lumOff val="25000"/>
                  </a:schemeClr>
                </a:solidFill>
              </a:rPr>
              <a:t>phải</a:t>
            </a:r>
            <a:r>
              <a:rPr lang="en-US" sz="2000" dirty="0">
                <a:solidFill>
                  <a:schemeClr val="accent4">
                    <a:lumMod val="75000"/>
                    <a:lumOff val="25000"/>
                  </a:schemeClr>
                </a:solidFill>
              </a:rPr>
              <a:t> </a:t>
            </a:r>
            <a:r>
              <a:rPr lang="en-US" sz="2000" dirty="0" err="1">
                <a:solidFill>
                  <a:schemeClr val="accent4">
                    <a:lumMod val="75000"/>
                    <a:lumOff val="25000"/>
                  </a:schemeClr>
                </a:solidFill>
              </a:rPr>
              <a:t>hoàn</a:t>
            </a:r>
            <a:r>
              <a:rPr lang="en-US" sz="2000" dirty="0">
                <a:solidFill>
                  <a:schemeClr val="accent4">
                    <a:lumMod val="75000"/>
                    <a:lumOff val="25000"/>
                  </a:schemeClr>
                </a:solidFill>
              </a:rPr>
              <a:t> </a:t>
            </a:r>
            <a:r>
              <a:rPr lang="en-US" sz="2000" dirty="0" err="1">
                <a:solidFill>
                  <a:schemeClr val="accent4">
                    <a:lumMod val="75000"/>
                    <a:lumOff val="25000"/>
                  </a:schemeClr>
                </a:solidFill>
              </a:rPr>
              <a:t>toàn</a:t>
            </a:r>
            <a:r>
              <a:rPr lang="en-US" sz="2000" dirty="0">
                <a:solidFill>
                  <a:schemeClr val="accent4">
                    <a:lumMod val="75000"/>
                    <a:lumOff val="25000"/>
                  </a:schemeClr>
                </a:solidFill>
              </a:rPr>
              <a:t> </a:t>
            </a:r>
            <a:r>
              <a:rPr lang="en-US" sz="2000" dirty="0" err="1">
                <a:solidFill>
                  <a:schemeClr val="accent4">
                    <a:lumMod val="75000"/>
                    <a:lumOff val="25000"/>
                  </a:schemeClr>
                </a:solidFill>
              </a:rPr>
              <a:t>chịu</a:t>
            </a:r>
            <a:r>
              <a:rPr lang="en-US" sz="2000" dirty="0">
                <a:solidFill>
                  <a:schemeClr val="accent4">
                    <a:lumMod val="75000"/>
                    <a:lumOff val="25000"/>
                  </a:schemeClr>
                </a:solidFill>
              </a:rPr>
              <a:t> </a:t>
            </a:r>
            <a:r>
              <a:rPr lang="en-US" sz="2000" dirty="0" err="1">
                <a:solidFill>
                  <a:schemeClr val="accent4">
                    <a:lumMod val="75000"/>
                    <a:lumOff val="25000"/>
                  </a:schemeClr>
                </a:solidFill>
              </a:rPr>
              <a:t>trách</a:t>
            </a:r>
            <a:r>
              <a:rPr lang="en-US" sz="2000" dirty="0">
                <a:solidFill>
                  <a:schemeClr val="accent4">
                    <a:lumMod val="75000"/>
                    <a:lumOff val="25000"/>
                  </a:schemeClr>
                </a:solidFill>
              </a:rPr>
              <a:t> </a:t>
            </a:r>
            <a:r>
              <a:rPr lang="en-US" sz="2000" dirty="0" err="1">
                <a:solidFill>
                  <a:schemeClr val="accent4">
                    <a:lumMod val="75000"/>
                    <a:lumOff val="25000"/>
                  </a:schemeClr>
                </a:solidFill>
              </a:rPr>
              <a:t>nhiệm</a:t>
            </a:r>
            <a:r>
              <a:rPr lang="en-US" sz="2000" dirty="0">
                <a:solidFill>
                  <a:schemeClr val="accent4">
                    <a:lumMod val="75000"/>
                    <a:lumOff val="25000"/>
                  </a:schemeClr>
                </a:solidFill>
              </a:rPr>
              <a:t> </a:t>
            </a:r>
            <a:r>
              <a:rPr lang="en-US" sz="2000" dirty="0" err="1">
                <a:solidFill>
                  <a:schemeClr val="accent4">
                    <a:lumMod val="75000"/>
                    <a:lumOff val="25000"/>
                  </a:schemeClr>
                </a:solidFill>
              </a:rPr>
              <a:t>trước</a:t>
            </a:r>
            <a:r>
              <a:rPr lang="en-US" sz="2000" dirty="0">
                <a:solidFill>
                  <a:schemeClr val="accent4">
                    <a:lumMod val="75000"/>
                    <a:lumOff val="25000"/>
                  </a:schemeClr>
                </a:solidFill>
              </a:rPr>
              <a:t> BGH.</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Rectangle 2"/>
          <p:cNvSpPr>
            <a:spLocks noChangeArrowheads="1"/>
          </p:cNvSpPr>
          <p:nvPr/>
        </p:nvSpPr>
        <p:spPr bwMode="auto">
          <a:xfrm>
            <a:off x="228600" y="1294686"/>
            <a:ext cx="8686800" cy="4801314"/>
          </a:xfrm>
          <a:prstGeom prst="rect">
            <a:avLst/>
          </a:prstGeom>
          <a:solidFill>
            <a:schemeClr val="bg1"/>
          </a:solidFill>
          <a:ln w="9525">
            <a:noFill/>
            <a:miter lim="800000"/>
            <a:headEnd/>
            <a:tailEnd/>
          </a:ln>
        </p:spPr>
        <p:txBody>
          <a:bodyPr wrap="square" anchor="ctr">
            <a:spAutoFit/>
          </a:bodyPr>
          <a:lstStyle/>
          <a:p>
            <a:pPr algn="just"/>
            <a:r>
              <a:rPr lang="en-US" b="1" dirty="0">
                <a:solidFill>
                  <a:schemeClr val="accent4">
                    <a:lumMod val="75000"/>
                    <a:lumOff val="25000"/>
                  </a:schemeClr>
                </a:solidFill>
              </a:rPr>
              <a:t>ĐỐI VỚI HỌC SINH:</a:t>
            </a:r>
            <a:endParaRPr lang="en-US" dirty="0">
              <a:solidFill>
                <a:schemeClr val="accent4">
                  <a:lumMod val="75000"/>
                  <a:lumOff val="25000"/>
                </a:schemeClr>
              </a:solidFill>
            </a:endParaRPr>
          </a:p>
          <a:p>
            <a:pPr algn="just"/>
            <a:r>
              <a:rPr lang="en-US" dirty="0" err="1">
                <a:solidFill>
                  <a:schemeClr val="accent4">
                    <a:lumMod val="75000"/>
                    <a:lumOff val="25000"/>
                  </a:schemeClr>
                </a:solidFill>
              </a:rPr>
              <a:t>Xếp</a:t>
            </a:r>
            <a:r>
              <a:rPr lang="en-US" dirty="0">
                <a:solidFill>
                  <a:schemeClr val="accent4">
                    <a:lumMod val="75000"/>
                    <a:lumOff val="25000"/>
                  </a:schemeClr>
                </a:solidFill>
              </a:rPr>
              <a:t> </a:t>
            </a:r>
            <a:r>
              <a:rPr lang="en-US" dirty="0" err="1">
                <a:solidFill>
                  <a:schemeClr val="accent4">
                    <a:lumMod val="75000"/>
                    <a:lumOff val="25000"/>
                  </a:schemeClr>
                </a:solidFill>
              </a:rPr>
              <a:t>hàng</a:t>
            </a:r>
            <a:r>
              <a:rPr lang="en-US" dirty="0">
                <a:solidFill>
                  <a:schemeClr val="accent4">
                    <a:lumMod val="75000"/>
                    <a:lumOff val="25000"/>
                  </a:schemeClr>
                </a:solidFill>
              </a:rPr>
              <a:t> </a:t>
            </a:r>
            <a:r>
              <a:rPr lang="en-US" dirty="0" err="1">
                <a:solidFill>
                  <a:schemeClr val="accent4">
                    <a:lumMod val="75000"/>
                    <a:lumOff val="25000"/>
                  </a:schemeClr>
                </a:solidFill>
              </a:rPr>
              <a:t>vào</a:t>
            </a:r>
            <a:r>
              <a:rPr lang="en-US" dirty="0">
                <a:solidFill>
                  <a:schemeClr val="accent4">
                    <a:lumMod val="75000"/>
                    <a:lumOff val="25000"/>
                  </a:schemeClr>
                </a:solidFill>
              </a:rPr>
              <a:t> </a:t>
            </a:r>
            <a:r>
              <a:rPr lang="en-US" dirty="0" err="1">
                <a:solidFill>
                  <a:schemeClr val="accent4">
                    <a:lumMod val="75000"/>
                    <a:lumOff val="25000"/>
                  </a:schemeClr>
                </a:solidFill>
              </a:rPr>
              <a:t>phòng</a:t>
            </a:r>
            <a:r>
              <a:rPr lang="en-US" dirty="0">
                <a:solidFill>
                  <a:schemeClr val="accent4">
                    <a:lumMod val="75000"/>
                    <a:lumOff val="25000"/>
                  </a:schemeClr>
                </a:solidFill>
              </a:rPr>
              <a:t> </a:t>
            </a:r>
            <a:r>
              <a:rPr lang="en-US" dirty="0" err="1">
                <a:solidFill>
                  <a:schemeClr val="accent4">
                    <a:lumMod val="75000"/>
                    <a:lumOff val="25000"/>
                  </a:schemeClr>
                </a:solidFill>
              </a:rPr>
              <a:t>máy</a:t>
            </a:r>
            <a:r>
              <a:rPr lang="en-US" dirty="0">
                <a:solidFill>
                  <a:schemeClr val="accent4">
                    <a:lumMod val="75000"/>
                    <a:lumOff val="25000"/>
                  </a:schemeClr>
                </a:solidFill>
              </a:rPr>
              <a:t>, </a:t>
            </a:r>
            <a:r>
              <a:rPr lang="en-US" dirty="0" err="1">
                <a:solidFill>
                  <a:schemeClr val="accent4">
                    <a:lumMod val="75000"/>
                    <a:lumOff val="25000"/>
                  </a:schemeClr>
                </a:solidFill>
              </a:rPr>
              <a:t>không</a:t>
            </a:r>
            <a:r>
              <a:rPr lang="en-US" dirty="0">
                <a:solidFill>
                  <a:schemeClr val="accent4">
                    <a:lumMod val="75000"/>
                    <a:lumOff val="25000"/>
                  </a:schemeClr>
                </a:solidFill>
              </a:rPr>
              <a:t> </a:t>
            </a:r>
            <a:r>
              <a:rPr lang="en-US" dirty="0" err="1">
                <a:solidFill>
                  <a:schemeClr val="accent4">
                    <a:lumMod val="75000"/>
                    <a:lumOff val="25000"/>
                  </a:schemeClr>
                </a:solidFill>
              </a:rPr>
              <a:t>chen</a:t>
            </a:r>
            <a:r>
              <a:rPr lang="en-US" dirty="0">
                <a:solidFill>
                  <a:schemeClr val="accent4">
                    <a:lumMod val="75000"/>
                    <a:lumOff val="25000"/>
                  </a:schemeClr>
                </a:solidFill>
              </a:rPr>
              <a:t> </a:t>
            </a:r>
            <a:r>
              <a:rPr lang="en-US" dirty="0" err="1">
                <a:solidFill>
                  <a:schemeClr val="accent4">
                    <a:lumMod val="75000"/>
                    <a:lumOff val="25000"/>
                  </a:schemeClr>
                </a:solidFill>
              </a:rPr>
              <a:t>lấn</a:t>
            </a:r>
            <a:r>
              <a:rPr lang="en-US" dirty="0">
                <a:solidFill>
                  <a:schemeClr val="accent4">
                    <a:lumMod val="75000"/>
                    <a:lumOff val="25000"/>
                  </a:schemeClr>
                </a:solidFill>
              </a:rPr>
              <a:t> </a:t>
            </a:r>
            <a:r>
              <a:rPr lang="en-US" dirty="0" err="1">
                <a:solidFill>
                  <a:schemeClr val="accent4">
                    <a:lumMod val="75000"/>
                    <a:lumOff val="25000"/>
                  </a:schemeClr>
                </a:solidFill>
              </a:rPr>
              <a:t>xô</a:t>
            </a:r>
            <a:r>
              <a:rPr lang="en-US" dirty="0">
                <a:solidFill>
                  <a:schemeClr val="accent4">
                    <a:lumMod val="75000"/>
                    <a:lumOff val="25000"/>
                  </a:schemeClr>
                </a:solidFill>
              </a:rPr>
              <a:t> </a:t>
            </a:r>
            <a:r>
              <a:rPr lang="en-US" dirty="0" err="1">
                <a:solidFill>
                  <a:schemeClr val="accent4">
                    <a:lumMod val="75000"/>
                    <a:lumOff val="25000"/>
                  </a:schemeClr>
                </a:solidFill>
              </a:rPr>
              <a:t>đẩy</a:t>
            </a:r>
            <a:r>
              <a:rPr lang="en-US" dirty="0">
                <a:solidFill>
                  <a:schemeClr val="accent4">
                    <a:lumMod val="75000"/>
                    <a:lumOff val="25000"/>
                  </a:schemeClr>
                </a:solidFill>
              </a:rPr>
              <a:t>, </a:t>
            </a:r>
            <a:r>
              <a:rPr lang="en-US" dirty="0" err="1">
                <a:solidFill>
                  <a:schemeClr val="accent4">
                    <a:lumMod val="75000"/>
                    <a:lumOff val="25000"/>
                  </a:schemeClr>
                </a:solidFill>
              </a:rPr>
              <a:t>gây</a:t>
            </a:r>
            <a:r>
              <a:rPr lang="en-US" dirty="0">
                <a:solidFill>
                  <a:schemeClr val="accent4">
                    <a:lumMod val="75000"/>
                    <a:lumOff val="25000"/>
                  </a:schemeClr>
                </a:solidFill>
              </a:rPr>
              <a:t> </a:t>
            </a:r>
            <a:r>
              <a:rPr lang="en-US" dirty="0" err="1">
                <a:solidFill>
                  <a:schemeClr val="accent4">
                    <a:lumMod val="75000"/>
                    <a:lumOff val="25000"/>
                  </a:schemeClr>
                </a:solidFill>
              </a:rPr>
              <a:t>ồn</a:t>
            </a:r>
            <a:r>
              <a:rPr lang="en-US" dirty="0">
                <a:solidFill>
                  <a:schemeClr val="accent4">
                    <a:lumMod val="75000"/>
                    <a:lumOff val="25000"/>
                  </a:schemeClr>
                </a:solidFill>
              </a:rPr>
              <a:t> </a:t>
            </a:r>
            <a:r>
              <a:rPr lang="en-US" dirty="0" err="1">
                <a:solidFill>
                  <a:schemeClr val="accent4">
                    <a:lumMod val="75000"/>
                    <a:lumOff val="25000"/>
                  </a:schemeClr>
                </a:solidFill>
              </a:rPr>
              <a:t>ào</a:t>
            </a:r>
            <a:r>
              <a:rPr lang="en-US" dirty="0">
                <a:solidFill>
                  <a:schemeClr val="accent4">
                    <a:lumMod val="75000"/>
                    <a:lumOff val="25000"/>
                  </a:schemeClr>
                </a:solidFill>
              </a:rPr>
              <a:t> </a:t>
            </a:r>
            <a:r>
              <a:rPr lang="en-US" dirty="0" err="1">
                <a:solidFill>
                  <a:schemeClr val="accent4">
                    <a:lumMod val="75000"/>
                    <a:lumOff val="25000"/>
                  </a:schemeClr>
                </a:solidFill>
              </a:rPr>
              <a:t>mất</a:t>
            </a:r>
            <a:r>
              <a:rPr lang="en-US" dirty="0">
                <a:solidFill>
                  <a:schemeClr val="accent4">
                    <a:lumMod val="75000"/>
                    <a:lumOff val="25000"/>
                  </a:schemeClr>
                </a:solidFill>
              </a:rPr>
              <a:t> </a:t>
            </a:r>
            <a:r>
              <a:rPr lang="en-US" dirty="0" err="1">
                <a:solidFill>
                  <a:schemeClr val="accent4">
                    <a:lumMod val="75000"/>
                    <a:lumOff val="25000"/>
                  </a:schemeClr>
                </a:solidFill>
              </a:rPr>
              <a:t>trật</a:t>
            </a:r>
            <a:r>
              <a:rPr lang="en-US" dirty="0">
                <a:solidFill>
                  <a:schemeClr val="accent4">
                    <a:lumMod val="75000"/>
                    <a:lumOff val="25000"/>
                  </a:schemeClr>
                </a:solidFill>
              </a:rPr>
              <a:t> </a:t>
            </a:r>
            <a:r>
              <a:rPr lang="en-US" dirty="0" err="1">
                <a:solidFill>
                  <a:schemeClr val="accent4">
                    <a:lumMod val="75000"/>
                    <a:lumOff val="25000"/>
                  </a:schemeClr>
                </a:solidFill>
              </a:rPr>
              <a:t>tự</a:t>
            </a:r>
            <a:r>
              <a:rPr lang="en-US" dirty="0">
                <a:solidFill>
                  <a:schemeClr val="accent4">
                    <a:lumMod val="75000"/>
                    <a:lumOff val="25000"/>
                  </a:schemeClr>
                </a:solidFill>
              </a:rPr>
              <a:t>, </a:t>
            </a:r>
            <a:r>
              <a:rPr lang="en-US" dirty="0" err="1">
                <a:solidFill>
                  <a:schemeClr val="accent4">
                    <a:lumMod val="75000"/>
                    <a:lumOff val="25000"/>
                  </a:schemeClr>
                </a:solidFill>
              </a:rPr>
              <a:t>để</a:t>
            </a:r>
            <a:r>
              <a:rPr lang="en-US" dirty="0">
                <a:solidFill>
                  <a:schemeClr val="accent4">
                    <a:lumMod val="75000"/>
                    <a:lumOff val="25000"/>
                  </a:schemeClr>
                </a:solidFill>
              </a:rPr>
              <a:t> </a:t>
            </a:r>
            <a:r>
              <a:rPr lang="en-US" dirty="0" err="1">
                <a:solidFill>
                  <a:schemeClr val="accent4">
                    <a:lumMod val="75000"/>
                    <a:lumOff val="25000"/>
                  </a:schemeClr>
                </a:solidFill>
              </a:rPr>
              <a:t>dép</a:t>
            </a:r>
            <a:r>
              <a:rPr lang="en-US" dirty="0">
                <a:solidFill>
                  <a:schemeClr val="accent4">
                    <a:lumMod val="75000"/>
                    <a:lumOff val="25000"/>
                  </a:schemeClr>
                </a:solidFill>
              </a:rPr>
              <a:t> </a:t>
            </a:r>
            <a:r>
              <a:rPr lang="en-US" dirty="0" err="1">
                <a:solidFill>
                  <a:schemeClr val="accent4">
                    <a:lumMod val="75000"/>
                    <a:lumOff val="25000"/>
                  </a:schemeClr>
                </a:solidFill>
              </a:rPr>
              <a:t>bên</a:t>
            </a:r>
            <a:r>
              <a:rPr lang="en-US" dirty="0">
                <a:solidFill>
                  <a:schemeClr val="accent4">
                    <a:lumMod val="75000"/>
                    <a:lumOff val="25000"/>
                  </a:schemeClr>
                </a:solidFill>
              </a:rPr>
              <a:t> </a:t>
            </a:r>
            <a:r>
              <a:rPr lang="en-US" dirty="0" err="1">
                <a:solidFill>
                  <a:schemeClr val="accent4">
                    <a:lumMod val="75000"/>
                    <a:lumOff val="25000"/>
                  </a:schemeClr>
                </a:solidFill>
              </a:rPr>
              <a:t>ngoài</a:t>
            </a:r>
            <a:r>
              <a:rPr lang="en-US" dirty="0">
                <a:solidFill>
                  <a:schemeClr val="accent4">
                    <a:lumMod val="75000"/>
                    <a:lumOff val="25000"/>
                  </a:schemeClr>
                </a:solidFill>
              </a:rPr>
              <a:t>, </a:t>
            </a:r>
            <a:r>
              <a:rPr lang="en-US" dirty="0" err="1">
                <a:solidFill>
                  <a:schemeClr val="accent4">
                    <a:lumMod val="75000"/>
                    <a:lumOff val="25000"/>
                  </a:schemeClr>
                </a:solidFill>
              </a:rPr>
              <a:t>tránh</a:t>
            </a:r>
            <a:r>
              <a:rPr lang="en-US" dirty="0">
                <a:solidFill>
                  <a:schemeClr val="accent4">
                    <a:lumMod val="75000"/>
                    <a:lumOff val="25000"/>
                  </a:schemeClr>
                </a:solidFill>
              </a:rPr>
              <a:t> </a:t>
            </a:r>
            <a:r>
              <a:rPr lang="en-US" dirty="0" err="1">
                <a:solidFill>
                  <a:schemeClr val="accent4">
                    <a:lumMod val="75000"/>
                    <a:lumOff val="25000"/>
                  </a:schemeClr>
                </a:solidFill>
              </a:rPr>
              <a:t>bụi</a:t>
            </a:r>
            <a:r>
              <a:rPr lang="en-US" dirty="0">
                <a:solidFill>
                  <a:schemeClr val="accent4">
                    <a:lumMod val="75000"/>
                    <a:lumOff val="25000"/>
                  </a:schemeClr>
                </a:solidFill>
              </a:rPr>
              <a:t> </a:t>
            </a:r>
            <a:r>
              <a:rPr lang="en-US" dirty="0" err="1">
                <a:solidFill>
                  <a:schemeClr val="accent4">
                    <a:lumMod val="75000"/>
                    <a:lumOff val="25000"/>
                  </a:schemeClr>
                </a:solidFill>
              </a:rPr>
              <a:t>bẩn</a:t>
            </a:r>
            <a:r>
              <a:rPr lang="en-US" dirty="0">
                <a:solidFill>
                  <a:schemeClr val="accent4">
                    <a:lumMod val="75000"/>
                    <a:lumOff val="25000"/>
                  </a:schemeClr>
                </a:solidFill>
              </a:rPr>
              <a:t>. </a:t>
            </a:r>
            <a:r>
              <a:rPr lang="en-US" dirty="0" err="1">
                <a:solidFill>
                  <a:schemeClr val="accent4">
                    <a:lumMod val="75000"/>
                    <a:lumOff val="25000"/>
                  </a:schemeClr>
                </a:solidFill>
              </a:rPr>
              <a:t>Tuyệt</a:t>
            </a:r>
            <a:r>
              <a:rPr lang="en-US" dirty="0">
                <a:solidFill>
                  <a:schemeClr val="accent4">
                    <a:lumMod val="75000"/>
                    <a:lumOff val="25000"/>
                  </a:schemeClr>
                </a:solidFill>
              </a:rPr>
              <a:t> </a:t>
            </a:r>
            <a:r>
              <a:rPr lang="en-US" dirty="0" err="1">
                <a:solidFill>
                  <a:schemeClr val="accent4">
                    <a:lumMod val="75000"/>
                    <a:lumOff val="25000"/>
                  </a:schemeClr>
                </a:solidFill>
              </a:rPr>
              <a:t>đối</a:t>
            </a:r>
            <a:r>
              <a:rPr lang="en-US" dirty="0">
                <a:solidFill>
                  <a:schemeClr val="accent4">
                    <a:lumMod val="75000"/>
                    <a:lumOff val="25000"/>
                  </a:schemeClr>
                </a:solidFill>
              </a:rPr>
              <a:t> </a:t>
            </a:r>
            <a:r>
              <a:rPr lang="en-US" dirty="0" err="1">
                <a:solidFill>
                  <a:schemeClr val="accent4">
                    <a:lumMod val="75000"/>
                    <a:lumOff val="25000"/>
                  </a:schemeClr>
                </a:solidFill>
              </a:rPr>
              <a:t>không</a:t>
            </a:r>
            <a:r>
              <a:rPr lang="en-US" dirty="0">
                <a:solidFill>
                  <a:schemeClr val="accent4">
                    <a:lumMod val="75000"/>
                    <a:lumOff val="25000"/>
                  </a:schemeClr>
                </a:solidFill>
              </a:rPr>
              <a:t> </a:t>
            </a:r>
            <a:r>
              <a:rPr lang="en-US" dirty="0" err="1">
                <a:solidFill>
                  <a:schemeClr val="accent4">
                    <a:lumMod val="75000"/>
                    <a:lumOff val="25000"/>
                  </a:schemeClr>
                </a:solidFill>
              </a:rPr>
              <a:t>được</a:t>
            </a:r>
            <a:r>
              <a:rPr lang="en-US" dirty="0">
                <a:solidFill>
                  <a:schemeClr val="accent4">
                    <a:lumMod val="75000"/>
                    <a:lumOff val="25000"/>
                  </a:schemeClr>
                </a:solidFill>
              </a:rPr>
              <a:t> </a:t>
            </a:r>
            <a:r>
              <a:rPr lang="en-US" dirty="0" err="1">
                <a:solidFill>
                  <a:schemeClr val="accent4">
                    <a:lumMod val="75000"/>
                    <a:lumOff val="25000"/>
                  </a:schemeClr>
                </a:solidFill>
              </a:rPr>
              <a:t>đem</a:t>
            </a:r>
            <a:r>
              <a:rPr lang="en-US" dirty="0">
                <a:solidFill>
                  <a:schemeClr val="accent4">
                    <a:lumMod val="75000"/>
                    <a:lumOff val="25000"/>
                  </a:schemeClr>
                </a:solidFill>
              </a:rPr>
              <a:t> </a:t>
            </a:r>
            <a:r>
              <a:rPr lang="en-US" dirty="0" err="1">
                <a:solidFill>
                  <a:schemeClr val="accent4">
                    <a:lumMod val="75000"/>
                    <a:lumOff val="25000"/>
                  </a:schemeClr>
                </a:solidFill>
              </a:rPr>
              <a:t>bánh</a:t>
            </a:r>
            <a:r>
              <a:rPr lang="en-US" dirty="0">
                <a:solidFill>
                  <a:schemeClr val="accent4">
                    <a:lumMod val="75000"/>
                    <a:lumOff val="25000"/>
                  </a:schemeClr>
                </a:solidFill>
              </a:rPr>
              <a:t> </a:t>
            </a:r>
            <a:r>
              <a:rPr lang="en-US" dirty="0" err="1">
                <a:solidFill>
                  <a:schemeClr val="accent4">
                    <a:lumMod val="75000"/>
                    <a:lumOff val="25000"/>
                  </a:schemeClr>
                </a:solidFill>
              </a:rPr>
              <a:t>kẹo</a:t>
            </a:r>
            <a:r>
              <a:rPr lang="en-US" dirty="0">
                <a:solidFill>
                  <a:schemeClr val="accent4">
                    <a:lumMod val="75000"/>
                    <a:lumOff val="25000"/>
                  </a:schemeClr>
                </a:solidFill>
              </a:rPr>
              <a:t>, </a:t>
            </a:r>
            <a:r>
              <a:rPr lang="en-US" dirty="0" err="1">
                <a:solidFill>
                  <a:schemeClr val="accent4">
                    <a:lumMod val="75000"/>
                    <a:lumOff val="25000"/>
                  </a:schemeClr>
                </a:solidFill>
              </a:rPr>
              <a:t>nước</a:t>
            </a:r>
            <a:r>
              <a:rPr lang="en-US" dirty="0">
                <a:solidFill>
                  <a:schemeClr val="accent4">
                    <a:lumMod val="75000"/>
                    <a:lumOff val="25000"/>
                  </a:schemeClr>
                </a:solidFill>
              </a:rPr>
              <a:t> </a:t>
            </a:r>
            <a:r>
              <a:rPr lang="en-US" dirty="0" err="1">
                <a:solidFill>
                  <a:schemeClr val="accent4">
                    <a:lumMod val="75000"/>
                    <a:lumOff val="25000"/>
                  </a:schemeClr>
                </a:solidFill>
              </a:rPr>
              <a:t>uống</a:t>
            </a:r>
            <a:r>
              <a:rPr lang="en-US" dirty="0">
                <a:solidFill>
                  <a:schemeClr val="accent4">
                    <a:lumMod val="75000"/>
                    <a:lumOff val="25000"/>
                  </a:schemeClr>
                </a:solidFill>
              </a:rPr>
              <a:t> </a:t>
            </a:r>
            <a:r>
              <a:rPr lang="en-US" dirty="0" err="1">
                <a:solidFill>
                  <a:schemeClr val="accent4">
                    <a:lumMod val="75000"/>
                    <a:lumOff val="25000"/>
                  </a:schemeClr>
                </a:solidFill>
              </a:rPr>
              <a:t>vào</a:t>
            </a:r>
            <a:r>
              <a:rPr lang="en-US" dirty="0">
                <a:solidFill>
                  <a:schemeClr val="accent4">
                    <a:lumMod val="75000"/>
                    <a:lumOff val="25000"/>
                  </a:schemeClr>
                </a:solidFill>
              </a:rPr>
              <a:t> </a:t>
            </a:r>
            <a:r>
              <a:rPr lang="en-US" dirty="0" err="1">
                <a:solidFill>
                  <a:schemeClr val="accent4">
                    <a:lumMod val="75000"/>
                    <a:lumOff val="25000"/>
                  </a:schemeClr>
                </a:solidFill>
              </a:rPr>
              <a:t>phòng</a:t>
            </a:r>
            <a:r>
              <a:rPr lang="en-US" dirty="0">
                <a:solidFill>
                  <a:schemeClr val="accent4">
                    <a:lumMod val="75000"/>
                    <a:lumOff val="25000"/>
                  </a:schemeClr>
                </a:solidFill>
              </a:rPr>
              <a:t> </a:t>
            </a:r>
            <a:r>
              <a:rPr lang="en-US" dirty="0" err="1">
                <a:solidFill>
                  <a:schemeClr val="accent4">
                    <a:lumMod val="75000"/>
                    <a:lumOff val="25000"/>
                  </a:schemeClr>
                </a:solidFill>
              </a:rPr>
              <a:t>học</a:t>
            </a:r>
            <a:r>
              <a:rPr lang="en-US" dirty="0">
                <a:solidFill>
                  <a:schemeClr val="accent4">
                    <a:lumMod val="75000"/>
                    <a:lumOff val="25000"/>
                  </a:schemeClr>
                </a:solidFill>
              </a:rPr>
              <a:t> </a:t>
            </a:r>
            <a:r>
              <a:rPr lang="en-US" dirty="0" err="1">
                <a:solidFill>
                  <a:schemeClr val="accent4">
                    <a:lumMod val="75000"/>
                    <a:lumOff val="25000"/>
                  </a:schemeClr>
                </a:solidFill>
              </a:rPr>
              <a:t>Tiếng</a:t>
            </a:r>
            <a:r>
              <a:rPr lang="en-US" dirty="0">
                <a:solidFill>
                  <a:schemeClr val="accent4">
                    <a:lumMod val="75000"/>
                    <a:lumOff val="25000"/>
                  </a:schemeClr>
                </a:solidFill>
              </a:rPr>
              <a:t> </a:t>
            </a:r>
            <a:r>
              <a:rPr lang="en-US" dirty="0" err="1">
                <a:solidFill>
                  <a:schemeClr val="accent4">
                    <a:lumMod val="75000"/>
                    <a:lumOff val="25000"/>
                  </a:schemeClr>
                </a:solidFill>
              </a:rPr>
              <a:t>Anh</a:t>
            </a:r>
            <a:endParaRPr lang="en-US" dirty="0">
              <a:solidFill>
                <a:schemeClr val="accent4">
                  <a:lumMod val="75000"/>
                  <a:lumOff val="25000"/>
                </a:schemeClr>
              </a:solidFill>
            </a:endParaRPr>
          </a:p>
          <a:p>
            <a:pPr algn="just"/>
            <a:r>
              <a:rPr lang="en-US" dirty="0" err="1">
                <a:solidFill>
                  <a:schemeClr val="accent4">
                    <a:lumMod val="75000"/>
                    <a:lumOff val="25000"/>
                  </a:schemeClr>
                </a:solidFill>
              </a:rPr>
              <a:t>Không</a:t>
            </a:r>
            <a:r>
              <a:rPr lang="en-US" dirty="0">
                <a:solidFill>
                  <a:schemeClr val="accent4">
                    <a:lumMod val="75000"/>
                    <a:lumOff val="25000"/>
                  </a:schemeClr>
                </a:solidFill>
              </a:rPr>
              <a:t> </a:t>
            </a:r>
            <a:r>
              <a:rPr lang="en-US" dirty="0" err="1">
                <a:solidFill>
                  <a:schemeClr val="accent4">
                    <a:lumMod val="75000"/>
                    <a:lumOff val="25000"/>
                  </a:schemeClr>
                </a:solidFill>
              </a:rPr>
              <a:t>được</a:t>
            </a:r>
            <a:r>
              <a:rPr lang="en-US" dirty="0">
                <a:solidFill>
                  <a:schemeClr val="accent4">
                    <a:lumMod val="75000"/>
                    <a:lumOff val="25000"/>
                  </a:schemeClr>
                </a:solidFill>
              </a:rPr>
              <a:t> </a:t>
            </a:r>
            <a:r>
              <a:rPr lang="en-US" dirty="0" err="1">
                <a:solidFill>
                  <a:schemeClr val="accent4">
                    <a:lumMod val="75000"/>
                    <a:lumOff val="25000"/>
                  </a:schemeClr>
                </a:solidFill>
              </a:rPr>
              <a:t>ngồi</a:t>
            </a:r>
            <a:r>
              <a:rPr lang="en-US" dirty="0">
                <a:solidFill>
                  <a:schemeClr val="accent4">
                    <a:lumMod val="75000"/>
                    <a:lumOff val="25000"/>
                  </a:schemeClr>
                </a:solidFill>
              </a:rPr>
              <a:t> </a:t>
            </a:r>
            <a:r>
              <a:rPr lang="en-US" dirty="0" err="1">
                <a:solidFill>
                  <a:schemeClr val="accent4">
                    <a:lumMod val="75000"/>
                    <a:lumOff val="25000"/>
                  </a:schemeClr>
                </a:solidFill>
              </a:rPr>
              <a:t>sai</a:t>
            </a:r>
            <a:r>
              <a:rPr lang="en-US" dirty="0">
                <a:solidFill>
                  <a:schemeClr val="accent4">
                    <a:lumMod val="75000"/>
                    <a:lumOff val="25000"/>
                  </a:schemeClr>
                </a:solidFill>
              </a:rPr>
              <a:t> </a:t>
            </a:r>
            <a:r>
              <a:rPr lang="en-US" dirty="0" err="1">
                <a:solidFill>
                  <a:schemeClr val="accent4">
                    <a:lumMod val="75000"/>
                    <a:lumOff val="25000"/>
                  </a:schemeClr>
                </a:solidFill>
              </a:rPr>
              <a:t>hoặc</a:t>
            </a:r>
            <a:r>
              <a:rPr lang="en-US" dirty="0">
                <a:solidFill>
                  <a:schemeClr val="accent4">
                    <a:lumMod val="75000"/>
                    <a:lumOff val="25000"/>
                  </a:schemeClr>
                </a:solidFill>
              </a:rPr>
              <a:t> </a:t>
            </a:r>
            <a:r>
              <a:rPr lang="en-US" dirty="0" err="1">
                <a:solidFill>
                  <a:schemeClr val="accent4">
                    <a:lumMod val="75000"/>
                    <a:lumOff val="25000"/>
                  </a:schemeClr>
                </a:solidFill>
              </a:rPr>
              <a:t>ra</a:t>
            </a:r>
            <a:r>
              <a:rPr lang="en-US" dirty="0">
                <a:solidFill>
                  <a:schemeClr val="accent4">
                    <a:lumMod val="75000"/>
                    <a:lumOff val="25000"/>
                  </a:schemeClr>
                </a:solidFill>
              </a:rPr>
              <a:t> </a:t>
            </a:r>
            <a:r>
              <a:rPr lang="en-US" dirty="0" err="1">
                <a:solidFill>
                  <a:schemeClr val="accent4">
                    <a:lumMod val="75000"/>
                    <a:lumOff val="25000"/>
                  </a:schemeClr>
                </a:solidFill>
              </a:rPr>
              <a:t>khỏi</a:t>
            </a:r>
            <a:r>
              <a:rPr lang="en-US" dirty="0">
                <a:solidFill>
                  <a:schemeClr val="accent4">
                    <a:lumMod val="75000"/>
                    <a:lumOff val="25000"/>
                  </a:schemeClr>
                </a:solidFill>
              </a:rPr>
              <a:t> </a:t>
            </a:r>
            <a:r>
              <a:rPr lang="en-US" dirty="0" err="1">
                <a:solidFill>
                  <a:schemeClr val="accent4">
                    <a:lumMod val="75000"/>
                    <a:lumOff val="25000"/>
                  </a:schemeClr>
                </a:solidFill>
              </a:rPr>
              <a:t>vị</a:t>
            </a:r>
            <a:r>
              <a:rPr lang="en-US" dirty="0">
                <a:solidFill>
                  <a:schemeClr val="accent4">
                    <a:lumMod val="75000"/>
                    <a:lumOff val="25000"/>
                  </a:schemeClr>
                </a:solidFill>
              </a:rPr>
              <a:t> </a:t>
            </a:r>
            <a:r>
              <a:rPr lang="en-US" dirty="0" err="1">
                <a:solidFill>
                  <a:schemeClr val="accent4">
                    <a:lumMod val="75000"/>
                    <a:lumOff val="25000"/>
                  </a:schemeClr>
                </a:solidFill>
              </a:rPr>
              <a:t>trí</a:t>
            </a:r>
            <a:r>
              <a:rPr lang="en-US" dirty="0">
                <a:solidFill>
                  <a:schemeClr val="accent4">
                    <a:lumMod val="75000"/>
                    <a:lumOff val="25000"/>
                  </a:schemeClr>
                </a:solidFill>
              </a:rPr>
              <a:t> </a:t>
            </a:r>
            <a:r>
              <a:rPr lang="en-US" dirty="0" err="1">
                <a:solidFill>
                  <a:schemeClr val="accent4">
                    <a:lumMod val="75000"/>
                    <a:lumOff val="25000"/>
                  </a:schemeClr>
                </a:solidFill>
              </a:rPr>
              <a:t>được</a:t>
            </a:r>
            <a:r>
              <a:rPr lang="en-US" dirty="0">
                <a:solidFill>
                  <a:schemeClr val="accent4">
                    <a:lumMod val="75000"/>
                    <a:lumOff val="25000"/>
                  </a:schemeClr>
                </a:solidFill>
              </a:rPr>
              <a:t> </a:t>
            </a:r>
            <a:r>
              <a:rPr lang="en-US" dirty="0" err="1">
                <a:solidFill>
                  <a:schemeClr val="accent4">
                    <a:lumMod val="75000"/>
                    <a:lumOff val="25000"/>
                  </a:schemeClr>
                </a:solidFill>
              </a:rPr>
              <a:t>phân</a:t>
            </a:r>
            <a:r>
              <a:rPr lang="en-US" dirty="0">
                <a:solidFill>
                  <a:schemeClr val="accent4">
                    <a:lumMod val="75000"/>
                    <a:lumOff val="25000"/>
                  </a:schemeClr>
                </a:solidFill>
              </a:rPr>
              <a:t> </a:t>
            </a:r>
            <a:r>
              <a:rPr lang="en-US" dirty="0" err="1">
                <a:solidFill>
                  <a:schemeClr val="accent4">
                    <a:lumMod val="75000"/>
                    <a:lumOff val="25000"/>
                  </a:schemeClr>
                </a:solidFill>
              </a:rPr>
              <a:t>công</a:t>
            </a:r>
            <a:r>
              <a:rPr lang="en-US" dirty="0">
                <a:solidFill>
                  <a:schemeClr val="accent4">
                    <a:lumMod val="75000"/>
                    <a:lumOff val="25000"/>
                  </a:schemeClr>
                </a:solidFill>
              </a:rPr>
              <a:t> </a:t>
            </a:r>
            <a:r>
              <a:rPr lang="en-US" dirty="0" err="1">
                <a:solidFill>
                  <a:schemeClr val="accent4">
                    <a:lumMod val="75000"/>
                    <a:lumOff val="25000"/>
                  </a:schemeClr>
                </a:solidFill>
              </a:rPr>
              <a:t>khi</a:t>
            </a:r>
            <a:r>
              <a:rPr lang="en-US" dirty="0">
                <a:solidFill>
                  <a:schemeClr val="accent4">
                    <a:lumMod val="75000"/>
                    <a:lumOff val="25000"/>
                  </a:schemeClr>
                </a:solidFill>
              </a:rPr>
              <a:t> </a:t>
            </a:r>
            <a:r>
              <a:rPr lang="en-US" dirty="0" err="1">
                <a:solidFill>
                  <a:schemeClr val="accent4">
                    <a:lumMod val="75000"/>
                    <a:lumOff val="25000"/>
                  </a:schemeClr>
                </a:solidFill>
              </a:rPr>
              <a:t>chưa</a:t>
            </a:r>
            <a:r>
              <a:rPr lang="en-US" dirty="0">
                <a:solidFill>
                  <a:schemeClr val="accent4">
                    <a:lumMod val="75000"/>
                    <a:lumOff val="25000"/>
                  </a:schemeClr>
                </a:solidFill>
              </a:rPr>
              <a:t> </a:t>
            </a:r>
            <a:r>
              <a:rPr lang="en-US" dirty="0" err="1">
                <a:solidFill>
                  <a:schemeClr val="accent4">
                    <a:lumMod val="75000"/>
                    <a:lumOff val="25000"/>
                  </a:schemeClr>
                </a:solidFill>
              </a:rPr>
              <a:t>có</a:t>
            </a:r>
            <a:r>
              <a:rPr lang="en-US" dirty="0">
                <a:solidFill>
                  <a:schemeClr val="accent4">
                    <a:lumMod val="75000"/>
                    <a:lumOff val="25000"/>
                  </a:schemeClr>
                </a:solidFill>
              </a:rPr>
              <a:t> </a:t>
            </a:r>
            <a:r>
              <a:rPr lang="en-US" dirty="0" err="1">
                <a:solidFill>
                  <a:schemeClr val="accent4">
                    <a:lumMod val="75000"/>
                    <a:lumOff val="25000"/>
                  </a:schemeClr>
                </a:solidFill>
              </a:rPr>
              <a:t>sự</a:t>
            </a:r>
            <a:r>
              <a:rPr lang="en-US" dirty="0">
                <a:solidFill>
                  <a:schemeClr val="accent4">
                    <a:lumMod val="75000"/>
                    <a:lumOff val="25000"/>
                  </a:schemeClr>
                </a:solidFill>
              </a:rPr>
              <a:t> </a:t>
            </a:r>
            <a:r>
              <a:rPr lang="en-US" dirty="0" err="1">
                <a:solidFill>
                  <a:schemeClr val="accent4">
                    <a:lumMod val="75000"/>
                    <a:lumOff val="25000"/>
                  </a:schemeClr>
                </a:solidFill>
              </a:rPr>
              <a:t>đồng</a:t>
            </a:r>
            <a:r>
              <a:rPr lang="en-US" dirty="0">
                <a:solidFill>
                  <a:schemeClr val="accent4">
                    <a:lumMod val="75000"/>
                    <a:lumOff val="25000"/>
                  </a:schemeClr>
                </a:solidFill>
              </a:rPr>
              <a:t> ý </a:t>
            </a:r>
            <a:r>
              <a:rPr lang="en-US" dirty="0" err="1">
                <a:solidFill>
                  <a:schemeClr val="accent4">
                    <a:lumMod val="75000"/>
                    <a:lumOff val="25000"/>
                  </a:schemeClr>
                </a:solidFill>
              </a:rPr>
              <a:t>của</a:t>
            </a:r>
            <a:r>
              <a:rPr lang="en-US" dirty="0">
                <a:solidFill>
                  <a:schemeClr val="accent4">
                    <a:lumMod val="75000"/>
                    <a:lumOff val="25000"/>
                  </a:schemeClr>
                </a:solidFill>
              </a:rPr>
              <a:t> </a:t>
            </a:r>
            <a:r>
              <a:rPr lang="en-US" dirty="0" err="1">
                <a:solidFill>
                  <a:schemeClr val="accent4">
                    <a:lumMod val="75000"/>
                    <a:lumOff val="25000"/>
                  </a:schemeClr>
                </a:solidFill>
              </a:rPr>
              <a:t>giáo</a:t>
            </a:r>
            <a:r>
              <a:rPr lang="en-US" dirty="0">
                <a:solidFill>
                  <a:schemeClr val="accent4">
                    <a:lumMod val="75000"/>
                    <a:lumOff val="25000"/>
                  </a:schemeClr>
                </a:solidFill>
              </a:rPr>
              <a:t> </a:t>
            </a:r>
            <a:r>
              <a:rPr lang="en-US" dirty="0" err="1">
                <a:solidFill>
                  <a:schemeClr val="accent4">
                    <a:lumMod val="75000"/>
                    <a:lumOff val="25000"/>
                  </a:schemeClr>
                </a:solidFill>
              </a:rPr>
              <a:t>viên</a:t>
            </a:r>
            <a:r>
              <a:rPr lang="en-US" dirty="0">
                <a:solidFill>
                  <a:schemeClr val="accent4">
                    <a:lumMod val="75000"/>
                    <a:lumOff val="25000"/>
                  </a:schemeClr>
                </a:solidFill>
              </a:rPr>
              <a:t>.</a:t>
            </a:r>
          </a:p>
          <a:p>
            <a:pPr algn="just"/>
            <a:r>
              <a:rPr lang="en-US" dirty="0" err="1">
                <a:solidFill>
                  <a:schemeClr val="accent4">
                    <a:lumMod val="75000"/>
                    <a:lumOff val="25000"/>
                  </a:schemeClr>
                </a:solidFill>
              </a:rPr>
              <a:t>Không</a:t>
            </a:r>
            <a:r>
              <a:rPr lang="en-US" dirty="0">
                <a:solidFill>
                  <a:schemeClr val="accent4">
                    <a:lumMod val="75000"/>
                    <a:lumOff val="25000"/>
                  </a:schemeClr>
                </a:solidFill>
              </a:rPr>
              <a:t> </a:t>
            </a:r>
            <a:r>
              <a:rPr lang="en-US" dirty="0" err="1">
                <a:solidFill>
                  <a:schemeClr val="accent4">
                    <a:lumMod val="75000"/>
                    <a:lumOff val="25000"/>
                  </a:schemeClr>
                </a:solidFill>
              </a:rPr>
              <a:t>được</a:t>
            </a:r>
            <a:r>
              <a:rPr lang="en-US" dirty="0">
                <a:solidFill>
                  <a:schemeClr val="accent4">
                    <a:lumMod val="75000"/>
                    <a:lumOff val="25000"/>
                  </a:schemeClr>
                </a:solidFill>
              </a:rPr>
              <a:t> </a:t>
            </a:r>
            <a:r>
              <a:rPr lang="en-US" dirty="0" err="1">
                <a:solidFill>
                  <a:schemeClr val="accent4">
                    <a:lumMod val="75000"/>
                    <a:lumOff val="25000"/>
                  </a:schemeClr>
                </a:solidFill>
              </a:rPr>
              <a:t>dùng</a:t>
            </a:r>
            <a:r>
              <a:rPr lang="en-US" dirty="0">
                <a:solidFill>
                  <a:schemeClr val="accent4">
                    <a:lumMod val="75000"/>
                    <a:lumOff val="25000"/>
                  </a:schemeClr>
                </a:solidFill>
              </a:rPr>
              <a:t> </a:t>
            </a:r>
            <a:r>
              <a:rPr lang="en-US" dirty="0" err="1">
                <a:solidFill>
                  <a:schemeClr val="accent4">
                    <a:lumMod val="75000"/>
                    <a:lumOff val="25000"/>
                  </a:schemeClr>
                </a:solidFill>
              </a:rPr>
              <a:t>bất</a:t>
            </a:r>
            <a:r>
              <a:rPr lang="en-US" dirty="0">
                <a:solidFill>
                  <a:schemeClr val="accent4">
                    <a:lumMod val="75000"/>
                    <a:lumOff val="25000"/>
                  </a:schemeClr>
                </a:solidFill>
              </a:rPr>
              <a:t> </a:t>
            </a:r>
            <a:r>
              <a:rPr lang="en-US" dirty="0" err="1">
                <a:solidFill>
                  <a:schemeClr val="accent4">
                    <a:lumMod val="75000"/>
                    <a:lumOff val="25000"/>
                  </a:schemeClr>
                </a:solidFill>
              </a:rPr>
              <a:t>cứ</a:t>
            </a:r>
            <a:r>
              <a:rPr lang="en-US" dirty="0">
                <a:solidFill>
                  <a:schemeClr val="accent4">
                    <a:lumMod val="75000"/>
                    <a:lumOff val="25000"/>
                  </a:schemeClr>
                </a:solidFill>
              </a:rPr>
              <a:t> </a:t>
            </a:r>
            <a:r>
              <a:rPr lang="en-US" dirty="0" err="1">
                <a:solidFill>
                  <a:schemeClr val="accent4">
                    <a:lumMod val="75000"/>
                    <a:lumOff val="25000"/>
                  </a:schemeClr>
                </a:solidFill>
              </a:rPr>
              <a:t>vật</a:t>
            </a:r>
            <a:r>
              <a:rPr lang="en-US" dirty="0">
                <a:solidFill>
                  <a:schemeClr val="accent4">
                    <a:lumMod val="75000"/>
                    <a:lumOff val="25000"/>
                  </a:schemeClr>
                </a:solidFill>
              </a:rPr>
              <a:t> </a:t>
            </a:r>
            <a:r>
              <a:rPr lang="en-US" dirty="0" err="1">
                <a:solidFill>
                  <a:schemeClr val="accent4">
                    <a:lumMod val="75000"/>
                    <a:lumOff val="25000"/>
                  </a:schemeClr>
                </a:solidFill>
              </a:rPr>
              <a:t>gì</a:t>
            </a:r>
            <a:r>
              <a:rPr lang="en-US" dirty="0">
                <a:solidFill>
                  <a:schemeClr val="accent4">
                    <a:lumMod val="75000"/>
                    <a:lumOff val="25000"/>
                  </a:schemeClr>
                </a:solidFill>
              </a:rPr>
              <a:t> </a:t>
            </a:r>
            <a:r>
              <a:rPr lang="en-US" dirty="0" err="1">
                <a:solidFill>
                  <a:schemeClr val="accent4">
                    <a:lumMod val="75000"/>
                    <a:lumOff val="25000"/>
                  </a:schemeClr>
                </a:solidFill>
              </a:rPr>
              <a:t>chạm</a:t>
            </a:r>
            <a:r>
              <a:rPr lang="en-US" dirty="0">
                <a:solidFill>
                  <a:schemeClr val="accent4">
                    <a:lumMod val="75000"/>
                    <a:lumOff val="25000"/>
                  </a:schemeClr>
                </a:solidFill>
              </a:rPr>
              <a:t> </a:t>
            </a:r>
            <a:r>
              <a:rPr lang="en-US" dirty="0" err="1">
                <a:solidFill>
                  <a:schemeClr val="accent4">
                    <a:lumMod val="75000"/>
                    <a:lumOff val="25000"/>
                  </a:schemeClr>
                </a:solidFill>
              </a:rPr>
              <a:t>vào</a:t>
            </a:r>
            <a:r>
              <a:rPr lang="en-US" dirty="0">
                <a:solidFill>
                  <a:schemeClr val="accent4">
                    <a:lumMod val="75000"/>
                    <a:lumOff val="25000"/>
                  </a:schemeClr>
                </a:solidFill>
              </a:rPr>
              <a:t> </a:t>
            </a:r>
            <a:r>
              <a:rPr lang="en-US" dirty="0" err="1">
                <a:solidFill>
                  <a:schemeClr val="accent4">
                    <a:lumMod val="75000"/>
                    <a:lumOff val="25000"/>
                  </a:schemeClr>
                </a:solidFill>
              </a:rPr>
              <a:t>các</a:t>
            </a:r>
            <a:r>
              <a:rPr lang="en-US" dirty="0">
                <a:solidFill>
                  <a:schemeClr val="accent4">
                    <a:lumMod val="75000"/>
                    <a:lumOff val="25000"/>
                  </a:schemeClr>
                </a:solidFill>
              </a:rPr>
              <a:t> </a:t>
            </a:r>
            <a:r>
              <a:rPr lang="en-US" dirty="0" err="1">
                <a:solidFill>
                  <a:schemeClr val="accent4">
                    <a:lumMod val="75000"/>
                    <a:lumOff val="25000"/>
                  </a:schemeClr>
                </a:solidFill>
              </a:rPr>
              <a:t>bộ</a:t>
            </a:r>
            <a:r>
              <a:rPr lang="en-US" dirty="0">
                <a:solidFill>
                  <a:schemeClr val="accent4">
                    <a:lumMod val="75000"/>
                    <a:lumOff val="25000"/>
                  </a:schemeClr>
                </a:solidFill>
              </a:rPr>
              <a:t> </a:t>
            </a:r>
            <a:r>
              <a:rPr lang="en-US" dirty="0" err="1">
                <a:solidFill>
                  <a:schemeClr val="accent4">
                    <a:lumMod val="75000"/>
                    <a:lumOff val="25000"/>
                  </a:schemeClr>
                </a:solidFill>
              </a:rPr>
              <a:t>phận</a:t>
            </a:r>
            <a:r>
              <a:rPr lang="en-US" dirty="0">
                <a:solidFill>
                  <a:schemeClr val="accent4">
                    <a:lumMod val="75000"/>
                    <a:lumOff val="25000"/>
                  </a:schemeClr>
                </a:solidFill>
              </a:rPr>
              <a:t> </a:t>
            </a:r>
            <a:r>
              <a:rPr lang="en-US" dirty="0" err="1">
                <a:solidFill>
                  <a:schemeClr val="accent4">
                    <a:lumMod val="75000"/>
                    <a:lumOff val="25000"/>
                  </a:schemeClr>
                </a:solidFill>
              </a:rPr>
              <a:t>của</a:t>
            </a:r>
            <a:r>
              <a:rPr lang="en-US" dirty="0">
                <a:solidFill>
                  <a:schemeClr val="accent4">
                    <a:lumMod val="75000"/>
                    <a:lumOff val="25000"/>
                  </a:schemeClr>
                </a:solidFill>
              </a:rPr>
              <a:t> </a:t>
            </a:r>
            <a:r>
              <a:rPr lang="en-US" dirty="0" err="1">
                <a:solidFill>
                  <a:schemeClr val="accent4">
                    <a:lumMod val="75000"/>
                    <a:lumOff val="25000"/>
                  </a:schemeClr>
                </a:solidFill>
              </a:rPr>
              <a:t>máy</a:t>
            </a:r>
            <a:r>
              <a:rPr lang="en-US" dirty="0">
                <a:solidFill>
                  <a:schemeClr val="accent4">
                    <a:lumMod val="75000"/>
                    <a:lumOff val="25000"/>
                  </a:schemeClr>
                </a:solidFill>
              </a:rPr>
              <a:t>, </a:t>
            </a:r>
            <a:r>
              <a:rPr lang="en-US" dirty="0" err="1">
                <a:solidFill>
                  <a:schemeClr val="accent4">
                    <a:lumMod val="75000"/>
                    <a:lumOff val="25000"/>
                  </a:schemeClr>
                </a:solidFill>
              </a:rPr>
              <a:t>không</a:t>
            </a:r>
            <a:r>
              <a:rPr lang="en-US" dirty="0">
                <a:solidFill>
                  <a:schemeClr val="accent4">
                    <a:lumMod val="75000"/>
                    <a:lumOff val="25000"/>
                  </a:schemeClr>
                </a:solidFill>
              </a:rPr>
              <a:t> </a:t>
            </a:r>
            <a:r>
              <a:rPr lang="en-US" dirty="0" err="1">
                <a:solidFill>
                  <a:schemeClr val="accent4">
                    <a:lumMod val="75000"/>
                    <a:lumOff val="25000"/>
                  </a:schemeClr>
                </a:solidFill>
              </a:rPr>
              <a:t>được</a:t>
            </a:r>
            <a:r>
              <a:rPr lang="en-US" dirty="0">
                <a:solidFill>
                  <a:schemeClr val="accent4">
                    <a:lumMod val="75000"/>
                    <a:lumOff val="25000"/>
                  </a:schemeClr>
                </a:solidFill>
              </a:rPr>
              <a:t> </a:t>
            </a:r>
            <a:r>
              <a:rPr lang="en-US" dirty="0" err="1">
                <a:solidFill>
                  <a:schemeClr val="accent4">
                    <a:lumMod val="75000"/>
                    <a:lumOff val="25000"/>
                  </a:schemeClr>
                </a:solidFill>
              </a:rPr>
              <a:t>lấy</a:t>
            </a:r>
            <a:r>
              <a:rPr lang="en-US" dirty="0">
                <a:solidFill>
                  <a:schemeClr val="accent4">
                    <a:lumMod val="75000"/>
                    <a:lumOff val="25000"/>
                  </a:schemeClr>
                </a:solidFill>
              </a:rPr>
              <a:t> </a:t>
            </a:r>
            <a:r>
              <a:rPr lang="en-US" dirty="0" err="1">
                <a:solidFill>
                  <a:schemeClr val="accent4">
                    <a:lumMod val="75000"/>
                    <a:lumOff val="25000"/>
                  </a:schemeClr>
                </a:solidFill>
              </a:rPr>
              <a:t>tay</a:t>
            </a:r>
            <a:r>
              <a:rPr lang="en-US" dirty="0">
                <a:solidFill>
                  <a:schemeClr val="accent4">
                    <a:lumMod val="75000"/>
                    <a:lumOff val="25000"/>
                  </a:schemeClr>
                </a:solidFill>
              </a:rPr>
              <a:t> </a:t>
            </a:r>
            <a:r>
              <a:rPr lang="en-US" dirty="0" err="1">
                <a:solidFill>
                  <a:schemeClr val="accent4">
                    <a:lumMod val="75000"/>
                    <a:lumOff val="25000"/>
                  </a:schemeClr>
                </a:solidFill>
              </a:rPr>
              <a:t>trỏ</a:t>
            </a:r>
            <a:r>
              <a:rPr lang="en-US" dirty="0">
                <a:solidFill>
                  <a:schemeClr val="accent4">
                    <a:lumMod val="75000"/>
                    <a:lumOff val="25000"/>
                  </a:schemeClr>
                </a:solidFill>
              </a:rPr>
              <a:t> </a:t>
            </a:r>
            <a:r>
              <a:rPr lang="en-US" dirty="0" err="1">
                <a:solidFill>
                  <a:schemeClr val="accent4">
                    <a:lumMod val="75000"/>
                    <a:lumOff val="25000"/>
                  </a:schemeClr>
                </a:solidFill>
              </a:rPr>
              <a:t>trực</a:t>
            </a:r>
            <a:r>
              <a:rPr lang="en-US" dirty="0">
                <a:solidFill>
                  <a:schemeClr val="accent4">
                    <a:lumMod val="75000"/>
                    <a:lumOff val="25000"/>
                  </a:schemeClr>
                </a:solidFill>
              </a:rPr>
              <a:t> </a:t>
            </a:r>
            <a:r>
              <a:rPr lang="en-US" dirty="0" err="1">
                <a:solidFill>
                  <a:schemeClr val="accent4">
                    <a:lumMod val="75000"/>
                    <a:lumOff val="25000"/>
                  </a:schemeClr>
                </a:solidFill>
              </a:rPr>
              <a:t>tiếp</a:t>
            </a:r>
            <a:r>
              <a:rPr lang="en-US" dirty="0">
                <a:solidFill>
                  <a:schemeClr val="accent4">
                    <a:lumMod val="75000"/>
                    <a:lumOff val="25000"/>
                  </a:schemeClr>
                </a:solidFill>
              </a:rPr>
              <a:t> </a:t>
            </a:r>
            <a:r>
              <a:rPr lang="en-US" dirty="0" err="1">
                <a:solidFill>
                  <a:schemeClr val="accent4">
                    <a:lumMod val="75000"/>
                    <a:lumOff val="25000"/>
                  </a:schemeClr>
                </a:solidFill>
              </a:rPr>
              <a:t>vào</a:t>
            </a:r>
            <a:r>
              <a:rPr lang="en-US" dirty="0">
                <a:solidFill>
                  <a:schemeClr val="accent4">
                    <a:lumMod val="75000"/>
                    <a:lumOff val="25000"/>
                  </a:schemeClr>
                </a:solidFill>
              </a:rPr>
              <a:t> </a:t>
            </a:r>
            <a:r>
              <a:rPr lang="en-US" dirty="0" err="1">
                <a:solidFill>
                  <a:schemeClr val="accent4">
                    <a:lumMod val="75000"/>
                    <a:lumOff val="25000"/>
                  </a:schemeClr>
                </a:solidFill>
              </a:rPr>
              <a:t>bề</a:t>
            </a:r>
            <a:r>
              <a:rPr lang="en-US" dirty="0">
                <a:solidFill>
                  <a:schemeClr val="accent4">
                    <a:lumMod val="75000"/>
                    <a:lumOff val="25000"/>
                  </a:schemeClr>
                </a:solidFill>
              </a:rPr>
              <a:t> </a:t>
            </a:r>
            <a:r>
              <a:rPr lang="en-US" dirty="0" err="1">
                <a:solidFill>
                  <a:schemeClr val="accent4">
                    <a:lumMod val="75000"/>
                    <a:lumOff val="25000"/>
                  </a:schemeClr>
                </a:solidFill>
              </a:rPr>
              <a:t>mặt</a:t>
            </a:r>
            <a:r>
              <a:rPr lang="en-US" dirty="0">
                <a:solidFill>
                  <a:schemeClr val="accent4">
                    <a:lumMod val="75000"/>
                    <a:lumOff val="25000"/>
                  </a:schemeClr>
                </a:solidFill>
              </a:rPr>
              <a:t> </a:t>
            </a:r>
            <a:r>
              <a:rPr lang="en-US" dirty="0" err="1">
                <a:solidFill>
                  <a:schemeClr val="accent4">
                    <a:lumMod val="75000"/>
                    <a:lumOff val="25000"/>
                  </a:schemeClr>
                </a:solidFill>
              </a:rPr>
              <a:t>màn</a:t>
            </a:r>
            <a:r>
              <a:rPr lang="en-US" dirty="0">
                <a:solidFill>
                  <a:schemeClr val="accent4">
                    <a:lumMod val="75000"/>
                    <a:lumOff val="25000"/>
                  </a:schemeClr>
                </a:solidFill>
              </a:rPr>
              <a:t> </a:t>
            </a:r>
            <a:r>
              <a:rPr lang="en-US" dirty="0" err="1">
                <a:solidFill>
                  <a:schemeClr val="accent4">
                    <a:lumMod val="75000"/>
                    <a:lumOff val="25000"/>
                  </a:schemeClr>
                </a:solidFill>
              </a:rPr>
              <a:t>hình</a:t>
            </a:r>
            <a:r>
              <a:rPr lang="en-US" dirty="0">
                <a:solidFill>
                  <a:schemeClr val="accent4">
                    <a:lumMod val="75000"/>
                    <a:lumOff val="25000"/>
                  </a:schemeClr>
                </a:solidFill>
              </a:rPr>
              <a:t> </a:t>
            </a:r>
            <a:r>
              <a:rPr lang="en-US" dirty="0" err="1">
                <a:solidFill>
                  <a:schemeClr val="accent4">
                    <a:lumMod val="75000"/>
                    <a:lumOff val="25000"/>
                  </a:schemeClr>
                </a:solidFill>
              </a:rPr>
              <a:t>và</a:t>
            </a:r>
            <a:r>
              <a:rPr lang="en-US" dirty="0">
                <a:solidFill>
                  <a:schemeClr val="accent4">
                    <a:lumMod val="75000"/>
                    <a:lumOff val="25000"/>
                  </a:schemeClr>
                </a:solidFill>
              </a:rPr>
              <a:t> </a:t>
            </a:r>
            <a:r>
              <a:rPr lang="en-US" dirty="0" err="1">
                <a:solidFill>
                  <a:schemeClr val="accent4">
                    <a:lumMod val="75000"/>
                    <a:lumOff val="25000"/>
                  </a:schemeClr>
                </a:solidFill>
              </a:rPr>
              <a:t>các</a:t>
            </a:r>
            <a:r>
              <a:rPr lang="en-US" dirty="0">
                <a:solidFill>
                  <a:schemeClr val="accent4">
                    <a:lumMod val="75000"/>
                    <a:lumOff val="25000"/>
                  </a:schemeClr>
                </a:solidFill>
              </a:rPr>
              <a:t> </a:t>
            </a:r>
            <a:r>
              <a:rPr lang="en-US" dirty="0" err="1">
                <a:solidFill>
                  <a:schemeClr val="accent4">
                    <a:lumMod val="75000"/>
                    <a:lumOff val="25000"/>
                  </a:schemeClr>
                </a:solidFill>
              </a:rPr>
              <a:t>bộ</a:t>
            </a:r>
            <a:r>
              <a:rPr lang="en-US" dirty="0">
                <a:solidFill>
                  <a:schemeClr val="accent4">
                    <a:lumMod val="75000"/>
                    <a:lumOff val="25000"/>
                  </a:schemeClr>
                </a:solidFill>
              </a:rPr>
              <a:t> </a:t>
            </a:r>
            <a:r>
              <a:rPr lang="en-US" dirty="0" err="1">
                <a:solidFill>
                  <a:schemeClr val="accent4">
                    <a:lumMod val="75000"/>
                    <a:lumOff val="25000"/>
                  </a:schemeClr>
                </a:solidFill>
              </a:rPr>
              <a:t>phận</a:t>
            </a:r>
            <a:r>
              <a:rPr lang="en-US" dirty="0">
                <a:solidFill>
                  <a:schemeClr val="accent4">
                    <a:lumMod val="75000"/>
                    <a:lumOff val="25000"/>
                  </a:schemeClr>
                </a:solidFill>
              </a:rPr>
              <a:t> </a:t>
            </a:r>
            <a:r>
              <a:rPr lang="en-US" dirty="0" err="1">
                <a:solidFill>
                  <a:schemeClr val="accent4">
                    <a:lumMod val="75000"/>
                    <a:lumOff val="25000"/>
                  </a:schemeClr>
                </a:solidFill>
              </a:rPr>
              <a:t>của</a:t>
            </a:r>
            <a:r>
              <a:rPr lang="en-US" dirty="0">
                <a:solidFill>
                  <a:schemeClr val="accent4">
                    <a:lumMod val="75000"/>
                    <a:lumOff val="25000"/>
                  </a:schemeClr>
                </a:solidFill>
              </a:rPr>
              <a:t> CPU, </a:t>
            </a:r>
            <a:r>
              <a:rPr lang="en-US" dirty="0" err="1">
                <a:solidFill>
                  <a:schemeClr val="accent4">
                    <a:lumMod val="75000"/>
                    <a:lumOff val="25000"/>
                  </a:schemeClr>
                </a:solidFill>
              </a:rPr>
              <a:t>trừ</a:t>
            </a:r>
            <a:r>
              <a:rPr lang="en-US" dirty="0">
                <a:solidFill>
                  <a:schemeClr val="accent4">
                    <a:lumMod val="75000"/>
                    <a:lumOff val="25000"/>
                  </a:schemeClr>
                </a:solidFill>
              </a:rPr>
              <a:t> </a:t>
            </a:r>
            <a:r>
              <a:rPr lang="en-US" dirty="0" err="1">
                <a:solidFill>
                  <a:schemeClr val="accent4">
                    <a:lumMod val="75000"/>
                    <a:lumOff val="25000"/>
                  </a:schemeClr>
                </a:solidFill>
              </a:rPr>
              <a:t>công</a:t>
            </a:r>
            <a:r>
              <a:rPr lang="en-US" dirty="0">
                <a:solidFill>
                  <a:schemeClr val="accent4">
                    <a:lumMod val="75000"/>
                    <a:lumOff val="25000"/>
                  </a:schemeClr>
                </a:solidFill>
              </a:rPr>
              <a:t> </a:t>
            </a:r>
            <a:r>
              <a:rPr lang="en-US" dirty="0" err="1">
                <a:solidFill>
                  <a:schemeClr val="accent4">
                    <a:lumMod val="75000"/>
                    <a:lumOff val="25000"/>
                  </a:schemeClr>
                </a:solidFill>
              </a:rPr>
              <a:t>tắc</a:t>
            </a:r>
            <a:r>
              <a:rPr lang="en-US" dirty="0">
                <a:solidFill>
                  <a:schemeClr val="accent4">
                    <a:lumMod val="75000"/>
                    <a:lumOff val="25000"/>
                  </a:schemeClr>
                </a:solidFill>
              </a:rPr>
              <a:t> </a:t>
            </a:r>
            <a:r>
              <a:rPr lang="en-US" dirty="0" err="1">
                <a:solidFill>
                  <a:schemeClr val="accent4">
                    <a:lumMod val="75000"/>
                    <a:lumOff val="25000"/>
                  </a:schemeClr>
                </a:solidFill>
              </a:rPr>
              <a:t>bật</a:t>
            </a:r>
            <a:r>
              <a:rPr lang="en-US" dirty="0">
                <a:solidFill>
                  <a:schemeClr val="accent4">
                    <a:lumMod val="75000"/>
                    <a:lumOff val="25000"/>
                  </a:schemeClr>
                </a:solidFill>
              </a:rPr>
              <a:t> </a:t>
            </a:r>
            <a:r>
              <a:rPr lang="en-US" dirty="0" err="1">
                <a:solidFill>
                  <a:schemeClr val="accent4">
                    <a:lumMod val="75000"/>
                    <a:lumOff val="25000"/>
                  </a:schemeClr>
                </a:solidFill>
              </a:rPr>
              <a:t>nguồn</a:t>
            </a:r>
            <a:r>
              <a:rPr lang="en-US" dirty="0">
                <a:solidFill>
                  <a:schemeClr val="accent4">
                    <a:lumMod val="75000"/>
                    <a:lumOff val="25000"/>
                  </a:schemeClr>
                </a:solidFill>
              </a:rPr>
              <a:t>, </a:t>
            </a:r>
            <a:r>
              <a:rPr lang="en-US" dirty="0" err="1">
                <a:solidFill>
                  <a:schemeClr val="accent4">
                    <a:lumMod val="75000"/>
                    <a:lumOff val="25000"/>
                  </a:schemeClr>
                </a:solidFill>
              </a:rPr>
              <a:t>bàn</a:t>
            </a:r>
            <a:r>
              <a:rPr lang="en-US" dirty="0">
                <a:solidFill>
                  <a:schemeClr val="accent4">
                    <a:lumMod val="75000"/>
                    <a:lumOff val="25000"/>
                  </a:schemeClr>
                </a:solidFill>
              </a:rPr>
              <a:t> </a:t>
            </a:r>
            <a:r>
              <a:rPr lang="en-US" dirty="0" err="1">
                <a:solidFill>
                  <a:schemeClr val="accent4">
                    <a:lumMod val="75000"/>
                    <a:lumOff val="25000"/>
                  </a:schemeClr>
                </a:solidFill>
              </a:rPr>
              <a:t>phím</a:t>
            </a:r>
            <a:r>
              <a:rPr lang="en-US" dirty="0">
                <a:solidFill>
                  <a:schemeClr val="accent4">
                    <a:lumMod val="75000"/>
                    <a:lumOff val="25000"/>
                  </a:schemeClr>
                </a:solidFill>
              </a:rPr>
              <a:t> </a:t>
            </a:r>
            <a:r>
              <a:rPr lang="en-US" dirty="0" err="1">
                <a:solidFill>
                  <a:schemeClr val="accent4">
                    <a:lumMod val="75000"/>
                    <a:lumOff val="25000"/>
                  </a:schemeClr>
                </a:solidFill>
              </a:rPr>
              <a:t>và</a:t>
            </a:r>
            <a:r>
              <a:rPr lang="en-US" dirty="0">
                <a:solidFill>
                  <a:schemeClr val="accent4">
                    <a:lumMod val="75000"/>
                    <a:lumOff val="25000"/>
                  </a:schemeClr>
                </a:solidFill>
              </a:rPr>
              <a:t> </a:t>
            </a:r>
            <a:r>
              <a:rPr lang="en-US" dirty="0" err="1">
                <a:solidFill>
                  <a:schemeClr val="accent4">
                    <a:lumMod val="75000"/>
                    <a:lumOff val="25000"/>
                  </a:schemeClr>
                </a:solidFill>
              </a:rPr>
              <a:t>chuột</a:t>
            </a:r>
            <a:r>
              <a:rPr lang="en-US" dirty="0">
                <a:solidFill>
                  <a:schemeClr val="accent4">
                    <a:lumMod val="75000"/>
                    <a:lumOff val="25000"/>
                  </a:schemeClr>
                </a:solidFill>
              </a:rPr>
              <a:t>.</a:t>
            </a:r>
          </a:p>
          <a:p>
            <a:pPr algn="just"/>
            <a:r>
              <a:rPr lang="en-US" dirty="0" err="1">
                <a:solidFill>
                  <a:schemeClr val="accent4">
                    <a:lumMod val="75000"/>
                    <a:lumOff val="25000"/>
                  </a:schemeClr>
                </a:solidFill>
              </a:rPr>
              <a:t>Không</a:t>
            </a:r>
            <a:r>
              <a:rPr lang="en-US" dirty="0">
                <a:solidFill>
                  <a:schemeClr val="accent4">
                    <a:lumMod val="75000"/>
                    <a:lumOff val="25000"/>
                  </a:schemeClr>
                </a:solidFill>
              </a:rPr>
              <a:t> </a:t>
            </a:r>
            <a:r>
              <a:rPr lang="en-US" dirty="0" err="1">
                <a:solidFill>
                  <a:schemeClr val="accent4">
                    <a:lumMod val="75000"/>
                    <a:lumOff val="25000"/>
                  </a:schemeClr>
                </a:solidFill>
              </a:rPr>
              <a:t>được</a:t>
            </a:r>
            <a:r>
              <a:rPr lang="en-US" dirty="0">
                <a:solidFill>
                  <a:schemeClr val="accent4">
                    <a:lumMod val="75000"/>
                    <a:lumOff val="25000"/>
                  </a:schemeClr>
                </a:solidFill>
              </a:rPr>
              <a:t> </a:t>
            </a:r>
            <a:r>
              <a:rPr lang="en-US" dirty="0" err="1">
                <a:solidFill>
                  <a:schemeClr val="accent4">
                    <a:lumMod val="75000"/>
                    <a:lumOff val="25000"/>
                  </a:schemeClr>
                </a:solidFill>
              </a:rPr>
              <a:t>tự</a:t>
            </a:r>
            <a:r>
              <a:rPr lang="en-US" dirty="0">
                <a:solidFill>
                  <a:schemeClr val="accent4">
                    <a:lumMod val="75000"/>
                    <a:lumOff val="25000"/>
                  </a:schemeClr>
                </a:solidFill>
              </a:rPr>
              <a:t> ý </a:t>
            </a:r>
            <a:r>
              <a:rPr lang="en-US" dirty="0" err="1">
                <a:solidFill>
                  <a:schemeClr val="accent4">
                    <a:lumMod val="75000"/>
                    <a:lumOff val="25000"/>
                  </a:schemeClr>
                </a:solidFill>
              </a:rPr>
              <a:t>cắt</a:t>
            </a:r>
            <a:r>
              <a:rPr lang="en-US" dirty="0">
                <a:solidFill>
                  <a:schemeClr val="accent4">
                    <a:lumMod val="75000"/>
                    <a:lumOff val="25000"/>
                  </a:schemeClr>
                </a:solidFill>
              </a:rPr>
              <a:t> </a:t>
            </a:r>
            <a:r>
              <a:rPr lang="en-US" dirty="0" err="1">
                <a:solidFill>
                  <a:schemeClr val="accent4">
                    <a:lumMod val="75000"/>
                    <a:lumOff val="25000"/>
                  </a:schemeClr>
                </a:solidFill>
              </a:rPr>
              <a:t>xóa</a:t>
            </a:r>
            <a:r>
              <a:rPr lang="en-US" dirty="0">
                <a:solidFill>
                  <a:schemeClr val="accent4">
                    <a:lumMod val="75000"/>
                    <a:lumOff val="25000"/>
                  </a:schemeClr>
                </a:solidFill>
              </a:rPr>
              <a:t>, </a:t>
            </a:r>
            <a:r>
              <a:rPr lang="en-US" dirty="0" err="1">
                <a:solidFill>
                  <a:schemeClr val="accent4">
                    <a:lumMod val="75000"/>
                    <a:lumOff val="25000"/>
                  </a:schemeClr>
                </a:solidFill>
              </a:rPr>
              <a:t>tháo</a:t>
            </a:r>
            <a:r>
              <a:rPr lang="en-US" dirty="0">
                <a:solidFill>
                  <a:schemeClr val="accent4">
                    <a:lumMod val="75000"/>
                    <a:lumOff val="25000"/>
                  </a:schemeClr>
                </a:solidFill>
              </a:rPr>
              <a:t> </a:t>
            </a:r>
            <a:r>
              <a:rPr lang="en-US" dirty="0" err="1">
                <a:solidFill>
                  <a:schemeClr val="accent4">
                    <a:lumMod val="75000"/>
                    <a:lumOff val="25000"/>
                  </a:schemeClr>
                </a:solidFill>
              </a:rPr>
              <a:t>gỡ</a:t>
            </a:r>
            <a:r>
              <a:rPr lang="en-US" dirty="0">
                <a:solidFill>
                  <a:schemeClr val="accent4">
                    <a:lumMod val="75000"/>
                    <a:lumOff val="25000"/>
                  </a:schemeClr>
                </a:solidFill>
              </a:rPr>
              <a:t> </a:t>
            </a:r>
            <a:r>
              <a:rPr lang="en-US" dirty="0" err="1">
                <a:solidFill>
                  <a:schemeClr val="accent4">
                    <a:lumMod val="75000"/>
                    <a:lumOff val="25000"/>
                  </a:schemeClr>
                </a:solidFill>
              </a:rPr>
              <a:t>các</a:t>
            </a:r>
            <a:r>
              <a:rPr lang="en-US" dirty="0">
                <a:solidFill>
                  <a:schemeClr val="accent4">
                    <a:lumMod val="75000"/>
                    <a:lumOff val="25000"/>
                  </a:schemeClr>
                </a:solidFill>
              </a:rPr>
              <a:t> file, folders </a:t>
            </a:r>
            <a:r>
              <a:rPr lang="en-US" dirty="0" err="1">
                <a:solidFill>
                  <a:schemeClr val="accent4">
                    <a:lumMod val="75000"/>
                    <a:lumOff val="25000"/>
                  </a:schemeClr>
                </a:solidFill>
              </a:rPr>
              <a:t>trong</a:t>
            </a:r>
            <a:r>
              <a:rPr lang="en-US" dirty="0">
                <a:solidFill>
                  <a:schemeClr val="accent4">
                    <a:lumMod val="75000"/>
                    <a:lumOff val="25000"/>
                  </a:schemeClr>
                </a:solidFill>
              </a:rPr>
              <a:t> ổ </a:t>
            </a:r>
            <a:r>
              <a:rPr lang="en-US" dirty="0" err="1">
                <a:solidFill>
                  <a:schemeClr val="accent4">
                    <a:lumMod val="75000"/>
                    <a:lumOff val="25000"/>
                  </a:schemeClr>
                </a:solidFill>
              </a:rPr>
              <a:t>cứng</a:t>
            </a:r>
            <a:r>
              <a:rPr lang="en-US" dirty="0">
                <a:solidFill>
                  <a:schemeClr val="accent4">
                    <a:lumMod val="75000"/>
                    <a:lumOff val="25000"/>
                  </a:schemeClr>
                </a:solidFill>
              </a:rPr>
              <a:t> </a:t>
            </a:r>
            <a:r>
              <a:rPr lang="en-US" dirty="0" err="1">
                <a:solidFill>
                  <a:schemeClr val="accent4">
                    <a:lumMod val="75000"/>
                    <a:lumOff val="25000"/>
                  </a:schemeClr>
                </a:solidFill>
              </a:rPr>
              <a:t>của</a:t>
            </a:r>
            <a:r>
              <a:rPr lang="en-US" dirty="0">
                <a:solidFill>
                  <a:schemeClr val="accent4">
                    <a:lumMod val="75000"/>
                    <a:lumOff val="25000"/>
                  </a:schemeClr>
                </a:solidFill>
              </a:rPr>
              <a:t> </a:t>
            </a:r>
            <a:r>
              <a:rPr lang="en-US" dirty="0" err="1">
                <a:solidFill>
                  <a:schemeClr val="accent4">
                    <a:lumMod val="75000"/>
                    <a:lumOff val="25000"/>
                  </a:schemeClr>
                </a:solidFill>
              </a:rPr>
              <a:t>máy</a:t>
            </a:r>
            <a:r>
              <a:rPr lang="en-US" dirty="0">
                <a:solidFill>
                  <a:schemeClr val="accent4">
                    <a:lumMod val="75000"/>
                    <a:lumOff val="25000"/>
                  </a:schemeClr>
                </a:solidFill>
              </a:rPr>
              <a:t> </a:t>
            </a:r>
            <a:r>
              <a:rPr lang="en-US" dirty="0" err="1">
                <a:solidFill>
                  <a:schemeClr val="accent4">
                    <a:lumMod val="75000"/>
                    <a:lumOff val="25000"/>
                  </a:schemeClr>
                </a:solidFill>
              </a:rPr>
              <a:t>tính</a:t>
            </a:r>
            <a:r>
              <a:rPr lang="en-US" dirty="0">
                <a:solidFill>
                  <a:schemeClr val="accent4">
                    <a:lumMod val="75000"/>
                    <a:lumOff val="25000"/>
                  </a:schemeClr>
                </a:solidFill>
              </a:rPr>
              <a:t>. </a:t>
            </a:r>
            <a:r>
              <a:rPr lang="en-US" dirty="0" err="1">
                <a:solidFill>
                  <a:schemeClr val="accent4">
                    <a:lumMod val="75000"/>
                    <a:lumOff val="25000"/>
                  </a:schemeClr>
                </a:solidFill>
              </a:rPr>
              <a:t>Không</a:t>
            </a:r>
            <a:r>
              <a:rPr lang="en-US" dirty="0">
                <a:solidFill>
                  <a:schemeClr val="accent4">
                    <a:lumMod val="75000"/>
                    <a:lumOff val="25000"/>
                  </a:schemeClr>
                </a:solidFill>
              </a:rPr>
              <a:t> </a:t>
            </a:r>
            <a:r>
              <a:rPr lang="en-US" dirty="0" err="1">
                <a:solidFill>
                  <a:schemeClr val="accent4">
                    <a:lumMod val="75000"/>
                    <a:lumOff val="25000"/>
                  </a:schemeClr>
                </a:solidFill>
              </a:rPr>
              <a:t>tự</a:t>
            </a:r>
            <a:r>
              <a:rPr lang="en-US" dirty="0">
                <a:solidFill>
                  <a:schemeClr val="accent4">
                    <a:lumMod val="75000"/>
                    <a:lumOff val="25000"/>
                  </a:schemeClr>
                </a:solidFill>
              </a:rPr>
              <a:t> ý </a:t>
            </a:r>
            <a:r>
              <a:rPr lang="en-US" dirty="0" err="1">
                <a:solidFill>
                  <a:schemeClr val="accent4">
                    <a:lumMod val="75000"/>
                    <a:lumOff val="25000"/>
                  </a:schemeClr>
                </a:solidFill>
              </a:rPr>
              <a:t>cắm</a:t>
            </a:r>
            <a:r>
              <a:rPr lang="en-US" dirty="0">
                <a:solidFill>
                  <a:schemeClr val="accent4">
                    <a:lumMod val="75000"/>
                    <a:lumOff val="25000"/>
                  </a:schemeClr>
                </a:solidFill>
              </a:rPr>
              <a:t> USB </a:t>
            </a:r>
            <a:r>
              <a:rPr lang="en-US" dirty="0" err="1">
                <a:solidFill>
                  <a:schemeClr val="accent4">
                    <a:lumMod val="75000"/>
                    <a:lumOff val="25000"/>
                  </a:schemeClr>
                </a:solidFill>
              </a:rPr>
              <a:t>và</a:t>
            </a:r>
            <a:r>
              <a:rPr lang="en-US" dirty="0">
                <a:solidFill>
                  <a:schemeClr val="accent4">
                    <a:lumMod val="75000"/>
                    <a:lumOff val="25000"/>
                  </a:schemeClr>
                </a:solidFill>
              </a:rPr>
              <a:t> </a:t>
            </a:r>
            <a:r>
              <a:rPr lang="en-US" dirty="0" err="1">
                <a:solidFill>
                  <a:schemeClr val="accent4">
                    <a:lumMod val="75000"/>
                    <a:lumOff val="25000"/>
                  </a:schemeClr>
                </a:solidFill>
              </a:rPr>
              <a:t>các</a:t>
            </a:r>
            <a:r>
              <a:rPr lang="en-US" dirty="0">
                <a:solidFill>
                  <a:schemeClr val="accent4">
                    <a:lumMod val="75000"/>
                    <a:lumOff val="25000"/>
                  </a:schemeClr>
                </a:solidFill>
              </a:rPr>
              <a:t> </a:t>
            </a:r>
            <a:r>
              <a:rPr lang="en-US" dirty="0" err="1">
                <a:solidFill>
                  <a:schemeClr val="accent4">
                    <a:lumMod val="75000"/>
                    <a:lumOff val="25000"/>
                  </a:schemeClr>
                </a:solidFill>
              </a:rPr>
              <a:t>thiết</a:t>
            </a:r>
            <a:r>
              <a:rPr lang="en-US" dirty="0">
                <a:solidFill>
                  <a:schemeClr val="accent4">
                    <a:lumMod val="75000"/>
                    <a:lumOff val="25000"/>
                  </a:schemeClr>
                </a:solidFill>
              </a:rPr>
              <a:t> </a:t>
            </a:r>
            <a:r>
              <a:rPr lang="en-US" dirty="0" err="1">
                <a:solidFill>
                  <a:schemeClr val="accent4">
                    <a:lumMod val="75000"/>
                    <a:lumOff val="25000"/>
                  </a:schemeClr>
                </a:solidFill>
              </a:rPr>
              <a:t>bị</a:t>
            </a:r>
            <a:r>
              <a:rPr lang="en-US" dirty="0">
                <a:solidFill>
                  <a:schemeClr val="accent4">
                    <a:lumMod val="75000"/>
                    <a:lumOff val="25000"/>
                  </a:schemeClr>
                </a:solidFill>
              </a:rPr>
              <a:t> </a:t>
            </a:r>
            <a:r>
              <a:rPr lang="en-US" dirty="0" err="1">
                <a:solidFill>
                  <a:schemeClr val="accent4">
                    <a:lumMod val="75000"/>
                    <a:lumOff val="25000"/>
                  </a:schemeClr>
                </a:solidFill>
              </a:rPr>
              <a:t>ngoại</a:t>
            </a:r>
            <a:r>
              <a:rPr lang="en-US" dirty="0">
                <a:solidFill>
                  <a:schemeClr val="accent4">
                    <a:lumMod val="75000"/>
                    <a:lumOff val="25000"/>
                  </a:schemeClr>
                </a:solidFill>
              </a:rPr>
              <a:t> vi </a:t>
            </a:r>
            <a:r>
              <a:rPr lang="en-US" dirty="0" err="1">
                <a:solidFill>
                  <a:schemeClr val="accent4">
                    <a:lumMod val="75000"/>
                    <a:lumOff val="25000"/>
                  </a:schemeClr>
                </a:solidFill>
              </a:rPr>
              <a:t>khác</a:t>
            </a:r>
            <a:r>
              <a:rPr lang="en-US" dirty="0">
                <a:solidFill>
                  <a:schemeClr val="accent4">
                    <a:lumMod val="75000"/>
                    <a:lumOff val="25000"/>
                  </a:schemeClr>
                </a:solidFill>
              </a:rPr>
              <a:t> </a:t>
            </a:r>
            <a:r>
              <a:rPr lang="en-US" dirty="0" err="1">
                <a:solidFill>
                  <a:schemeClr val="accent4">
                    <a:lumMod val="75000"/>
                    <a:lumOff val="25000"/>
                  </a:schemeClr>
                </a:solidFill>
              </a:rPr>
              <a:t>vào</a:t>
            </a:r>
            <a:r>
              <a:rPr lang="en-US" dirty="0">
                <a:solidFill>
                  <a:schemeClr val="accent4">
                    <a:lumMod val="75000"/>
                    <a:lumOff val="25000"/>
                  </a:schemeClr>
                </a:solidFill>
              </a:rPr>
              <a:t> </a:t>
            </a:r>
            <a:r>
              <a:rPr lang="en-US" dirty="0" err="1">
                <a:solidFill>
                  <a:schemeClr val="accent4">
                    <a:lumMod val="75000"/>
                    <a:lumOff val="25000"/>
                  </a:schemeClr>
                </a:solidFill>
              </a:rPr>
              <a:t>máy</a:t>
            </a:r>
            <a:r>
              <a:rPr lang="en-US" dirty="0">
                <a:solidFill>
                  <a:schemeClr val="accent4">
                    <a:lumMod val="75000"/>
                    <a:lumOff val="25000"/>
                  </a:schemeClr>
                </a:solidFill>
              </a:rPr>
              <a:t> </a:t>
            </a:r>
            <a:r>
              <a:rPr lang="en-US" dirty="0" err="1">
                <a:solidFill>
                  <a:schemeClr val="accent4">
                    <a:lumMod val="75000"/>
                    <a:lumOff val="25000"/>
                  </a:schemeClr>
                </a:solidFill>
              </a:rPr>
              <a:t>tính</a:t>
            </a:r>
            <a:r>
              <a:rPr lang="en-US" dirty="0">
                <a:solidFill>
                  <a:schemeClr val="accent4">
                    <a:lumMod val="75000"/>
                    <a:lumOff val="25000"/>
                  </a:schemeClr>
                </a:solidFill>
              </a:rPr>
              <a:t> </a:t>
            </a:r>
            <a:r>
              <a:rPr lang="en-US" dirty="0" err="1">
                <a:solidFill>
                  <a:schemeClr val="accent4">
                    <a:lumMod val="75000"/>
                    <a:lumOff val="25000"/>
                  </a:schemeClr>
                </a:solidFill>
              </a:rPr>
              <a:t>để</a:t>
            </a:r>
            <a:r>
              <a:rPr lang="en-US" dirty="0">
                <a:solidFill>
                  <a:schemeClr val="accent4">
                    <a:lumMod val="75000"/>
                    <a:lumOff val="25000"/>
                  </a:schemeClr>
                </a:solidFill>
              </a:rPr>
              <a:t> </a:t>
            </a:r>
            <a:r>
              <a:rPr lang="en-US" dirty="0" err="1">
                <a:solidFill>
                  <a:schemeClr val="accent4">
                    <a:lumMod val="75000"/>
                    <a:lumOff val="25000"/>
                  </a:schemeClr>
                </a:solidFill>
              </a:rPr>
              <a:t>phòng</a:t>
            </a:r>
            <a:r>
              <a:rPr lang="en-US" dirty="0">
                <a:solidFill>
                  <a:schemeClr val="accent4">
                    <a:lumMod val="75000"/>
                    <a:lumOff val="25000"/>
                  </a:schemeClr>
                </a:solidFill>
              </a:rPr>
              <a:t> </a:t>
            </a:r>
            <a:r>
              <a:rPr lang="en-US" dirty="0" err="1">
                <a:solidFill>
                  <a:schemeClr val="accent4">
                    <a:lumMod val="75000"/>
                    <a:lumOff val="25000"/>
                  </a:schemeClr>
                </a:solidFill>
              </a:rPr>
              <a:t>tránh</a:t>
            </a:r>
            <a:r>
              <a:rPr lang="en-US" dirty="0">
                <a:solidFill>
                  <a:schemeClr val="accent4">
                    <a:lumMod val="75000"/>
                    <a:lumOff val="25000"/>
                  </a:schemeClr>
                </a:solidFill>
              </a:rPr>
              <a:t> </a:t>
            </a:r>
            <a:r>
              <a:rPr lang="en-US" dirty="0" err="1">
                <a:solidFill>
                  <a:schemeClr val="accent4">
                    <a:lumMod val="75000"/>
                    <a:lumOff val="25000"/>
                  </a:schemeClr>
                </a:solidFill>
              </a:rPr>
              <a:t>lây</a:t>
            </a:r>
            <a:r>
              <a:rPr lang="en-US" dirty="0">
                <a:solidFill>
                  <a:schemeClr val="accent4">
                    <a:lumMod val="75000"/>
                    <a:lumOff val="25000"/>
                  </a:schemeClr>
                </a:solidFill>
              </a:rPr>
              <a:t> </a:t>
            </a:r>
            <a:r>
              <a:rPr lang="en-US" dirty="0" err="1">
                <a:solidFill>
                  <a:schemeClr val="accent4">
                    <a:lumMod val="75000"/>
                    <a:lumOff val="25000"/>
                  </a:schemeClr>
                </a:solidFill>
              </a:rPr>
              <a:t>nhiễm</a:t>
            </a:r>
            <a:r>
              <a:rPr lang="en-US" dirty="0">
                <a:solidFill>
                  <a:schemeClr val="accent4">
                    <a:lumMod val="75000"/>
                    <a:lumOff val="25000"/>
                  </a:schemeClr>
                </a:solidFill>
              </a:rPr>
              <a:t> VIRUT.</a:t>
            </a:r>
          </a:p>
          <a:p>
            <a:pPr algn="just"/>
            <a:r>
              <a:rPr lang="en-US" dirty="0" err="1">
                <a:solidFill>
                  <a:schemeClr val="accent4">
                    <a:lumMod val="75000"/>
                    <a:lumOff val="25000"/>
                  </a:schemeClr>
                </a:solidFill>
              </a:rPr>
              <a:t>Trong</a:t>
            </a:r>
            <a:r>
              <a:rPr lang="en-US" dirty="0">
                <a:solidFill>
                  <a:schemeClr val="accent4">
                    <a:lumMod val="75000"/>
                    <a:lumOff val="25000"/>
                  </a:schemeClr>
                </a:solidFill>
              </a:rPr>
              <a:t> </a:t>
            </a:r>
            <a:r>
              <a:rPr lang="en-US" dirty="0" err="1">
                <a:solidFill>
                  <a:schemeClr val="accent4">
                    <a:lumMod val="75000"/>
                    <a:lumOff val="25000"/>
                  </a:schemeClr>
                </a:solidFill>
              </a:rPr>
              <a:t>quá</a:t>
            </a:r>
            <a:r>
              <a:rPr lang="en-US" dirty="0">
                <a:solidFill>
                  <a:schemeClr val="accent4">
                    <a:lumMod val="75000"/>
                    <a:lumOff val="25000"/>
                  </a:schemeClr>
                </a:solidFill>
              </a:rPr>
              <a:t> </a:t>
            </a:r>
            <a:r>
              <a:rPr lang="en-US" dirty="0" err="1">
                <a:solidFill>
                  <a:schemeClr val="accent4">
                    <a:lumMod val="75000"/>
                    <a:lumOff val="25000"/>
                  </a:schemeClr>
                </a:solidFill>
              </a:rPr>
              <a:t>trình</a:t>
            </a:r>
            <a:r>
              <a:rPr lang="en-US" dirty="0">
                <a:solidFill>
                  <a:schemeClr val="accent4">
                    <a:lumMod val="75000"/>
                    <a:lumOff val="25000"/>
                  </a:schemeClr>
                </a:solidFill>
              </a:rPr>
              <a:t> </a:t>
            </a:r>
            <a:r>
              <a:rPr lang="en-US" dirty="0" err="1">
                <a:solidFill>
                  <a:schemeClr val="accent4">
                    <a:lumMod val="75000"/>
                    <a:lumOff val="25000"/>
                  </a:schemeClr>
                </a:solidFill>
              </a:rPr>
              <a:t>học</a:t>
            </a:r>
            <a:r>
              <a:rPr lang="en-US" dirty="0">
                <a:solidFill>
                  <a:schemeClr val="accent4">
                    <a:lumMod val="75000"/>
                    <a:lumOff val="25000"/>
                  </a:schemeClr>
                </a:solidFill>
              </a:rPr>
              <a:t>, </a:t>
            </a:r>
            <a:r>
              <a:rPr lang="en-US" dirty="0" err="1">
                <a:solidFill>
                  <a:schemeClr val="accent4">
                    <a:lumMod val="75000"/>
                    <a:lumOff val="25000"/>
                  </a:schemeClr>
                </a:solidFill>
              </a:rPr>
              <a:t>không</a:t>
            </a:r>
            <a:r>
              <a:rPr lang="en-US" dirty="0">
                <a:solidFill>
                  <a:schemeClr val="accent4">
                    <a:lumMod val="75000"/>
                    <a:lumOff val="25000"/>
                  </a:schemeClr>
                </a:solidFill>
              </a:rPr>
              <a:t> </a:t>
            </a:r>
            <a:r>
              <a:rPr lang="en-US" dirty="0" err="1">
                <a:solidFill>
                  <a:schemeClr val="accent4">
                    <a:lumMod val="75000"/>
                    <a:lumOff val="25000"/>
                  </a:schemeClr>
                </a:solidFill>
              </a:rPr>
              <a:t>được</a:t>
            </a:r>
            <a:r>
              <a:rPr lang="en-US" dirty="0">
                <a:solidFill>
                  <a:schemeClr val="accent4">
                    <a:lumMod val="75000"/>
                    <a:lumOff val="25000"/>
                  </a:schemeClr>
                </a:solidFill>
              </a:rPr>
              <a:t> </a:t>
            </a:r>
            <a:r>
              <a:rPr lang="en-US" dirty="0" err="1">
                <a:solidFill>
                  <a:schemeClr val="accent4">
                    <a:lumMod val="75000"/>
                    <a:lumOff val="25000"/>
                  </a:schemeClr>
                </a:solidFill>
              </a:rPr>
              <a:t>mở</a:t>
            </a:r>
            <a:r>
              <a:rPr lang="en-US" dirty="0">
                <a:solidFill>
                  <a:schemeClr val="accent4">
                    <a:lumMod val="75000"/>
                    <a:lumOff val="25000"/>
                  </a:schemeClr>
                </a:solidFill>
              </a:rPr>
              <a:t> </a:t>
            </a:r>
            <a:r>
              <a:rPr lang="en-US" dirty="0" err="1">
                <a:solidFill>
                  <a:schemeClr val="accent4">
                    <a:lumMod val="75000"/>
                    <a:lumOff val="25000"/>
                  </a:schemeClr>
                </a:solidFill>
              </a:rPr>
              <a:t>các</a:t>
            </a:r>
            <a:r>
              <a:rPr lang="en-US" dirty="0">
                <a:solidFill>
                  <a:schemeClr val="accent4">
                    <a:lumMod val="75000"/>
                    <a:lumOff val="25000"/>
                  </a:schemeClr>
                </a:solidFill>
              </a:rPr>
              <a:t> </a:t>
            </a:r>
            <a:r>
              <a:rPr lang="en-US" dirty="0" err="1">
                <a:solidFill>
                  <a:schemeClr val="accent4">
                    <a:lumMod val="75000"/>
                    <a:lumOff val="25000"/>
                  </a:schemeClr>
                </a:solidFill>
              </a:rPr>
              <a:t>chương</a:t>
            </a:r>
            <a:r>
              <a:rPr lang="en-US" dirty="0">
                <a:solidFill>
                  <a:schemeClr val="accent4">
                    <a:lumMod val="75000"/>
                    <a:lumOff val="25000"/>
                  </a:schemeClr>
                </a:solidFill>
              </a:rPr>
              <a:t> </a:t>
            </a:r>
            <a:r>
              <a:rPr lang="en-US" dirty="0" err="1">
                <a:solidFill>
                  <a:schemeClr val="accent4">
                    <a:lumMod val="75000"/>
                    <a:lumOff val="25000"/>
                  </a:schemeClr>
                </a:solidFill>
              </a:rPr>
              <a:t>trình</a:t>
            </a:r>
            <a:r>
              <a:rPr lang="en-US" dirty="0">
                <a:solidFill>
                  <a:schemeClr val="accent4">
                    <a:lumMod val="75000"/>
                    <a:lumOff val="25000"/>
                  </a:schemeClr>
                </a:solidFill>
              </a:rPr>
              <a:t>, </a:t>
            </a:r>
            <a:r>
              <a:rPr lang="en-US" dirty="0" err="1">
                <a:solidFill>
                  <a:schemeClr val="accent4">
                    <a:lumMod val="75000"/>
                    <a:lumOff val="25000"/>
                  </a:schemeClr>
                </a:solidFill>
              </a:rPr>
              <a:t>các</a:t>
            </a:r>
            <a:r>
              <a:rPr lang="en-US" dirty="0">
                <a:solidFill>
                  <a:schemeClr val="accent4">
                    <a:lumMod val="75000"/>
                    <a:lumOff val="25000"/>
                  </a:schemeClr>
                </a:solidFill>
              </a:rPr>
              <a:t> </a:t>
            </a:r>
            <a:r>
              <a:rPr lang="en-US" dirty="0" err="1">
                <a:solidFill>
                  <a:schemeClr val="accent4">
                    <a:lumMod val="75000"/>
                    <a:lumOff val="25000"/>
                  </a:schemeClr>
                </a:solidFill>
              </a:rPr>
              <a:t>trang</a:t>
            </a:r>
            <a:r>
              <a:rPr lang="en-US" dirty="0">
                <a:solidFill>
                  <a:schemeClr val="accent4">
                    <a:lumMod val="75000"/>
                    <a:lumOff val="25000"/>
                  </a:schemeClr>
                </a:solidFill>
              </a:rPr>
              <a:t> web </a:t>
            </a:r>
            <a:r>
              <a:rPr lang="en-US" dirty="0" err="1">
                <a:solidFill>
                  <a:schemeClr val="accent4">
                    <a:lumMod val="75000"/>
                    <a:lumOff val="25000"/>
                  </a:schemeClr>
                </a:solidFill>
              </a:rPr>
              <a:t>không</a:t>
            </a:r>
            <a:r>
              <a:rPr lang="en-US" dirty="0">
                <a:solidFill>
                  <a:schemeClr val="accent4">
                    <a:lumMod val="75000"/>
                    <a:lumOff val="25000"/>
                  </a:schemeClr>
                </a:solidFill>
              </a:rPr>
              <a:t> </a:t>
            </a:r>
            <a:r>
              <a:rPr lang="en-US" dirty="0" err="1">
                <a:solidFill>
                  <a:schemeClr val="accent4">
                    <a:lumMod val="75000"/>
                    <a:lumOff val="25000"/>
                  </a:schemeClr>
                </a:solidFill>
              </a:rPr>
              <a:t>liên</a:t>
            </a:r>
            <a:r>
              <a:rPr lang="en-US" dirty="0">
                <a:solidFill>
                  <a:schemeClr val="accent4">
                    <a:lumMod val="75000"/>
                    <a:lumOff val="25000"/>
                  </a:schemeClr>
                </a:solidFill>
              </a:rPr>
              <a:t> </a:t>
            </a:r>
            <a:r>
              <a:rPr lang="en-US" dirty="0" err="1">
                <a:solidFill>
                  <a:schemeClr val="accent4">
                    <a:lumMod val="75000"/>
                    <a:lumOff val="25000"/>
                  </a:schemeClr>
                </a:solidFill>
              </a:rPr>
              <a:t>quan</a:t>
            </a:r>
            <a:r>
              <a:rPr lang="en-US" dirty="0">
                <a:solidFill>
                  <a:schemeClr val="accent4">
                    <a:lumMod val="75000"/>
                    <a:lumOff val="25000"/>
                  </a:schemeClr>
                </a:solidFill>
              </a:rPr>
              <a:t> </a:t>
            </a:r>
            <a:r>
              <a:rPr lang="en-US" dirty="0" err="1">
                <a:solidFill>
                  <a:schemeClr val="accent4">
                    <a:lumMod val="75000"/>
                    <a:lumOff val="25000"/>
                  </a:schemeClr>
                </a:solidFill>
              </a:rPr>
              <a:t>đến</a:t>
            </a:r>
            <a:r>
              <a:rPr lang="en-US" dirty="0">
                <a:solidFill>
                  <a:schemeClr val="accent4">
                    <a:lumMod val="75000"/>
                    <a:lumOff val="25000"/>
                  </a:schemeClr>
                </a:solidFill>
              </a:rPr>
              <a:t> </a:t>
            </a:r>
            <a:r>
              <a:rPr lang="en-US" dirty="0" err="1">
                <a:solidFill>
                  <a:schemeClr val="accent4">
                    <a:lumMod val="75000"/>
                    <a:lumOff val="25000"/>
                  </a:schemeClr>
                </a:solidFill>
              </a:rPr>
              <a:t>bài</a:t>
            </a:r>
            <a:r>
              <a:rPr lang="en-US" dirty="0">
                <a:solidFill>
                  <a:schemeClr val="accent4">
                    <a:lumMod val="75000"/>
                    <a:lumOff val="25000"/>
                  </a:schemeClr>
                </a:solidFill>
              </a:rPr>
              <a:t> </a:t>
            </a:r>
            <a:r>
              <a:rPr lang="en-US" dirty="0" err="1">
                <a:solidFill>
                  <a:schemeClr val="accent4">
                    <a:lumMod val="75000"/>
                    <a:lumOff val="25000"/>
                  </a:schemeClr>
                </a:solidFill>
              </a:rPr>
              <a:t>học</a:t>
            </a:r>
            <a:r>
              <a:rPr lang="en-US" dirty="0">
                <a:solidFill>
                  <a:schemeClr val="accent4">
                    <a:lumMod val="75000"/>
                    <a:lumOff val="25000"/>
                  </a:schemeClr>
                </a:solidFill>
              </a:rPr>
              <a:t>, </a:t>
            </a:r>
            <a:r>
              <a:rPr lang="en-US" dirty="0" err="1">
                <a:solidFill>
                  <a:schemeClr val="accent4">
                    <a:lumMod val="75000"/>
                    <a:lumOff val="25000"/>
                  </a:schemeClr>
                </a:solidFill>
              </a:rPr>
              <a:t>không</a:t>
            </a:r>
            <a:r>
              <a:rPr lang="en-US" dirty="0">
                <a:solidFill>
                  <a:schemeClr val="accent4">
                    <a:lumMod val="75000"/>
                    <a:lumOff val="25000"/>
                  </a:schemeClr>
                </a:solidFill>
              </a:rPr>
              <a:t> </a:t>
            </a:r>
            <a:r>
              <a:rPr lang="en-US" dirty="0" err="1">
                <a:solidFill>
                  <a:schemeClr val="accent4">
                    <a:lumMod val="75000"/>
                    <a:lumOff val="25000"/>
                  </a:schemeClr>
                </a:solidFill>
              </a:rPr>
              <a:t>chơi</a:t>
            </a:r>
            <a:r>
              <a:rPr lang="en-US" dirty="0">
                <a:solidFill>
                  <a:schemeClr val="accent4">
                    <a:lumMod val="75000"/>
                    <a:lumOff val="25000"/>
                  </a:schemeClr>
                </a:solidFill>
              </a:rPr>
              <a:t> games, </a:t>
            </a:r>
            <a:r>
              <a:rPr lang="en-US" dirty="0" err="1">
                <a:solidFill>
                  <a:schemeClr val="accent4">
                    <a:lumMod val="75000"/>
                    <a:lumOff val="25000"/>
                  </a:schemeClr>
                </a:solidFill>
              </a:rPr>
              <a:t>không</a:t>
            </a:r>
            <a:r>
              <a:rPr lang="en-US" dirty="0">
                <a:solidFill>
                  <a:schemeClr val="accent4">
                    <a:lumMod val="75000"/>
                    <a:lumOff val="25000"/>
                  </a:schemeClr>
                </a:solidFill>
              </a:rPr>
              <a:t> </a:t>
            </a:r>
            <a:r>
              <a:rPr lang="en-US" dirty="0" err="1">
                <a:solidFill>
                  <a:schemeClr val="accent4">
                    <a:lumMod val="75000"/>
                    <a:lumOff val="25000"/>
                  </a:schemeClr>
                </a:solidFill>
              </a:rPr>
              <a:t>đùa</a:t>
            </a:r>
            <a:r>
              <a:rPr lang="en-US" dirty="0">
                <a:solidFill>
                  <a:schemeClr val="accent4">
                    <a:lumMod val="75000"/>
                    <a:lumOff val="25000"/>
                  </a:schemeClr>
                </a:solidFill>
              </a:rPr>
              <a:t> </a:t>
            </a:r>
            <a:r>
              <a:rPr lang="en-US" dirty="0" err="1">
                <a:solidFill>
                  <a:schemeClr val="accent4">
                    <a:lumMod val="75000"/>
                    <a:lumOff val="25000"/>
                  </a:schemeClr>
                </a:solidFill>
              </a:rPr>
              <a:t>nghịch</a:t>
            </a:r>
            <a:r>
              <a:rPr lang="en-US" dirty="0">
                <a:solidFill>
                  <a:schemeClr val="accent4">
                    <a:lumMod val="75000"/>
                    <a:lumOff val="25000"/>
                  </a:schemeClr>
                </a:solidFill>
              </a:rPr>
              <a:t>, </a:t>
            </a:r>
            <a:r>
              <a:rPr lang="en-US" dirty="0" err="1">
                <a:solidFill>
                  <a:schemeClr val="accent4">
                    <a:lumMod val="75000"/>
                    <a:lumOff val="25000"/>
                  </a:schemeClr>
                </a:solidFill>
              </a:rPr>
              <a:t>không</a:t>
            </a:r>
            <a:r>
              <a:rPr lang="en-US" dirty="0">
                <a:solidFill>
                  <a:schemeClr val="accent4">
                    <a:lumMod val="75000"/>
                    <a:lumOff val="25000"/>
                  </a:schemeClr>
                </a:solidFill>
              </a:rPr>
              <a:t> </a:t>
            </a:r>
            <a:r>
              <a:rPr lang="en-US" dirty="0" err="1">
                <a:solidFill>
                  <a:schemeClr val="accent4">
                    <a:lumMod val="75000"/>
                    <a:lumOff val="25000"/>
                  </a:schemeClr>
                </a:solidFill>
              </a:rPr>
              <a:t>tháo</a:t>
            </a:r>
            <a:r>
              <a:rPr lang="en-US" dirty="0">
                <a:solidFill>
                  <a:schemeClr val="accent4">
                    <a:lumMod val="75000"/>
                    <a:lumOff val="25000"/>
                  </a:schemeClr>
                </a:solidFill>
              </a:rPr>
              <a:t> </a:t>
            </a:r>
            <a:r>
              <a:rPr lang="en-US" dirty="0" err="1">
                <a:solidFill>
                  <a:schemeClr val="accent4">
                    <a:lumMod val="75000"/>
                    <a:lumOff val="25000"/>
                  </a:schemeClr>
                </a:solidFill>
              </a:rPr>
              <a:t>gỡ</a:t>
            </a:r>
            <a:r>
              <a:rPr lang="en-US" dirty="0">
                <a:solidFill>
                  <a:schemeClr val="accent4">
                    <a:lumMod val="75000"/>
                    <a:lumOff val="25000"/>
                  </a:schemeClr>
                </a:solidFill>
              </a:rPr>
              <a:t> </a:t>
            </a:r>
            <a:r>
              <a:rPr lang="en-US" dirty="0" err="1">
                <a:solidFill>
                  <a:schemeClr val="accent4">
                    <a:lumMod val="75000"/>
                    <a:lumOff val="25000"/>
                  </a:schemeClr>
                </a:solidFill>
              </a:rPr>
              <a:t>bất</a:t>
            </a:r>
            <a:r>
              <a:rPr lang="en-US" dirty="0">
                <a:solidFill>
                  <a:schemeClr val="accent4">
                    <a:lumMod val="75000"/>
                    <a:lumOff val="25000"/>
                  </a:schemeClr>
                </a:solidFill>
              </a:rPr>
              <a:t> </a:t>
            </a:r>
            <a:r>
              <a:rPr lang="en-US" dirty="0" err="1">
                <a:solidFill>
                  <a:schemeClr val="accent4">
                    <a:lumMod val="75000"/>
                    <a:lumOff val="25000"/>
                  </a:schemeClr>
                </a:solidFill>
              </a:rPr>
              <a:t>kì</a:t>
            </a:r>
            <a:r>
              <a:rPr lang="en-US" dirty="0">
                <a:solidFill>
                  <a:schemeClr val="accent4">
                    <a:lumMod val="75000"/>
                    <a:lumOff val="25000"/>
                  </a:schemeClr>
                </a:solidFill>
              </a:rPr>
              <a:t> </a:t>
            </a:r>
            <a:r>
              <a:rPr lang="en-US" dirty="0" err="1">
                <a:solidFill>
                  <a:schemeClr val="accent4">
                    <a:lumMod val="75000"/>
                    <a:lumOff val="25000"/>
                  </a:schemeClr>
                </a:solidFill>
              </a:rPr>
              <a:t>bộ</a:t>
            </a:r>
            <a:r>
              <a:rPr lang="en-US" dirty="0">
                <a:solidFill>
                  <a:schemeClr val="accent4">
                    <a:lumMod val="75000"/>
                    <a:lumOff val="25000"/>
                  </a:schemeClr>
                </a:solidFill>
              </a:rPr>
              <a:t> </a:t>
            </a:r>
            <a:r>
              <a:rPr lang="en-US" dirty="0" err="1">
                <a:solidFill>
                  <a:schemeClr val="accent4">
                    <a:lumMod val="75000"/>
                    <a:lumOff val="25000"/>
                  </a:schemeClr>
                </a:solidFill>
              </a:rPr>
              <a:t>phận</a:t>
            </a:r>
            <a:r>
              <a:rPr lang="en-US" dirty="0">
                <a:solidFill>
                  <a:schemeClr val="accent4">
                    <a:lumMod val="75000"/>
                    <a:lumOff val="25000"/>
                  </a:schemeClr>
                </a:solidFill>
              </a:rPr>
              <a:t> </a:t>
            </a:r>
            <a:r>
              <a:rPr lang="en-US" dirty="0" err="1">
                <a:solidFill>
                  <a:schemeClr val="accent4">
                    <a:lumMod val="75000"/>
                    <a:lumOff val="25000"/>
                  </a:schemeClr>
                </a:solidFill>
              </a:rPr>
              <a:t>nào</a:t>
            </a:r>
            <a:r>
              <a:rPr lang="en-US" dirty="0">
                <a:solidFill>
                  <a:schemeClr val="accent4">
                    <a:lumMod val="75000"/>
                    <a:lumOff val="25000"/>
                  </a:schemeClr>
                </a:solidFill>
              </a:rPr>
              <a:t> </a:t>
            </a:r>
            <a:r>
              <a:rPr lang="en-US" dirty="0" err="1">
                <a:solidFill>
                  <a:schemeClr val="accent4">
                    <a:lumMod val="75000"/>
                    <a:lumOff val="25000"/>
                  </a:schemeClr>
                </a:solidFill>
              </a:rPr>
              <a:t>của</a:t>
            </a:r>
            <a:r>
              <a:rPr lang="en-US" dirty="0">
                <a:solidFill>
                  <a:schemeClr val="accent4">
                    <a:lumMod val="75000"/>
                    <a:lumOff val="25000"/>
                  </a:schemeClr>
                </a:solidFill>
              </a:rPr>
              <a:t> </a:t>
            </a:r>
            <a:r>
              <a:rPr lang="en-US" dirty="0" err="1">
                <a:solidFill>
                  <a:schemeClr val="accent4">
                    <a:lumMod val="75000"/>
                    <a:lumOff val="25000"/>
                  </a:schemeClr>
                </a:solidFill>
              </a:rPr>
              <a:t>máy</a:t>
            </a:r>
            <a:r>
              <a:rPr lang="en-US" dirty="0">
                <a:solidFill>
                  <a:schemeClr val="accent4">
                    <a:lumMod val="75000"/>
                    <a:lumOff val="25000"/>
                  </a:schemeClr>
                </a:solidFill>
              </a:rPr>
              <a:t> </a:t>
            </a:r>
            <a:r>
              <a:rPr lang="en-US" dirty="0" err="1">
                <a:solidFill>
                  <a:schemeClr val="accent4">
                    <a:lumMod val="75000"/>
                    <a:lumOff val="25000"/>
                  </a:schemeClr>
                </a:solidFill>
              </a:rPr>
              <a:t>tính</a:t>
            </a:r>
            <a:r>
              <a:rPr lang="en-US" dirty="0">
                <a:solidFill>
                  <a:schemeClr val="accent4">
                    <a:lumMod val="75000"/>
                    <a:lumOff val="25000"/>
                  </a:schemeClr>
                </a:solidFill>
              </a:rPr>
              <a:t>.</a:t>
            </a:r>
          </a:p>
          <a:p>
            <a:pPr algn="just"/>
            <a:r>
              <a:rPr lang="en-US" dirty="0" err="1">
                <a:solidFill>
                  <a:schemeClr val="accent4">
                    <a:lumMod val="75000"/>
                    <a:lumOff val="25000"/>
                  </a:schemeClr>
                </a:solidFill>
              </a:rPr>
              <a:t>Khi</a:t>
            </a:r>
            <a:r>
              <a:rPr lang="en-US" dirty="0">
                <a:solidFill>
                  <a:schemeClr val="accent4">
                    <a:lumMod val="75000"/>
                    <a:lumOff val="25000"/>
                  </a:schemeClr>
                </a:solidFill>
              </a:rPr>
              <a:t> </a:t>
            </a:r>
            <a:r>
              <a:rPr lang="en-US" dirty="0" err="1">
                <a:solidFill>
                  <a:schemeClr val="accent4">
                    <a:lumMod val="75000"/>
                    <a:lumOff val="25000"/>
                  </a:schemeClr>
                </a:solidFill>
              </a:rPr>
              <a:t>rời</a:t>
            </a:r>
            <a:r>
              <a:rPr lang="en-US" dirty="0">
                <a:solidFill>
                  <a:schemeClr val="accent4">
                    <a:lumMod val="75000"/>
                    <a:lumOff val="25000"/>
                  </a:schemeClr>
                </a:solidFill>
              </a:rPr>
              <a:t> </a:t>
            </a:r>
            <a:r>
              <a:rPr lang="en-US" dirty="0" err="1">
                <a:solidFill>
                  <a:schemeClr val="accent4">
                    <a:lumMod val="75000"/>
                    <a:lumOff val="25000"/>
                  </a:schemeClr>
                </a:solidFill>
              </a:rPr>
              <a:t>khỏi</a:t>
            </a:r>
            <a:r>
              <a:rPr lang="en-US" dirty="0">
                <a:solidFill>
                  <a:schemeClr val="accent4">
                    <a:lumMod val="75000"/>
                    <a:lumOff val="25000"/>
                  </a:schemeClr>
                </a:solidFill>
              </a:rPr>
              <a:t> </a:t>
            </a:r>
            <a:r>
              <a:rPr lang="en-US" dirty="0" err="1">
                <a:solidFill>
                  <a:schemeClr val="accent4">
                    <a:lumMod val="75000"/>
                    <a:lumOff val="25000"/>
                  </a:schemeClr>
                </a:solidFill>
              </a:rPr>
              <a:t>phòng</a:t>
            </a:r>
            <a:r>
              <a:rPr lang="en-US" dirty="0">
                <a:solidFill>
                  <a:schemeClr val="accent4">
                    <a:lumMod val="75000"/>
                    <a:lumOff val="25000"/>
                  </a:schemeClr>
                </a:solidFill>
              </a:rPr>
              <a:t> </a:t>
            </a:r>
            <a:r>
              <a:rPr lang="en-US" dirty="0" err="1">
                <a:solidFill>
                  <a:schemeClr val="accent4">
                    <a:lumMod val="75000"/>
                    <a:lumOff val="25000"/>
                  </a:schemeClr>
                </a:solidFill>
              </a:rPr>
              <a:t>học</a:t>
            </a:r>
            <a:r>
              <a:rPr lang="en-US" dirty="0">
                <a:solidFill>
                  <a:schemeClr val="accent4">
                    <a:lumMod val="75000"/>
                    <a:lumOff val="25000"/>
                  </a:schemeClr>
                </a:solidFill>
              </a:rPr>
              <a:t> </a:t>
            </a:r>
            <a:r>
              <a:rPr lang="en-US" dirty="0" err="1">
                <a:solidFill>
                  <a:schemeClr val="accent4">
                    <a:lumMod val="75000"/>
                    <a:lumOff val="25000"/>
                  </a:schemeClr>
                </a:solidFill>
              </a:rPr>
              <a:t>phải</a:t>
            </a:r>
            <a:r>
              <a:rPr lang="en-US" dirty="0">
                <a:solidFill>
                  <a:schemeClr val="accent4">
                    <a:lumMod val="75000"/>
                    <a:lumOff val="25000"/>
                  </a:schemeClr>
                </a:solidFill>
              </a:rPr>
              <a:t> </a:t>
            </a:r>
            <a:r>
              <a:rPr lang="en-US" dirty="0" err="1">
                <a:solidFill>
                  <a:schemeClr val="accent4">
                    <a:lumMod val="75000"/>
                    <a:lumOff val="25000"/>
                  </a:schemeClr>
                </a:solidFill>
              </a:rPr>
              <a:t>tắt</a:t>
            </a:r>
            <a:r>
              <a:rPr lang="en-US" dirty="0">
                <a:solidFill>
                  <a:schemeClr val="accent4">
                    <a:lumMod val="75000"/>
                    <a:lumOff val="25000"/>
                  </a:schemeClr>
                </a:solidFill>
              </a:rPr>
              <a:t> </a:t>
            </a:r>
            <a:r>
              <a:rPr lang="en-US" dirty="0" err="1">
                <a:solidFill>
                  <a:schemeClr val="accent4">
                    <a:lumMod val="75000"/>
                    <a:lumOff val="25000"/>
                  </a:schemeClr>
                </a:solidFill>
              </a:rPr>
              <a:t>máy</a:t>
            </a:r>
            <a:r>
              <a:rPr lang="en-US" dirty="0">
                <a:solidFill>
                  <a:schemeClr val="accent4">
                    <a:lumMod val="75000"/>
                    <a:lumOff val="25000"/>
                  </a:schemeClr>
                </a:solidFill>
              </a:rPr>
              <a:t> </a:t>
            </a:r>
            <a:r>
              <a:rPr lang="en-US" dirty="0" err="1">
                <a:solidFill>
                  <a:schemeClr val="accent4">
                    <a:lumMod val="75000"/>
                    <a:lumOff val="25000"/>
                  </a:schemeClr>
                </a:solidFill>
              </a:rPr>
              <a:t>theo</a:t>
            </a:r>
            <a:r>
              <a:rPr lang="en-US" dirty="0">
                <a:solidFill>
                  <a:schemeClr val="accent4">
                    <a:lumMod val="75000"/>
                    <a:lumOff val="25000"/>
                  </a:schemeClr>
                </a:solidFill>
              </a:rPr>
              <a:t> </a:t>
            </a:r>
            <a:r>
              <a:rPr lang="en-US" dirty="0" err="1">
                <a:solidFill>
                  <a:schemeClr val="accent4">
                    <a:lumMod val="75000"/>
                    <a:lumOff val="25000"/>
                  </a:schemeClr>
                </a:solidFill>
              </a:rPr>
              <a:t>đúng</a:t>
            </a:r>
            <a:r>
              <a:rPr lang="en-US" dirty="0">
                <a:solidFill>
                  <a:schemeClr val="accent4">
                    <a:lumMod val="75000"/>
                    <a:lumOff val="25000"/>
                  </a:schemeClr>
                </a:solidFill>
              </a:rPr>
              <a:t> </a:t>
            </a:r>
            <a:r>
              <a:rPr lang="en-US" dirty="0" err="1">
                <a:solidFill>
                  <a:schemeClr val="accent4">
                    <a:lumMod val="75000"/>
                    <a:lumOff val="25000"/>
                  </a:schemeClr>
                </a:solidFill>
              </a:rPr>
              <a:t>quy</a:t>
            </a:r>
            <a:r>
              <a:rPr lang="en-US" dirty="0">
                <a:solidFill>
                  <a:schemeClr val="accent4">
                    <a:lumMod val="75000"/>
                    <a:lumOff val="25000"/>
                  </a:schemeClr>
                </a:solidFill>
              </a:rPr>
              <a:t> </a:t>
            </a:r>
            <a:r>
              <a:rPr lang="en-US" dirty="0" err="1">
                <a:solidFill>
                  <a:schemeClr val="accent4">
                    <a:lumMod val="75000"/>
                    <a:lumOff val="25000"/>
                  </a:schemeClr>
                </a:solidFill>
              </a:rPr>
              <a:t>trình</a:t>
            </a:r>
            <a:r>
              <a:rPr lang="en-US" dirty="0">
                <a:solidFill>
                  <a:schemeClr val="accent4">
                    <a:lumMod val="75000"/>
                    <a:lumOff val="25000"/>
                  </a:schemeClr>
                </a:solidFill>
              </a:rPr>
              <a:t>, </a:t>
            </a:r>
            <a:r>
              <a:rPr lang="en-US" dirty="0" err="1">
                <a:solidFill>
                  <a:schemeClr val="accent4">
                    <a:lumMod val="75000"/>
                    <a:lumOff val="25000"/>
                  </a:schemeClr>
                </a:solidFill>
              </a:rPr>
              <a:t>đi</a:t>
            </a:r>
            <a:r>
              <a:rPr lang="en-US" dirty="0">
                <a:solidFill>
                  <a:schemeClr val="accent4">
                    <a:lumMod val="75000"/>
                    <a:lumOff val="25000"/>
                  </a:schemeClr>
                </a:solidFill>
              </a:rPr>
              <a:t> </a:t>
            </a:r>
            <a:r>
              <a:rPr lang="en-US" dirty="0" err="1">
                <a:solidFill>
                  <a:schemeClr val="accent4">
                    <a:lumMod val="75000"/>
                    <a:lumOff val="25000"/>
                  </a:schemeClr>
                </a:solidFill>
              </a:rPr>
              <a:t>ra</a:t>
            </a:r>
            <a:r>
              <a:rPr lang="en-US" dirty="0">
                <a:solidFill>
                  <a:schemeClr val="accent4">
                    <a:lumMod val="75000"/>
                    <a:lumOff val="25000"/>
                  </a:schemeClr>
                </a:solidFill>
              </a:rPr>
              <a:t> </a:t>
            </a:r>
            <a:r>
              <a:rPr lang="en-US" dirty="0" err="1">
                <a:solidFill>
                  <a:schemeClr val="accent4">
                    <a:lumMod val="75000"/>
                    <a:lumOff val="25000"/>
                  </a:schemeClr>
                </a:solidFill>
              </a:rPr>
              <a:t>khỏi</a:t>
            </a:r>
            <a:r>
              <a:rPr lang="en-US" dirty="0">
                <a:solidFill>
                  <a:schemeClr val="accent4">
                    <a:lumMod val="75000"/>
                    <a:lumOff val="25000"/>
                  </a:schemeClr>
                </a:solidFill>
              </a:rPr>
              <a:t> </a:t>
            </a:r>
            <a:r>
              <a:rPr lang="en-US" dirty="0" err="1">
                <a:solidFill>
                  <a:schemeClr val="accent4">
                    <a:lumMod val="75000"/>
                    <a:lumOff val="25000"/>
                  </a:schemeClr>
                </a:solidFill>
              </a:rPr>
              <a:t>phòng</a:t>
            </a:r>
            <a:r>
              <a:rPr lang="en-US" dirty="0">
                <a:solidFill>
                  <a:schemeClr val="accent4">
                    <a:lumMod val="75000"/>
                    <a:lumOff val="25000"/>
                  </a:schemeClr>
                </a:solidFill>
              </a:rPr>
              <a:t> </a:t>
            </a:r>
            <a:r>
              <a:rPr lang="en-US" dirty="0" err="1">
                <a:solidFill>
                  <a:schemeClr val="accent4">
                    <a:lumMod val="75000"/>
                    <a:lumOff val="25000"/>
                  </a:schemeClr>
                </a:solidFill>
              </a:rPr>
              <a:t>trật</a:t>
            </a:r>
            <a:r>
              <a:rPr lang="en-US" dirty="0">
                <a:solidFill>
                  <a:schemeClr val="accent4">
                    <a:lumMod val="75000"/>
                    <a:lumOff val="25000"/>
                  </a:schemeClr>
                </a:solidFill>
              </a:rPr>
              <a:t> </a:t>
            </a:r>
            <a:r>
              <a:rPr lang="en-US" dirty="0" err="1">
                <a:solidFill>
                  <a:schemeClr val="accent4">
                    <a:lumMod val="75000"/>
                    <a:lumOff val="25000"/>
                  </a:schemeClr>
                </a:solidFill>
              </a:rPr>
              <a:t>tự</a:t>
            </a:r>
            <a:r>
              <a:rPr lang="en-US" dirty="0">
                <a:solidFill>
                  <a:schemeClr val="accent4">
                    <a:lumMod val="75000"/>
                    <a:lumOff val="25000"/>
                  </a:schemeClr>
                </a:solidFill>
              </a:rPr>
              <a:t>, </a:t>
            </a:r>
            <a:r>
              <a:rPr lang="en-US" dirty="0" err="1">
                <a:solidFill>
                  <a:schemeClr val="accent4">
                    <a:lumMod val="75000"/>
                    <a:lumOff val="25000"/>
                  </a:schemeClr>
                </a:solidFill>
              </a:rPr>
              <a:t>không</a:t>
            </a:r>
            <a:r>
              <a:rPr lang="en-US" dirty="0">
                <a:solidFill>
                  <a:schemeClr val="accent4">
                    <a:lumMod val="75000"/>
                    <a:lumOff val="25000"/>
                  </a:schemeClr>
                </a:solidFill>
              </a:rPr>
              <a:t> </a:t>
            </a:r>
            <a:r>
              <a:rPr lang="en-US" dirty="0" err="1">
                <a:solidFill>
                  <a:schemeClr val="accent4">
                    <a:lumMod val="75000"/>
                    <a:lumOff val="25000"/>
                  </a:schemeClr>
                </a:solidFill>
              </a:rPr>
              <a:t>chen</a:t>
            </a:r>
            <a:r>
              <a:rPr lang="en-US" dirty="0">
                <a:solidFill>
                  <a:schemeClr val="accent4">
                    <a:lumMod val="75000"/>
                    <a:lumOff val="25000"/>
                  </a:schemeClr>
                </a:solidFill>
              </a:rPr>
              <a:t> </a:t>
            </a:r>
            <a:r>
              <a:rPr lang="en-US" dirty="0" err="1">
                <a:solidFill>
                  <a:schemeClr val="accent4">
                    <a:lumMod val="75000"/>
                    <a:lumOff val="25000"/>
                  </a:schemeClr>
                </a:solidFill>
              </a:rPr>
              <a:t>lấn</a:t>
            </a:r>
            <a:r>
              <a:rPr lang="en-US" dirty="0">
                <a:solidFill>
                  <a:schemeClr val="accent4">
                    <a:lumMod val="75000"/>
                    <a:lumOff val="25000"/>
                  </a:schemeClr>
                </a:solidFill>
              </a:rPr>
              <a:t> </a:t>
            </a:r>
            <a:r>
              <a:rPr lang="en-US" dirty="0" err="1">
                <a:solidFill>
                  <a:schemeClr val="accent4">
                    <a:lumMod val="75000"/>
                    <a:lumOff val="25000"/>
                  </a:schemeClr>
                </a:solidFill>
              </a:rPr>
              <a:t>xô</a:t>
            </a:r>
            <a:r>
              <a:rPr lang="en-US" dirty="0">
                <a:solidFill>
                  <a:schemeClr val="accent4">
                    <a:lumMod val="75000"/>
                    <a:lumOff val="25000"/>
                  </a:schemeClr>
                </a:solidFill>
              </a:rPr>
              <a:t> </a:t>
            </a:r>
            <a:r>
              <a:rPr lang="en-US" dirty="0" err="1">
                <a:solidFill>
                  <a:schemeClr val="accent4">
                    <a:lumMod val="75000"/>
                    <a:lumOff val="25000"/>
                  </a:schemeClr>
                </a:solidFill>
              </a:rPr>
              <a:t>đẩy</a:t>
            </a:r>
            <a:r>
              <a:rPr lang="en-US" dirty="0">
                <a:solidFill>
                  <a:schemeClr val="accent4">
                    <a:lumMod val="75000"/>
                    <a:lumOff val="25000"/>
                  </a:schemeClr>
                </a:solidFill>
              </a:rPr>
              <a:t> </a:t>
            </a:r>
            <a:r>
              <a:rPr lang="en-US" dirty="0" err="1">
                <a:solidFill>
                  <a:schemeClr val="accent4">
                    <a:lumMod val="75000"/>
                    <a:lumOff val="25000"/>
                  </a:schemeClr>
                </a:solidFill>
              </a:rPr>
              <a:t>gây</a:t>
            </a:r>
            <a:r>
              <a:rPr lang="en-US" dirty="0">
                <a:solidFill>
                  <a:schemeClr val="accent4">
                    <a:lumMod val="75000"/>
                    <a:lumOff val="25000"/>
                  </a:schemeClr>
                </a:solidFill>
              </a:rPr>
              <a:t> </a:t>
            </a:r>
            <a:r>
              <a:rPr lang="en-US" dirty="0" err="1">
                <a:solidFill>
                  <a:schemeClr val="accent4">
                    <a:lumMod val="75000"/>
                    <a:lumOff val="25000"/>
                  </a:schemeClr>
                </a:solidFill>
              </a:rPr>
              <a:t>ảnh</a:t>
            </a:r>
            <a:r>
              <a:rPr lang="en-US" dirty="0">
                <a:solidFill>
                  <a:schemeClr val="accent4">
                    <a:lumMod val="75000"/>
                    <a:lumOff val="25000"/>
                  </a:schemeClr>
                </a:solidFill>
              </a:rPr>
              <a:t> </a:t>
            </a:r>
            <a:r>
              <a:rPr lang="en-US" dirty="0" err="1">
                <a:solidFill>
                  <a:schemeClr val="accent4">
                    <a:lumMod val="75000"/>
                    <a:lumOff val="25000"/>
                  </a:schemeClr>
                </a:solidFill>
              </a:rPr>
              <a:t>hưởng</a:t>
            </a:r>
            <a:r>
              <a:rPr lang="en-US" dirty="0">
                <a:solidFill>
                  <a:schemeClr val="accent4">
                    <a:lumMod val="75000"/>
                    <a:lumOff val="25000"/>
                  </a:schemeClr>
                </a:solidFill>
              </a:rPr>
              <a:t> </a:t>
            </a:r>
            <a:r>
              <a:rPr lang="en-US" dirty="0" err="1">
                <a:solidFill>
                  <a:schemeClr val="accent4">
                    <a:lumMod val="75000"/>
                    <a:lumOff val="25000"/>
                  </a:schemeClr>
                </a:solidFill>
              </a:rPr>
              <a:t>đến</a:t>
            </a:r>
            <a:r>
              <a:rPr lang="en-US" dirty="0">
                <a:solidFill>
                  <a:schemeClr val="accent4">
                    <a:lumMod val="75000"/>
                    <a:lumOff val="25000"/>
                  </a:schemeClr>
                </a:solidFill>
              </a:rPr>
              <a:t> </a:t>
            </a:r>
            <a:r>
              <a:rPr lang="en-US" dirty="0" err="1">
                <a:solidFill>
                  <a:schemeClr val="accent4">
                    <a:lumMod val="75000"/>
                    <a:lumOff val="25000"/>
                  </a:schemeClr>
                </a:solidFill>
              </a:rPr>
              <a:t>các</a:t>
            </a:r>
            <a:r>
              <a:rPr lang="en-US" dirty="0">
                <a:solidFill>
                  <a:schemeClr val="accent4">
                    <a:lumMod val="75000"/>
                    <a:lumOff val="25000"/>
                  </a:schemeClr>
                </a:solidFill>
              </a:rPr>
              <a:t> </a:t>
            </a:r>
            <a:r>
              <a:rPr lang="en-US" dirty="0" err="1">
                <a:solidFill>
                  <a:schemeClr val="accent4">
                    <a:lumMod val="75000"/>
                    <a:lumOff val="25000"/>
                  </a:schemeClr>
                </a:solidFill>
              </a:rPr>
              <a:t>thiết</a:t>
            </a:r>
            <a:r>
              <a:rPr lang="en-US" dirty="0">
                <a:solidFill>
                  <a:schemeClr val="accent4">
                    <a:lumMod val="75000"/>
                    <a:lumOff val="25000"/>
                  </a:schemeClr>
                </a:solidFill>
              </a:rPr>
              <a:t> </a:t>
            </a:r>
            <a:r>
              <a:rPr lang="en-US" dirty="0" err="1">
                <a:solidFill>
                  <a:schemeClr val="accent4">
                    <a:lumMod val="75000"/>
                    <a:lumOff val="25000"/>
                  </a:schemeClr>
                </a:solidFill>
              </a:rPr>
              <a:t>bị</a:t>
            </a:r>
            <a:r>
              <a:rPr lang="en-US" dirty="0">
                <a:solidFill>
                  <a:schemeClr val="accent4">
                    <a:lumMod val="75000"/>
                    <a:lumOff val="25000"/>
                  </a:schemeClr>
                </a:solidFill>
              </a:rPr>
              <a:t> </a:t>
            </a:r>
            <a:r>
              <a:rPr lang="en-US" dirty="0" err="1">
                <a:solidFill>
                  <a:schemeClr val="accent4">
                    <a:lumMod val="75000"/>
                    <a:lumOff val="25000"/>
                  </a:schemeClr>
                </a:solidFill>
              </a:rPr>
              <a:t>máy</a:t>
            </a:r>
            <a:r>
              <a:rPr lang="en-US" dirty="0">
                <a:solidFill>
                  <a:schemeClr val="accent4">
                    <a:lumMod val="75000"/>
                    <a:lumOff val="25000"/>
                  </a:schemeClr>
                </a:solidFill>
              </a:rPr>
              <a:t> </a:t>
            </a:r>
            <a:r>
              <a:rPr lang="en-US" dirty="0" err="1">
                <a:solidFill>
                  <a:schemeClr val="accent4">
                    <a:lumMod val="75000"/>
                    <a:lumOff val="25000"/>
                  </a:schemeClr>
                </a:solidFill>
              </a:rPr>
              <a:t>móc</a:t>
            </a:r>
            <a:r>
              <a:rPr lang="en-US" dirty="0">
                <a:solidFill>
                  <a:schemeClr val="accent4">
                    <a:lumMod val="75000"/>
                    <a:lumOff val="25000"/>
                  </a:schemeClr>
                </a:solidFill>
              </a:rPr>
              <a:t> </a:t>
            </a:r>
            <a:r>
              <a:rPr lang="en-US" dirty="0" err="1">
                <a:solidFill>
                  <a:schemeClr val="accent4">
                    <a:lumMod val="75000"/>
                    <a:lumOff val="25000"/>
                  </a:schemeClr>
                </a:solidFill>
              </a:rPr>
              <a:t>trong</a:t>
            </a:r>
            <a:r>
              <a:rPr lang="en-US" dirty="0">
                <a:solidFill>
                  <a:schemeClr val="accent4">
                    <a:lumMod val="75000"/>
                    <a:lumOff val="25000"/>
                  </a:schemeClr>
                </a:solidFill>
              </a:rPr>
              <a:t> </a:t>
            </a:r>
            <a:r>
              <a:rPr lang="en-US" dirty="0" err="1">
                <a:solidFill>
                  <a:schemeClr val="accent4">
                    <a:lumMod val="75000"/>
                    <a:lumOff val="25000"/>
                  </a:schemeClr>
                </a:solidFill>
              </a:rPr>
              <a:t>phòng</a:t>
            </a:r>
            <a:r>
              <a:rPr lang="en-US" dirty="0">
                <a:solidFill>
                  <a:schemeClr val="accent4">
                    <a:lumMod val="75000"/>
                    <a:lumOff val="25000"/>
                  </a:schemeClr>
                </a:solidFill>
              </a:rPr>
              <a:t>.</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Rectangle 2"/>
          <p:cNvSpPr>
            <a:spLocks noChangeArrowheads="1"/>
          </p:cNvSpPr>
          <p:nvPr/>
        </p:nvSpPr>
        <p:spPr bwMode="auto">
          <a:xfrm>
            <a:off x="457200" y="1130300"/>
            <a:ext cx="8534400" cy="5170646"/>
          </a:xfrm>
          <a:prstGeom prst="rect">
            <a:avLst/>
          </a:prstGeom>
          <a:solidFill>
            <a:srgbClr val="FFFFFF"/>
          </a:solidFill>
          <a:ln w="9525">
            <a:noFill/>
            <a:miter lim="800000"/>
            <a:headEnd/>
            <a:tailEnd/>
          </a:ln>
        </p:spPr>
        <p:txBody>
          <a:bodyPr anchor="ctr">
            <a:spAutoFit/>
          </a:bodyPr>
          <a:lstStyle/>
          <a:p>
            <a:pPr indent="457200" algn="ctr">
              <a:lnSpc>
                <a:spcPct val="150000"/>
              </a:lnSpc>
            </a:pPr>
            <a:r>
              <a:rPr lang="en-US" sz="2000" b="1" dirty="0">
                <a:solidFill>
                  <a:schemeClr val="accent4">
                    <a:lumMod val="75000"/>
                    <a:lumOff val="25000"/>
                  </a:schemeClr>
                </a:solidFill>
              </a:rPr>
              <a:t>NỘI QUY CÁC PHÒNG THỰC HÀNH, PHÒNG ĐA NĂNG</a:t>
            </a:r>
            <a:endParaRPr lang="en-US" sz="2000" dirty="0">
              <a:solidFill>
                <a:schemeClr val="accent4">
                  <a:lumMod val="75000"/>
                  <a:lumOff val="25000"/>
                </a:schemeClr>
              </a:solidFill>
            </a:endParaRPr>
          </a:p>
          <a:p>
            <a:pPr indent="457200" algn="just">
              <a:lnSpc>
                <a:spcPct val="150000"/>
              </a:lnSpc>
              <a:buFontTx/>
              <a:buAutoNum type="romanUcPeriod"/>
            </a:pPr>
            <a:r>
              <a:rPr lang="en-US" sz="2000" b="1" dirty="0" smtClean="0">
                <a:solidFill>
                  <a:schemeClr val="accent4">
                    <a:lumMod val="75000"/>
                    <a:lumOff val="25000"/>
                  </a:schemeClr>
                </a:solidFill>
              </a:rPr>
              <a:t>ĐỐI </a:t>
            </a:r>
            <a:r>
              <a:rPr lang="en-US" sz="2000" b="1" dirty="0">
                <a:solidFill>
                  <a:schemeClr val="accent4">
                    <a:lumMod val="75000"/>
                    <a:lumOff val="25000"/>
                  </a:schemeClr>
                </a:solidFill>
              </a:rPr>
              <a:t>VỚI GIÁO </a:t>
            </a:r>
            <a:r>
              <a:rPr lang="en-US" sz="2000" b="1" dirty="0" smtClean="0">
                <a:solidFill>
                  <a:schemeClr val="accent4">
                    <a:lumMod val="75000"/>
                    <a:lumOff val="25000"/>
                  </a:schemeClr>
                </a:solidFill>
              </a:rPr>
              <a:t>VIÊN</a:t>
            </a:r>
            <a:endParaRPr lang="en-US" sz="2000" b="1" dirty="0">
              <a:solidFill>
                <a:schemeClr val="accent4">
                  <a:lumMod val="75000"/>
                  <a:lumOff val="25000"/>
                </a:schemeClr>
              </a:solidFill>
            </a:endParaRPr>
          </a:p>
          <a:p>
            <a:pPr indent="457200" algn="just">
              <a:lnSpc>
                <a:spcPct val="150000"/>
              </a:lnSpc>
            </a:pPr>
            <a:r>
              <a:rPr lang="en-US" sz="2000" b="1" dirty="0" smtClean="0">
                <a:solidFill>
                  <a:schemeClr val="accent4">
                    <a:lumMod val="75000"/>
                    <a:lumOff val="25000"/>
                  </a:schemeClr>
                </a:solidFill>
              </a:rPr>
              <a:t>-</a:t>
            </a:r>
            <a:r>
              <a:rPr lang="en-US" sz="2000" b="1" dirty="0">
                <a:solidFill>
                  <a:schemeClr val="accent4">
                    <a:lumMod val="75000"/>
                    <a:lumOff val="25000"/>
                  </a:schemeClr>
                </a:solidFill>
              </a:rPr>
              <a:t> </a:t>
            </a:r>
            <a:r>
              <a:rPr lang="en-US" sz="2000" dirty="0" err="1">
                <a:solidFill>
                  <a:schemeClr val="accent4">
                    <a:lumMod val="75000"/>
                    <a:lumOff val="25000"/>
                  </a:schemeClr>
                </a:solidFill>
              </a:rPr>
              <a:t>Tổ</a:t>
            </a:r>
            <a:r>
              <a:rPr lang="en-US" sz="2000" dirty="0">
                <a:solidFill>
                  <a:schemeClr val="accent4">
                    <a:lumMod val="75000"/>
                    <a:lumOff val="25000"/>
                  </a:schemeClr>
                </a:solidFill>
              </a:rPr>
              <a:t> </a:t>
            </a:r>
            <a:r>
              <a:rPr lang="en-US" sz="2000" dirty="0" err="1">
                <a:solidFill>
                  <a:schemeClr val="accent4">
                    <a:lumMod val="75000"/>
                    <a:lumOff val="25000"/>
                  </a:schemeClr>
                </a:solidFill>
              </a:rPr>
              <a:t>chức</a:t>
            </a:r>
            <a:r>
              <a:rPr lang="en-US" sz="2000" dirty="0">
                <a:solidFill>
                  <a:schemeClr val="accent4">
                    <a:lumMod val="75000"/>
                    <a:lumOff val="25000"/>
                  </a:schemeClr>
                </a:solidFill>
              </a:rPr>
              <a:t> </a:t>
            </a:r>
            <a:r>
              <a:rPr lang="en-US" sz="2000" dirty="0" err="1">
                <a:solidFill>
                  <a:schemeClr val="accent4">
                    <a:lumMod val="75000"/>
                    <a:lumOff val="25000"/>
                  </a:schemeClr>
                </a:solidFill>
              </a:rPr>
              <a:t>giảng</a:t>
            </a:r>
            <a:r>
              <a:rPr lang="en-US" sz="2000" dirty="0">
                <a:solidFill>
                  <a:schemeClr val="accent4">
                    <a:lumMod val="75000"/>
                    <a:lumOff val="25000"/>
                  </a:schemeClr>
                </a:solidFill>
              </a:rPr>
              <a:t> </a:t>
            </a:r>
            <a:r>
              <a:rPr lang="en-US" sz="2000" dirty="0" err="1">
                <a:solidFill>
                  <a:schemeClr val="accent4">
                    <a:lumMod val="75000"/>
                    <a:lumOff val="25000"/>
                  </a:schemeClr>
                </a:solidFill>
              </a:rPr>
              <a:t>dạy</a:t>
            </a:r>
            <a:r>
              <a:rPr lang="en-US" sz="2000" dirty="0">
                <a:solidFill>
                  <a:schemeClr val="accent4">
                    <a:lumMod val="75000"/>
                    <a:lumOff val="25000"/>
                  </a:schemeClr>
                </a:solidFill>
              </a:rPr>
              <a:t>, </a:t>
            </a:r>
            <a:r>
              <a:rPr lang="en-US" sz="2000" dirty="0" err="1">
                <a:solidFill>
                  <a:schemeClr val="accent4">
                    <a:lumMod val="75000"/>
                    <a:lumOff val="25000"/>
                  </a:schemeClr>
                </a:solidFill>
              </a:rPr>
              <a:t>sử</a:t>
            </a:r>
            <a:r>
              <a:rPr lang="en-US" sz="2000" dirty="0">
                <a:solidFill>
                  <a:schemeClr val="accent4">
                    <a:lumMod val="75000"/>
                    <a:lumOff val="25000"/>
                  </a:schemeClr>
                </a:solidFill>
              </a:rPr>
              <a:t> </a:t>
            </a:r>
            <a:r>
              <a:rPr lang="en-US" sz="2000" dirty="0" err="1">
                <a:solidFill>
                  <a:schemeClr val="accent4">
                    <a:lumMod val="75000"/>
                    <a:lumOff val="25000"/>
                  </a:schemeClr>
                </a:solidFill>
              </a:rPr>
              <a:t>dụng</a:t>
            </a:r>
            <a:r>
              <a:rPr lang="en-US" sz="2000" dirty="0">
                <a:solidFill>
                  <a:schemeClr val="accent4">
                    <a:lumMod val="75000"/>
                    <a:lumOff val="25000"/>
                  </a:schemeClr>
                </a:solidFill>
              </a:rPr>
              <a:t> </a:t>
            </a:r>
            <a:r>
              <a:rPr lang="en-US" sz="2000" dirty="0" err="1">
                <a:solidFill>
                  <a:schemeClr val="accent4">
                    <a:lumMod val="75000"/>
                    <a:lumOff val="25000"/>
                  </a:schemeClr>
                </a:solidFill>
              </a:rPr>
              <a:t>trang</a:t>
            </a:r>
            <a:r>
              <a:rPr lang="en-US" sz="2000" dirty="0">
                <a:solidFill>
                  <a:schemeClr val="accent4">
                    <a:lumMod val="75000"/>
                    <a:lumOff val="25000"/>
                  </a:schemeClr>
                </a:solidFill>
              </a:rPr>
              <a:t> </a:t>
            </a:r>
            <a:r>
              <a:rPr lang="en-US" sz="2000" dirty="0" err="1">
                <a:solidFill>
                  <a:schemeClr val="accent4">
                    <a:lumMod val="75000"/>
                    <a:lumOff val="25000"/>
                  </a:schemeClr>
                </a:solidFill>
              </a:rPr>
              <a:t>thiết</a:t>
            </a:r>
            <a:r>
              <a:rPr lang="en-US" sz="2000" dirty="0">
                <a:solidFill>
                  <a:schemeClr val="accent4">
                    <a:lumMod val="75000"/>
                    <a:lumOff val="25000"/>
                  </a:schemeClr>
                </a:solidFill>
              </a:rPr>
              <a:t> </a:t>
            </a:r>
            <a:r>
              <a:rPr lang="en-US" sz="2000" dirty="0" err="1">
                <a:solidFill>
                  <a:schemeClr val="accent4">
                    <a:lumMod val="75000"/>
                    <a:lumOff val="25000"/>
                  </a:schemeClr>
                </a:solidFill>
              </a:rPr>
              <a:t>bị</a:t>
            </a:r>
            <a:r>
              <a:rPr lang="en-US" sz="2000" dirty="0">
                <a:solidFill>
                  <a:schemeClr val="accent4">
                    <a:lumMod val="75000"/>
                    <a:lumOff val="25000"/>
                  </a:schemeClr>
                </a:solidFill>
              </a:rPr>
              <a:t> </a:t>
            </a:r>
            <a:r>
              <a:rPr lang="en-US" sz="2000" dirty="0" err="1">
                <a:solidFill>
                  <a:schemeClr val="accent4">
                    <a:lumMod val="75000"/>
                    <a:lumOff val="25000"/>
                  </a:schemeClr>
                </a:solidFill>
              </a:rPr>
              <a:t>theo</a:t>
            </a:r>
            <a:r>
              <a:rPr lang="en-US" sz="2000" dirty="0">
                <a:solidFill>
                  <a:schemeClr val="accent4">
                    <a:lumMod val="75000"/>
                    <a:lumOff val="25000"/>
                  </a:schemeClr>
                </a:solidFill>
              </a:rPr>
              <a:t> </a:t>
            </a:r>
            <a:r>
              <a:rPr lang="en-US" sz="2000" dirty="0" err="1">
                <a:solidFill>
                  <a:schemeClr val="accent4">
                    <a:lumMod val="75000"/>
                    <a:lumOff val="25000"/>
                  </a:schemeClr>
                </a:solidFill>
              </a:rPr>
              <a:t>đúng</a:t>
            </a:r>
            <a:r>
              <a:rPr lang="en-US" sz="2000" dirty="0">
                <a:solidFill>
                  <a:schemeClr val="accent4">
                    <a:lumMod val="75000"/>
                    <a:lumOff val="25000"/>
                  </a:schemeClr>
                </a:solidFill>
              </a:rPr>
              <a:t> </a:t>
            </a:r>
            <a:r>
              <a:rPr lang="en-US" sz="2000" dirty="0" err="1">
                <a:solidFill>
                  <a:schemeClr val="accent4">
                    <a:lumMod val="75000"/>
                    <a:lumOff val="25000"/>
                  </a:schemeClr>
                </a:solidFill>
              </a:rPr>
              <a:t>mục</a:t>
            </a:r>
            <a:r>
              <a:rPr lang="en-US" sz="2000" dirty="0">
                <a:solidFill>
                  <a:schemeClr val="accent4">
                    <a:lumMod val="75000"/>
                    <a:lumOff val="25000"/>
                  </a:schemeClr>
                </a:solidFill>
              </a:rPr>
              <a:t> </a:t>
            </a:r>
            <a:r>
              <a:rPr lang="en-US" sz="2000" dirty="0" err="1">
                <a:solidFill>
                  <a:schemeClr val="accent4">
                    <a:lumMod val="75000"/>
                    <a:lumOff val="25000"/>
                  </a:schemeClr>
                </a:solidFill>
              </a:rPr>
              <a:t>đích</a:t>
            </a:r>
            <a:r>
              <a:rPr lang="en-US" sz="2000" dirty="0">
                <a:solidFill>
                  <a:schemeClr val="accent4">
                    <a:lumMod val="75000"/>
                    <a:lumOff val="25000"/>
                  </a:schemeClr>
                </a:solidFill>
              </a:rPr>
              <a:t>, </a:t>
            </a:r>
            <a:r>
              <a:rPr lang="en-US" sz="2000" dirty="0" err="1">
                <a:solidFill>
                  <a:schemeClr val="accent4">
                    <a:lumMod val="75000"/>
                    <a:lumOff val="25000"/>
                  </a:schemeClr>
                </a:solidFill>
              </a:rPr>
              <a:t>yêu</a:t>
            </a:r>
            <a:r>
              <a:rPr lang="en-US" sz="2000" dirty="0">
                <a:solidFill>
                  <a:schemeClr val="accent4">
                    <a:lumMod val="75000"/>
                    <a:lumOff val="25000"/>
                  </a:schemeClr>
                </a:solidFill>
              </a:rPr>
              <a:t> </a:t>
            </a:r>
            <a:r>
              <a:rPr lang="en-US" sz="2000" dirty="0" err="1">
                <a:solidFill>
                  <a:schemeClr val="accent4">
                    <a:lumMod val="75000"/>
                    <a:lumOff val="25000"/>
                  </a:schemeClr>
                </a:solidFill>
              </a:rPr>
              <a:t>cầu</a:t>
            </a:r>
            <a:r>
              <a:rPr lang="en-US" sz="2000" dirty="0">
                <a:solidFill>
                  <a:schemeClr val="accent4">
                    <a:lumMod val="75000"/>
                    <a:lumOff val="25000"/>
                  </a:schemeClr>
                </a:solidFill>
              </a:rPr>
              <a:t>.</a:t>
            </a:r>
          </a:p>
          <a:p>
            <a:pPr indent="457200" algn="just">
              <a:lnSpc>
                <a:spcPct val="150000"/>
              </a:lnSpc>
            </a:pPr>
            <a:r>
              <a:rPr lang="en-US" sz="2000" b="1" dirty="0">
                <a:solidFill>
                  <a:schemeClr val="accent4">
                    <a:lumMod val="75000"/>
                    <a:lumOff val="25000"/>
                  </a:schemeClr>
                </a:solidFill>
              </a:rPr>
              <a:t>- </a:t>
            </a:r>
            <a:r>
              <a:rPr lang="en-US" sz="2000" dirty="0" err="1">
                <a:solidFill>
                  <a:schemeClr val="accent4">
                    <a:lumMod val="75000"/>
                    <a:lumOff val="25000"/>
                  </a:schemeClr>
                </a:solidFill>
              </a:rPr>
              <a:t>Quản</a:t>
            </a:r>
            <a:r>
              <a:rPr lang="en-US" sz="2000" dirty="0">
                <a:solidFill>
                  <a:schemeClr val="accent4">
                    <a:lumMod val="75000"/>
                    <a:lumOff val="25000"/>
                  </a:schemeClr>
                </a:solidFill>
              </a:rPr>
              <a:t> </a:t>
            </a:r>
            <a:r>
              <a:rPr lang="en-US" sz="2000" dirty="0" err="1">
                <a:solidFill>
                  <a:schemeClr val="accent4">
                    <a:lumMod val="75000"/>
                    <a:lumOff val="25000"/>
                  </a:schemeClr>
                </a:solidFill>
              </a:rPr>
              <a:t>lý</a:t>
            </a:r>
            <a:r>
              <a:rPr lang="en-US" sz="2000" dirty="0">
                <a:solidFill>
                  <a:schemeClr val="accent4">
                    <a:lumMod val="75000"/>
                    <a:lumOff val="25000"/>
                  </a:schemeClr>
                </a:solidFill>
              </a:rPr>
              <a:t> </a:t>
            </a:r>
            <a:r>
              <a:rPr lang="en-US" sz="2000" dirty="0" err="1">
                <a:solidFill>
                  <a:schemeClr val="accent4">
                    <a:lumMod val="75000"/>
                    <a:lumOff val="25000"/>
                  </a:schemeClr>
                </a:solidFill>
              </a:rPr>
              <a:t>và</a:t>
            </a:r>
            <a:r>
              <a:rPr lang="en-US" sz="2000" dirty="0">
                <a:solidFill>
                  <a:schemeClr val="accent4">
                    <a:lumMod val="75000"/>
                    <a:lumOff val="25000"/>
                  </a:schemeClr>
                </a:solidFill>
              </a:rPr>
              <a:t> </a:t>
            </a:r>
            <a:r>
              <a:rPr lang="en-US" sz="2000" dirty="0" err="1">
                <a:solidFill>
                  <a:schemeClr val="accent4">
                    <a:lumMod val="75000"/>
                    <a:lumOff val="25000"/>
                  </a:schemeClr>
                </a:solidFill>
              </a:rPr>
              <a:t>chịu</a:t>
            </a:r>
            <a:r>
              <a:rPr lang="en-US" sz="2000" dirty="0">
                <a:solidFill>
                  <a:schemeClr val="accent4">
                    <a:lumMod val="75000"/>
                    <a:lumOff val="25000"/>
                  </a:schemeClr>
                </a:solidFill>
              </a:rPr>
              <a:t> </a:t>
            </a:r>
            <a:r>
              <a:rPr lang="en-US" sz="2000" dirty="0" err="1">
                <a:solidFill>
                  <a:schemeClr val="accent4">
                    <a:lumMod val="75000"/>
                    <a:lumOff val="25000"/>
                  </a:schemeClr>
                </a:solidFill>
              </a:rPr>
              <a:t>trách</a:t>
            </a:r>
            <a:r>
              <a:rPr lang="en-US" sz="2000" dirty="0">
                <a:solidFill>
                  <a:schemeClr val="accent4">
                    <a:lumMod val="75000"/>
                    <a:lumOff val="25000"/>
                  </a:schemeClr>
                </a:solidFill>
              </a:rPr>
              <a:t> </a:t>
            </a:r>
            <a:r>
              <a:rPr lang="en-US" sz="2000" dirty="0" err="1">
                <a:solidFill>
                  <a:schemeClr val="accent4">
                    <a:lumMod val="75000"/>
                    <a:lumOff val="25000"/>
                  </a:schemeClr>
                </a:solidFill>
              </a:rPr>
              <a:t>nhiệm</a:t>
            </a:r>
            <a:r>
              <a:rPr lang="en-US" sz="2000" dirty="0">
                <a:solidFill>
                  <a:schemeClr val="accent4">
                    <a:lumMod val="75000"/>
                    <a:lumOff val="25000"/>
                  </a:schemeClr>
                </a:solidFill>
              </a:rPr>
              <a:t> </a:t>
            </a:r>
            <a:r>
              <a:rPr lang="en-US" sz="2000" dirty="0" err="1">
                <a:solidFill>
                  <a:schemeClr val="accent4">
                    <a:lumMod val="75000"/>
                    <a:lumOff val="25000"/>
                  </a:schemeClr>
                </a:solidFill>
              </a:rPr>
              <a:t>về</a:t>
            </a:r>
            <a:r>
              <a:rPr lang="en-US" sz="2000" dirty="0">
                <a:solidFill>
                  <a:schemeClr val="accent4">
                    <a:lumMod val="75000"/>
                    <a:lumOff val="25000"/>
                  </a:schemeClr>
                </a:solidFill>
              </a:rPr>
              <a:t> </a:t>
            </a:r>
            <a:r>
              <a:rPr lang="en-US" sz="2000" dirty="0" err="1">
                <a:solidFill>
                  <a:schemeClr val="accent4">
                    <a:lumMod val="75000"/>
                    <a:lumOff val="25000"/>
                  </a:schemeClr>
                </a:solidFill>
              </a:rPr>
              <a:t>trang</a:t>
            </a:r>
            <a:r>
              <a:rPr lang="en-US" sz="2000" dirty="0">
                <a:solidFill>
                  <a:schemeClr val="accent4">
                    <a:lumMod val="75000"/>
                    <a:lumOff val="25000"/>
                  </a:schemeClr>
                </a:solidFill>
              </a:rPr>
              <a:t> </a:t>
            </a:r>
            <a:r>
              <a:rPr lang="en-US" sz="2000" dirty="0" err="1">
                <a:solidFill>
                  <a:schemeClr val="accent4">
                    <a:lumMod val="75000"/>
                    <a:lumOff val="25000"/>
                  </a:schemeClr>
                </a:solidFill>
              </a:rPr>
              <a:t>thiết</a:t>
            </a:r>
            <a:r>
              <a:rPr lang="en-US" sz="2000" dirty="0">
                <a:solidFill>
                  <a:schemeClr val="accent4">
                    <a:lumMod val="75000"/>
                    <a:lumOff val="25000"/>
                  </a:schemeClr>
                </a:solidFill>
              </a:rPr>
              <a:t> </a:t>
            </a:r>
            <a:r>
              <a:rPr lang="en-US" sz="2000" dirty="0" err="1">
                <a:solidFill>
                  <a:schemeClr val="accent4">
                    <a:lumMod val="75000"/>
                    <a:lumOff val="25000"/>
                  </a:schemeClr>
                </a:solidFill>
              </a:rPr>
              <a:t>bị</a:t>
            </a:r>
            <a:r>
              <a:rPr lang="en-US" sz="2000" dirty="0">
                <a:solidFill>
                  <a:schemeClr val="accent4">
                    <a:lumMod val="75000"/>
                    <a:lumOff val="25000"/>
                  </a:schemeClr>
                </a:solidFill>
              </a:rPr>
              <a:t> </a:t>
            </a:r>
            <a:r>
              <a:rPr lang="en-US" sz="2000" dirty="0" err="1">
                <a:solidFill>
                  <a:schemeClr val="accent4">
                    <a:lumMod val="75000"/>
                    <a:lumOff val="25000"/>
                  </a:schemeClr>
                </a:solidFill>
              </a:rPr>
              <a:t>trong</a:t>
            </a:r>
            <a:r>
              <a:rPr lang="en-US" sz="2000" dirty="0">
                <a:solidFill>
                  <a:schemeClr val="accent4">
                    <a:lumMod val="75000"/>
                    <a:lumOff val="25000"/>
                  </a:schemeClr>
                </a:solidFill>
              </a:rPr>
              <a:t> </a:t>
            </a:r>
            <a:r>
              <a:rPr lang="en-US" sz="2000" dirty="0" err="1">
                <a:solidFill>
                  <a:schemeClr val="accent4">
                    <a:lumMod val="75000"/>
                    <a:lumOff val="25000"/>
                  </a:schemeClr>
                </a:solidFill>
              </a:rPr>
              <a:t>giờ</a:t>
            </a:r>
            <a:r>
              <a:rPr lang="en-US" sz="2000" dirty="0">
                <a:solidFill>
                  <a:schemeClr val="accent4">
                    <a:lumMod val="75000"/>
                    <a:lumOff val="25000"/>
                  </a:schemeClr>
                </a:solidFill>
              </a:rPr>
              <a:t> </a:t>
            </a:r>
            <a:r>
              <a:rPr lang="en-US" sz="2000" dirty="0" err="1">
                <a:solidFill>
                  <a:schemeClr val="accent4">
                    <a:lumMod val="75000"/>
                    <a:lumOff val="25000"/>
                  </a:schemeClr>
                </a:solidFill>
              </a:rPr>
              <a:t>giảng</a:t>
            </a:r>
            <a:r>
              <a:rPr lang="en-US" sz="2000" dirty="0">
                <a:solidFill>
                  <a:schemeClr val="accent4">
                    <a:lumMod val="75000"/>
                    <a:lumOff val="25000"/>
                  </a:schemeClr>
                </a:solidFill>
              </a:rPr>
              <a:t> </a:t>
            </a:r>
            <a:r>
              <a:rPr lang="en-US" sz="2000" dirty="0" err="1">
                <a:solidFill>
                  <a:schemeClr val="accent4">
                    <a:lumMod val="75000"/>
                    <a:lumOff val="25000"/>
                  </a:schemeClr>
                </a:solidFill>
              </a:rPr>
              <a:t>dạy</a:t>
            </a:r>
            <a:r>
              <a:rPr lang="en-US" sz="2000" dirty="0">
                <a:solidFill>
                  <a:schemeClr val="accent4">
                    <a:lumMod val="75000"/>
                    <a:lumOff val="25000"/>
                  </a:schemeClr>
                </a:solidFill>
              </a:rPr>
              <a:t> </a:t>
            </a:r>
            <a:r>
              <a:rPr lang="en-US" sz="2000" dirty="0" err="1">
                <a:solidFill>
                  <a:schemeClr val="accent4">
                    <a:lumMod val="75000"/>
                    <a:lumOff val="25000"/>
                  </a:schemeClr>
                </a:solidFill>
              </a:rPr>
              <a:t>của</a:t>
            </a:r>
            <a:r>
              <a:rPr lang="en-US" sz="2000" dirty="0">
                <a:solidFill>
                  <a:schemeClr val="accent4">
                    <a:lumMod val="75000"/>
                    <a:lumOff val="25000"/>
                  </a:schemeClr>
                </a:solidFill>
              </a:rPr>
              <a:t> </a:t>
            </a:r>
            <a:r>
              <a:rPr lang="en-US" sz="2000" dirty="0" err="1">
                <a:solidFill>
                  <a:schemeClr val="accent4">
                    <a:lumMod val="75000"/>
                    <a:lumOff val="25000"/>
                  </a:schemeClr>
                </a:solidFill>
              </a:rPr>
              <a:t>mình</a:t>
            </a:r>
            <a:r>
              <a:rPr lang="en-US" sz="2000" dirty="0">
                <a:solidFill>
                  <a:schemeClr val="accent4">
                    <a:lumMod val="75000"/>
                    <a:lumOff val="25000"/>
                  </a:schemeClr>
                </a:solidFill>
              </a:rPr>
              <a:t>.</a:t>
            </a:r>
          </a:p>
          <a:p>
            <a:pPr indent="457200" algn="just">
              <a:lnSpc>
                <a:spcPct val="150000"/>
              </a:lnSpc>
            </a:pPr>
            <a:r>
              <a:rPr lang="en-US" sz="2000" b="1" dirty="0">
                <a:solidFill>
                  <a:schemeClr val="accent4">
                    <a:lumMod val="75000"/>
                    <a:lumOff val="25000"/>
                  </a:schemeClr>
                </a:solidFill>
              </a:rPr>
              <a:t>- </a:t>
            </a:r>
            <a:r>
              <a:rPr lang="en-US" sz="2000" dirty="0" err="1">
                <a:solidFill>
                  <a:schemeClr val="accent4">
                    <a:lumMod val="75000"/>
                    <a:lumOff val="25000"/>
                  </a:schemeClr>
                </a:solidFill>
              </a:rPr>
              <a:t>Kịp</a:t>
            </a:r>
            <a:r>
              <a:rPr lang="en-US" sz="2000" dirty="0">
                <a:solidFill>
                  <a:schemeClr val="accent4">
                    <a:lumMod val="75000"/>
                    <a:lumOff val="25000"/>
                  </a:schemeClr>
                </a:solidFill>
              </a:rPr>
              <a:t> </a:t>
            </a:r>
            <a:r>
              <a:rPr lang="en-US" sz="2000" dirty="0" err="1">
                <a:solidFill>
                  <a:schemeClr val="accent4">
                    <a:lumMod val="75000"/>
                    <a:lumOff val="25000"/>
                  </a:schemeClr>
                </a:solidFill>
              </a:rPr>
              <a:t>thời</a:t>
            </a:r>
            <a:r>
              <a:rPr lang="en-US" sz="2000" dirty="0">
                <a:solidFill>
                  <a:schemeClr val="accent4">
                    <a:lumMod val="75000"/>
                    <a:lumOff val="25000"/>
                  </a:schemeClr>
                </a:solidFill>
              </a:rPr>
              <a:t> </a:t>
            </a:r>
            <a:r>
              <a:rPr lang="en-US" sz="2000" dirty="0" err="1">
                <a:solidFill>
                  <a:schemeClr val="accent4">
                    <a:lumMod val="75000"/>
                    <a:lumOff val="25000"/>
                  </a:schemeClr>
                </a:solidFill>
              </a:rPr>
              <a:t>thông</a:t>
            </a:r>
            <a:r>
              <a:rPr lang="en-US" sz="2000" dirty="0">
                <a:solidFill>
                  <a:schemeClr val="accent4">
                    <a:lumMod val="75000"/>
                    <a:lumOff val="25000"/>
                  </a:schemeClr>
                </a:solidFill>
              </a:rPr>
              <a:t> </a:t>
            </a:r>
            <a:r>
              <a:rPr lang="en-US" sz="2000" dirty="0" err="1">
                <a:solidFill>
                  <a:schemeClr val="accent4">
                    <a:lumMod val="75000"/>
                    <a:lumOff val="25000"/>
                  </a:schemeClr>
                </a:solidFill>
              </a:rPr>
              <a:t>báo</a:t>
            </a:r>
            <a:r>
              <a:rPr lang="en-US" sz="2000" dirty="0">
                <a:solidFill>
                  <a:schemeClr val="accent4">
                    <a:lumMod val="75000"/>
                    <a:lumOff val="25000"/>
                  </a:schemeClr>
                </a:solidFill>
              </a:rPr>
              <a:t> </a:t>
            </a:r>
            <a:r>
              <a:rPr lang="en-US" sz="2000" dirty="0" err="1">
                <a:solidFill>
                  <a:schemeClr val="accent4">
                    <a:lumMod val="75000"/>
                    <a:lumOff val="25000"/>
                  </a:schemeClr>
                </a:solidFill>
              </a:rPr>
              <a:t>hỏng</a:t>
            </a:r>
            <a:r>
              <a:rPr lang="en-US" sz="2000" dirty="0">
                <a:solidFill>
                  <a:schemeClr val="accent4">
                    <a:lumMod val="75000"/>
                    <a:lumOff val="25000"/>
                  </a:schemeClr>
                </a:solidFill>
              </a:rPr>
              <a:t> </a:t>
            </a:r>
            <a:r>
              <a:rPr lang="en-US" sz="2000" dirty="0" err="1">
                <a:solidFill>
                  <a:schemeClr val="accent4">
                    <a:lumMod val="75000"/>
                    <a:lumOff val="25000"/>
                  </a:schemeClr>
                </a:solidFill>
              </a:rPr>
              <a:t>hóc</a:t>
            </a:r>
            <a:r>
              <a:rPr lang="en-US" sz="2000" dirty="0">
                <a:solidFill>
                  <a:schemeClr val="accent4">
                    <a:lumMod val="75000"/>
                    <a:lumOff val="25000"/>
                  </a:schemeClr>
                </a:solidFill>
              </a:rPr>
              <a:t> </a:t>
            </a:r>
            <a:r>
              <a:rPr lang="en-US" sz="2000" dirty="0" err="1">
                <a:solidFill>
                  <a:schemeClr val="accent4">
                    <a:lumMod val="75000"/>
                    <a:lumOff val="25000"/>
                  </a:schemeClr>
                </a:solidFill>
              </a:rPr>
              <a:t>trang</a:t>
            </a:r>
            <a:r>
              <a:rPr lang="en-US" sz="2000" dirty="0">
                <a:solidFill>
                  <a:schemeClr val="accent4">
                    <a:lumMod val="75000"/>
                    <a:lumOff val="25000"/>
                  </a:schemeClr>
                </a:solidFill>
              </a:rPr>
              <a:t> </a:t>
            </a:r>
            <a:r>
              <a:rPr lang="en-US" sz="2000" dirty="0" err="1">
                <a:solidFill>
                  <a:schemeClr val="accent4">
                    <a:lumMod val="75000"/>
                    <a:lumOff val="25000"/>
                  </a:schemeClr>
                </a:solidFill>
              </a:rPr>
              <a:t>thiết</a:t>
            </a:r>
            <a:r>
              <a:rPr lang="en-US" sz="2000" dirty="0">
                <a:solidFill>
                  <a:schemeClr val="accent4">
                    <a:lumMod val="75000"/>
                    <a:lumOff val="25000"/>
                  </a:schemeClr>
                </a:solidFill>
              </a:rPr>
              <a:t> </a:t>
            </a:r>
            <a:r>
              <a:rPr lang="en-US" sz="2000" dirty="0" err="1">
                <a:solidFill>
                  <a:schemeClr val="accent4">
                    <a:lumMod val="75000"/>
                    <a:lumOff val="25000"/>
                  </a:schemeClr>
                </a:solidFill>
              </a:rPr>
              <a:t>bị</a:t>
            </a:r>
            <a:r>
              <a:rPr lang="en-US" sz="2000" dirty="0">
                <a:solidFill>
                  <a:schemeClr val="accent4">
                    <a:lumMod val="75000"/>
                    <a:lumOff val="25000"/>
                  </a:schemeClr>
                </a:solidFill>
              </a:rPr>
              <a:t>, </a:t>
            </a:r>
            <a:r>
              <a:rPr lang="en-US" sz="2000" dirty="0" err="1">
                <a:solidFill>
                  <a:schemeClr val="accent4">
                    <a:lumMod val="75000"/>
                    <a:lumOff val="25000"/>
                  </a:schemeClr>
                </a:solidFill>
              </a:rPr>
              <a:t>đồ</a:t>
            </a:r>
            <a:r>
              <a:rPr lang="en-US" sz="2000" dirty="0">
                <a:solidFill>
                  <a:schemeClr val="accent4">
                    <a:lumMod val="75000"/>
                    <a:lumOff val="25000"/>
                  </a:schemeClr>
                </a:solidFill>
              </a:rPr>
              <a:t> </a:t>
            </a:r>
            <a:r>
              <a:rPr lang="en-US" sz="2000" dirty="0" err="1">
                <a:solidFill>
                  <a:schemeClr val="accent4">
                    <a:lumMod val="75000"/>
                    <a:lumOff val="25000"/>
                  </a:schemeClr>
                </a:solidFill>
              </a:rPr>
              <a:t>dùng</a:t>
            </a:r>
            <a:r>
              <a:rPr lang="en-US" sz="2000" dirty="0">
                <a:solidFill>
                  <a:schemeClr val="accent4">
                    <a:lumMod val="75000"/>
                    <a:lumOff val="25000"/>
                  </a:schemeClr>
                </a:solidFill>
              </a:rPr>
              <a:t> </a:t>
            </a:r>
            <a:r>
              <a:rPr lang="en-US" sz="2000" dirty="0" err="1">
                <a:solidFill>
                  <a:schemeClr val="accent4">
                    <a:lumMod val="75000"/>
                    <a:lumOff val="25000"/>
                  </a:schemeClr>
                </a:solidFill>
              </a:rPr>
              <a:t>trong</a:t>
            </a:r>
            <a:r>
              <a:rPr lang="en-US" sz="2000" dirty="0">
                <a:solidFill>
                  <a:schemeClr val="accent4">
                    <a:lumMod val="75000"/>
                    <a:lumOff val="25000"/>
                  </a:schemeClr>
                </a:solidFill>
              </a:rPr>
              <a:t> </a:t>
            </a:r>
            <a:r>
              <a:rPr lang="en-US" sz="2000" dirty="0" err="1">
                <a:solidFill>
                  <a:schemeClr val="accent4">
                    <a:lumMod val="75000"/>
                    <a:lumOff val="25000"/>
                  </a:schemeClr>
                </a:solidFill>
              </a:rPr>
              <a:t>quá</a:t>
            </a:r>
            <a:r>
              <a:rPr lang="en-US" sz="2000" dirty="0">
                <a:solidFill>
                  <a:schemeClr val="accent4">
                    <a:lumMod val="75000"/>
                    <a:lumOff val="25000"/>
                  </a:schemeClr>
                </a:solidFill>
              </a:rPr>
              <a:t> </a:t>
            </a:r>
            <a:r>
              <a:rPr lang="en-US" sz="2000" dirty="0" err="1">
                <a:solidFill>
                  <a:schemeClr val="accent4">
                    <a:lumMod val="75000"/>
                    <a:lumOff val="25000"/>
                  </a:schemeClr>
                </a:solidFill>
              </a:rPr>
              <a:t>trình</a:t>
            </a:r>
            <a:r>
              <a:rPr lang="en-US" sz="2000" dirty="0">
                <a:solidFill>
                  <a:schemeClr val="accent4">
                    <a:lumMod val="75000"/>
                    <a:lumOff val="25000"/>
                  </a:schemeClr>
                </a:solidFill>
              </a:rPr>
              <a:t> </a:t>
            </a:r>
            <a:r>
              <a:rPr lang="en-US" sz="2000" dirty="0" err="1">
                <a:solidFill>
                  <a:schemeClr val="accent4">
                    <a:lumMod val="75000"/>
                    <a:lumOff val="25000"/>
                  </a:schemeClr>
                </a:solidFill>
              </a:rPr>
              <a:t>sử</a:t>
            </a:r>
            <a:r>
              <a:rPr lang="en-US" sz="2000" dirty="0">
                <a:solidFill>
                  <a:schemeClr val="accent4">
                    <a:lumMod val="75000"/>
                    <a:lumOff val="25000"/>
                  </a:schemeClr>
                </a:solidFill>
              </a:rPr>
              <a:t> </a:t>
            </a:r>
            <a:r>
              <a:rPr lang="en-US" sz="2000" dirty="0" err="1">
                <a:solidFill>
                  <a:schemeClr val="accent4">
                    <a:lumMod val="75000"/>
                    <a:lumOff val="25000"/>
                  </a:schemeClr>
                </a:solidFill>
              </a:rPr>
              <a:t>dụng</a:t>
            </a:r>
            <a:r>
              <a:rPr lang="en-US" sz="2000" dirty="0">
                <a:solidFill>
                  <a:schemeClr val="accent4">
                    <a:lumMod val="75000"/>
                    <a:lumOff val="25000"/>
                  </a:schemeClr>
                </a:solidFill>
              </a:rPr>
              <a:t> </a:t>
            </a:r>
            <a:r>
              <a:rPr lang="en-US" sz="2000" dirty="0" err="1">
                <a:solidFill>
                  <a:schemeClr val="accent4">
                    <a:lumMod val="75000"/>
                    <a:lumOff val="25000"/>
                  </a:schemeClr>
                </a:solidFill>
              </a:rPr>
              <a:t>cho</a:t>
            </a:r>
            <a:r>
              <a:rPr lang="en-US" sz="2000" dirty="0">
                <a:solidFill>
                  <a:schemeClr val="accent4">
                    <a:lumMod val="75000"/>
                    <a:lumOff val="25000"/>
                  </a:schemeClr>
                </a:solidFill>
              </a:rPr>
              <a:t> </a:t>
            </a:r>
            <a:r>
              <a:rPr lang="en-US" sz="2000" dirty="0" err="1">
                <a:solidFill>
                  <a:schemeClr val="accent4">
                    <a:lumMod val="75000"/>
                    <a:lumOff val="25000"/>
                  </a:schemeClr>
                </a:solidFill>
              </a:rPr>
              <a:t>nhân</a:t>
            </a:r>
            <a:r>
              <a:rPr lang="en-US" sz="2000" dirty="0">
                <a:solidFill>
                  <a:schemeClr val="accent4">
                    <a:lumMod val="75000"/>
                    <a:lumOff val="25000"/>
                  </a:schemeClr>
                </a:solidFill>
              </a:rPr>
              <a:t> </a:t>
            </a:r>
            <a:r>
              <a:rPr lang="en-US" sz="2000" dirty="0" err="1">
                <a:solidFill>
                  <a:schemeClr val="accent4">
                    <a:lumMod val="75000"/>
                    <a:lumOff val="25000"/>
                  </a:schemeClr>
                </a:solidFill>
              </a:rPr>
              <a:t>viên</a:t>
            </a:r>
            <a:r>
              <a:rPr lang="en-US" sz="2000" dirty="0">
                <a:solidFill>
                  <a:schemeClr val="accent4">
                    <a:lumMod val="75000"/>
                    <a:lumOff val="25000"/>
                  </a:schemeClr>
                </a:solidFill>
              </a:rPr>
              <a:t> </a:t>
            </a:r>
            <a:r>
              <a:rPr lang="en-US" sz="2000" dirty="0" err="1">
                <a:solidFill>
                  <a:schemeClr val="accent4">
                    <a:lumMod val="75000"/>
                    <a:lumOff val="25000"/>
                  </a:schemeClr>
                </a:solidFill>
              </a:rPr>
              <a:t>phòng</a:t>
            </a:r>
            <a:r>
              <a:rPr lang="en-US" sz="2000" dirty="0">
                <a:solidFill>
                  <a:schemeClr val="accent4">
                    <a:lumMod val="75000"/>
                    <a:lumOff val="25000"/>
                  </a:schemeClr>
                </a:solidFill>
              </a:rPr>
              <a:t> </a:t>
            </a:r>
            <a:r>
              <a:rPr lang="en-US" sz="2000" dirty="0" err="1">
                <a:solidFill>
                  <a:schemeClr val="accent4">
                    <a:lumMod val="75000"/>
                    <a:lumOff val="25000"/>
                  </a:schemeClr>
                </a:solidFill>
              </a:rPr>
              <a:t>đồ</a:t>
            </a:r>
            <a:r>
              <a:rPr lang="en-US" sz="2000" dirty="0">
                <a:solidFill>
                  <a:schemeClr val="accent4">
                    <a:lumMod val="75000"/>
                    <a:lumOff val="25000"/>
                  </a:schemeClr>
                </a:solidFill>
              </a:rPr>
              <a:t> </a:t>
            </a:r>
            <a:r>
              <a:rPr lang="en-US" sz="2000" dirty="0" err="1">
                <a:solidFill>
                  <a:schemeClr val="accent4">
                    <a:lumMod val="75000"/>
                    <a:lumOff val="25000"/>
                  </a:schemeClr>
                </a:solidFill>
              </a:rPr>
              <a:t>dùng</a:t>
            </a:r>
            <a:r>
              <a:rPr lang="en-US" sz="2000" dirty="0">
                <a:solidFill>
                  <a:schemeClr val="accent4">
                    <a:lumMod val="75000"/>
                    <a:lumOff val="25000"/>
                  </a:schemeClr>
                </a:solidFill>
              </a:rPr>
              <a:t> </a:t>
            </a:r>
            <a:r>
              <a:rPr lang="en-US" sz="2000" dirty="0" err="1">
                <a:solidFill>
                  <a:schemeClr val="accent4">
                    <a:lumMod val="75000"/>
                    <a:lumOff val="25000"/>
                  </a:schemeClr>
                </a:solidFill>
              </a:rPr>
              <a:t>giảng</a:t>
            </a:r>
            <a:r>
              <a:rPr lang="en-US" sz="2000" dirty="0">
                <a:solidFill>
                  <a:schemeClr val="accent4">
                    <a:lumMod val="75000"/>
                    <a:lumOff val="25000"/>
                  </a:schemeClr>
                </a:solidFill>
              </a:rPr>
              <a:t> </a:t>
            </a:r>
            <a:r>
              <a:rPr lang="en-US" sz="2000" dirty="0" err="1">
                <a:solidFill>
                  <a:schemeClr val="accent4">
                    <a:lumMod val="75000"/>
                    <a:lumOff val="25000"/>
                  </a:schemeClr>
                </a:solidFill>
              </a:rPr>
              <a:t>dạy</a:t>
            </a:r>
            <a:r>
              <a:rPr lang="en-US" sz="2000" dirty="0">
                <a:solidFill>
                  <a:schemeClr val="accent4">
                    <a:lumMod val="75000"/>
                    <a:lumOff val="25000"/>
                  </a:schemeClr>
                </a:solidFill>
              </a:rPr>
              <a:t>.</a:t>
            </a:r>
          </a:p>
          <a:p>
            <a:pPr indent="457200" algn="just">
              <a:lnSpc>
                <a:spcPct val="150000"/>
              </a:lnSpc>
            </a:pPr>
            <a:r>
              <a:rPr lang="en-US" sz="2000" b="1" dirty="0">
                <a:solidFill>
                  <a:schemeClr val="accent4">
                    <a:lumMod val="75000"/>
                    <a:lumOff val="25000"/>
                  </a:schemeClr>
                </a:solidFill>
              </a:rPr>
              <a:t>- </a:t>
            </a:r>
            <a:r>
              <a:rPr lang="en-US" sz="2000" dirty="0" err="1">
                <a:solidFill>
                  <a:schemeClr val="accent4">
                    <a:lumMod val="75000"/>
                    <a:lumOff val="25000"/>
                  </a:schemeClr>
                </a:solidFill>
              </a:rPr>
              <a:t>Tổ</a:t>
            </a:r>
            <a:r>
              <a:rPr lang="en-US" sz="2000" dirty="0">
                <a:solidFill>
                  <a:schemeClr val="accent4">
                    <a:lumMod val="75000"/>
                    <a:lumOff val="25000"/>
                  </a:schemeClr>
                </a:solidFill>
              </a:rPr>
              <a:t> </a:t>
            </a:r>
            <a:r>
              <a:rPr lang="en-US" sz="2000" dirty="0" err="1">
                <a:solidFill>
                  <a:schemeClr val="accent4">
                    <a:lumMod val="75000"/>
                    <a:lumOff val="25000"/>
                  </a:schemeClr>
                </a:solidFill>
              </a:rPr>
              <a:t>chức</a:t>
            </a:r>
            <a:r>
              <a:rPr lang="en-US" sz="2000" dirty="0">
                <a:solidFill>
                  <a:schemeClr val="accent4">
                    <a:lumMod val="75000"/>
                    <a:lumOff val="25000"/>
                  </a:schemeClr>
                </a:solidFill>
              </a:rPr>
              <a:t> </a:t>
            </a:r>
            <a:r>
              <a:rPr lang="en-US" sz="2000" dirty="0" err="1">
                <a:solidFill>
                  <a:schemeClr val="accent4">
                    <a:lumMod val="75000"/>
                    <a:lumOff val="25000"/>
                  </a:schemeClr>
                </a:solidFill>
              </a:rPr>
              <a:t>lớp</a:t>
            </a:r>
            <a:r>
              <a:rPr lang="en-US" sz="2000" dirty="0">
                <a:solidFill>
                  <a:schemeClr val="accent4">
                    <a:lumMod val="75000"/>
                    <a:lumOff val="25000"/>
                  </a:schemeClr>
                </a:solidFill>
              </a:rPr>
              <a:t> </a:t>
            </a:r>
            <a:r>
              <a:rPr lang="en-US" sz="2000" dirty="0" err="1">
                <a:solidFill>
                  <a:schemeClr val="accent4">
                    <a:lumMod val="75000"/>
                    <a:lumOff val="25000"/>
                  </a:schemeClr>
                </a:solidFill>
              </a:rPr>
              <a:t>vệ</a:t>
            </a:r>
            <a:r>
              <a:rPr lang="en-US" sz="2000" dirty="0">
                <a:solidFill>
                  <a:schemeClr val="accent4">
                    <a:lumMod val="75000"/>
                    <a:lumOff val="25000"/>
                  </a:schemeClr>
                </a:solidFill>
              </a:rPr>
              <a:t> </a:t>
            </a:r>
            <a:r>
              <a:rPr lang="en-US" sz="2000" dirty="0" err="1">
                <a:solidFill>
                  <a:schemeClr val="accent4">
                    <a:lumMod val="75000"/>
                    <a:lumOff val="25000"/>
                  </a:schemeClr>
                </a:solidFill>
              </a:rPr>
              <a:t>sinh</a:t>
            </a:r>
            <a:r>
              <a:rPr lang="en-US" sz="2000" dirty="0">
                <a:solidFill>
                  <a:schemeClr val="accent4">
                    <a:lumMod val="75000"/>
                    <a:lumOff val="25000"/>
                  </a:schemeClr>
                </a:solidFill>
              </a:rPr>
              <a:t> </a:t>
            </a:r>
            <a:r>
              <a:rPr lang="en-US" sz="2000" dirty="0" err="1">
                <a:solidFill>
                  <a:schemeClr val="accent4">
                    <a:lumMod val="75000"/>
                    <a:lumOff val="25000"/>
                  </a:schemeClr>
                </a:solidFill>
              </a:rPr>
              <a:t>sạch</a:t>
            </a:r>
            <a:r>
              <a:rPr lang="en-US" sz="2000" dirty="0">
                <a:solidFill>
                  <a:schemeClr val="accent4">
                    <a:lumMod val="75000"/>
                    <a:lumOff val="25000"/>
                  </a:schemeClr>
                </a:solidFill>
              </a:rPr>
              <a:t> </a:t>
            </a:r>
            <a:r>
              <a:rPr lang="en-US" sz="2000" dirty="0" err="1">
                <a:solidFill>
                  <a:schemeClr val="accent4">
                    <a:lumMod val="75000"/>
                    <a:lumOff val="25000"/>
                  </a:schemeClr>
                </a:solidFill>
              </a:rPr>
              <a:t>sẽ</a:t>
            </a:r>
            <a:r>
              <a:rPr lang="en-US" sz="2000" dirty="0">
                <a:solidFill>
                  <a:schemeClr val="accent4">
                    <a:lumMod val="75000"/>
                    <a:lumOff val="25000"/>
                  </a:schemeClr>
                </a:solidFill>
              </a:rPr>
              <a:t>, </a:t>
            </a:r>
            <a:r>
              <a:rPr lang="en-US" sz="2000" dirty="0" err="1">
                <a:solidFill>
                  <a:schemeClr val="accent4">
                    <a:lumMod val="75000"/>
                    <a:lumOff val="25000"/>
                  </a:schemeClr>
                </a:solidFill>
              </a:rPr>
              <a:t>tắt</a:t>
            </a:r>
            <a:r>
              <a:rPr lang="en-US" sz="2000" dirty="0">
                <a:solidFill>
                  <a:schemeClr val="accent4">
                    <a:lumMod val="75000"/>
                    <a:lumOff val="25000"/>
                  </a:schemeClr>
                </a:solidFill>
              </a:rPr>
              <a:t> </a:t>
            </a:r>
            <a:r>
              <a:rPr lang="en-US" sz="2000" dirty="0" err="1">
                <a:solidFill>
                  <a:schemeClr val="accent4">
                    <a:lumMod val="75000"/>
                    <a:lumOff val="25000"/>
                  </a:schemeClr>
                </a:solidFill>
              </a:rPr>
              <a:t>thiết</a:t>
            </a:r>
            <a:r>
              <a:rPr lang="en-US" sz="2000" dirty="0">
                <a:solidFill>
                  <a:schemeClr val="accent4">
                    <a:lumMod val="75000"/>
                    <a:lumOff val="25000"/>
                  </a:schemeClr>
                </a:solidFill>
              </a:rPr>
              <a:t> </a:t>
            </a:r>
            <a:r>
              <a:rPr lang="en-US" sz="2000" dirty="0" err="1">
                <a:solidFill>
                  <a:schemeClr val="accent4">
                    <a:lumMod val="75000"/>
                    <a:lumOff val="25000"/>
                  </a:schemeClr>
                </a:solidFill>
              </a:rPr>
              <a:t>bị</a:t>
            </a:r>
            <a:r>
              <a:rPr lang="en-US" sz="2000" dirty="0">
                <a:solidFill>
                  <a:schemeClr val="accent4">
                    <a:lumMod val="75000"/>
                    <a:lumOff val="25000"/>
                  </a:schemeClr>
                </a:solidFill>
              </a:rPr>
              <a:t> </a:t>
            </a:r>
            <a:r>
              <a:rPr lang="en-US" sz="2000" dirty="0" err="1">
                <a:solidFill>
                  <a:schemeClr val="accent4">
                    <a:lumMod val="75000"/>
                    <a:lumOff val="25000"/>
                  </a:schemeClr>
                </a:solidFill>
              </a:rPr>
              <a:t>và</a:t>
            </a:r>
            <a:r>
              <a:rPr lang="en-US" sz="2000" dirty="0">
                <a:solidFill>
                  <a:schemeClr val="accent4">
                    <a:lumMod val="75000"/>
                    <a:lumOff val="25000"/>
                  </a:schemeClr>
                </a:solidFill>
              </a:rPr>
              <a:t> </a:t>
            </a:r>
            <a:r>
              <a:rPr lang="en-US" sz="2000" dirty="0" err="1">
                <a:solidFill>
                  <a:schemeClr val="accent4">
                    <a:lumMod val="75000"/>
                    <a:lumOff val="25000"/>
                  </a:schemeClr>
                </a:solidFill>
              </a:rPr>
              <a:t>ngắt</a:t>
            </a:r>
            <a:r>
              <a:rPr lang="en-US" sz="2000" dirty="0">
                <a:solidFill>
                  <a:schemeClr val="accent4">
                    <a:lumMod val="75000"/>
                    <a:lumOff val="25000"/>
                  </a:schemeClr>
                </a:solidFill>
              </a:rPr>
              <a:t> </a:t>
            </a:r>
            <a:r>
              <a:rPr lang="en-US" sz="2000" dirty="0" err="1">
                <a:solidFill>
                  <a:schemeClr val="accent4">
                    <a:lumMod val="75000"/>
                    <a:lumOff val="25000"/>
                  </a:schemeClr>
                </a:solidFill>
              </a:rPr>
              <a:t>nguồn</a:t>
            </a:r>
            <a:r>
              <a:rPr lang="en-US" sz="2000" dirty="0">
                <a:solidFill>
                  <a:schemeClr val="accent4">
                    <a:lumMod val="75000"/>
                    <a:lumOff val="25000"/>
                  </a:schemeClr>
                </a:solidFill>
              </a:rPr>
              <a:t> </a:t>
            </a:r>
            <a:r>
              <a:rPr lang="en-US" sz="2000" dirty="0" err="1">
                <a:solidFill>
                  <a:schemeClr val="accent4">
                    <a:lumMod val="75000"/>
                    <a:lumOff val="25000"/>
                  </a:schemeClr>
                </a:solidFill>
              </a:rPr>
              <a:t>điện</a:t>
            </a:r>
            <a:r>
              <a:rPr lang="en-US" sz="2000" dirty="0">
                <a:solidFill>
                  <a:schemeClr val="accent4">
                    <a:lumMod val="75000"/>
                    <a:lumOff val="25000"/>
                  </a:schemeClr>
                </a:solidFill>
              </a:rPr>
              <a:t> </a:t>
            </a:r>
            <a:r>
              <a:rPr lang="en-US" sz="2000" dirty="0" err="1">
                <a:solidFill>
                  <a:schemeClr val="accent4">
                    <a:lumMod val="75000"/>
                    <a:lumOff val="25000"/>
                  </a:schemeClr>
                </a:solidFill>
              </a:rPr>
              <a:t>khi</a:t>
            </a:r>
            <a:r>
              <a:rPr lang="en-US" sz="2000" dirty="0">
                <a:solidFill>
                  <a:schemeClr val="accent4">
                    <a:lumMod val="75000"/>
                    <a:lumOff val="25000"/>
                  </a:schemeClr>
                </a:solidFill>
              </a:rPr>
              <a:t> </a:t>
            </a:r>
            <a:r>
              <a:rPr lang="en-US" sz="2000" dirty="0" err="1">
                <a:solidFill>
                  <a:schemeClr val="accent4">
                    <a:lumMod val="75000"/>
                    <a:lumOff val="25000"/>
                  </a:schemeClr>
                </a:solidFill>
              </a:rPr>
              <a:t>kết</a:t>
            </a:r>
            <a:r>
              <a:rPr lang="en-US" sz="2000" dirty="0">
                <a:solidFill>
                  <a:schemeClr val="accent4">
                    <a:lumMod val="75000"/>
                    <a:lumOff val="25000"/>
                  </a:schemeClr>
                </a:solidFill>
              </a:rPr>
              <a:t> </a:t>
            </a:r>
            <a:r>
              <a:rPr lang="en-US" sz="2000" dirty="0" err="1">
                <a:solidFill>
                  <a:schemeClr val="accent4">
                    <a:lumMod val="75000"/>
                    <a:lumOff val="25000"/>
                  </a:schemeClr>
                </a:solidFill>
              </a:rPr>
              <a:t>thúc</a:t>
            </a:r>
            <a:r>
              <a:rPr lang="en-US" sz="2000" dirty="0">
                <a:solidFill>
                  <a:schemeClr val="accent4">
                    <a:lumMod val="75000"/>
                    <a:lumOff val="25000"/>
                  </a:schemeClr>
                </a:solidFill>
              </a:rPr>
              <a:t> </a:t>
            </a:r>
            <a:r>
              <a:rPr lang="en-US" sz="2000" dirty="0" err="1">
                <a:solidFill>
                  <a:schemeClr val="accent4">
                    <a:lumMod val="75000"/>
                    <a:lumOff val="25000"/>
                  </a:schemeClr>
                </a:solidFill>
              </a:rPr>
              <a:t>giờ</a:t>
            </a:r>
            <a:r>
              <a:rPr lang="en-US" sz="2000" dirty="0">
                <a:solidFill>
                  <a:schemeClr val="accent4">
                    <a:lumMod val="75000"/>
                    <a:lumOff val="25000"/>
                  </a:schemeClr>
                </a:solidFill>
              </a:rPr>
              <a:t> </a:t>
            </a:r>
            <a:r>
              <a:rPr lang="en-US" sz="2000" dirty="0" err="1">
                <a:solidFill>
                  <a:schemeClr val="accent4">
                    <a:lumMod val="75000"/>
                    <a:lumOff val="25000"/>
                  </a:schemeClr>
                </a:solidFill>
              </a:rPr>
              <a:t>học</a:t>
            </a:r>
            <a:r>
              <a:rPr lang="en-US" sz="2000" dirty="0">
                <a:solidFill>
                  <a:schemeClr val="accent4">
                    <a:lumMod val="75000"/>
                    <a:lumOff val="25000"/>
                  </a:schemeClr>
                </a:solidFill>
              </a:rPr>
              <a:t>. </a:t>
            </a:r>
            <a:r>
              <a:rPr lang="en-US" sz="2000" dirty="0" err="1">
                <a:solidFill>
                  <a:schemeClr val="accent4">
                    <a:lumMod val="75000"/>
                    <a:lumOff val="25000"/>
                  </a:schemeClr>
                </a:solidFill>
              </a:rPr>
              <a:t>Trực</a:t>
            </a:r>
            <a:r>
              <a:rPr lang="en-US" sz="2000" dirty="0">
                <a:solidFill>
                  <a:schemeClr val="accent4">
                    <a:lumMod val="75000"/>
                    <a:lumOff val="25000"/>
                  </a:schemeClr>
                </a:solidFill>
              </a:rPr>
              <a:t> </a:t>
            </a:r>
            <a:r>
              <a:rPr lang="en-US" sz="2000" dirty="0" err="1">
                <a:solidFill>
                  <a:schemeClr val="accent4">
                    <a:lumMod val="75000"/>
                    <a:lumOff val="25000"/>
                  </a:schemeClr>
                </a:solidFill>
              </a:rPr>
              <a:t>tiếp</a:t>
            </a:r>
            <a:r>
              <a:rPr lang="en-US" sz="2000" dirty="0">
                <a:solidFill>
                  <a:schemeClr val="accent4">
                    <a:lumMod val="75000"/>
                    <a:lumOff val="25000"/>
                  </a:schemeClr>
                </a:solidFill>
              </a:rPr>
              <a:t> </a:t>
            </a:r>
            <a:r>
              <a:rPr lang="en-US" sz="2000" dirty="0" err="1">
                <a:solidFill>
                  <a:schemeClr val="accent4">
                    <a:lumMod val="75000"/>
                    <a:lumOff val="25000"/>
                  </a:schemeClr>
                </a:solidFill>
              </a:rPr>
              <a:t>nhận</a:t>
            </a:r>
            <a:r>
              <a:rPr lang="en-US" sz="2000" dirty="0">
                <a:solidFill>
                  <a:schemeClr val="accent4">
                    <a:lumMod val="75000"/>
                    <a:lumOff val="25000"/>
                  </a:schemeClr>
                </a:solidFill>
              </a:rPr>
              <a:t> </a:t>
            </a:r>
            <a:r>
              <a:rPr lang="en-US" sz="2000" dirty="0" err="1">
                <a:solidFill>
                  <a:schemeClr val="accent4">
                    <a:lumMod val="75000"/>
                    <a:lumOff val="25000"/>
                  </a:schemeClr>
                </a:solidFill>
              </a:rPr>
              <a:t>và</a:t>
            </a:r>
            <a:r>
              <a:rPr lang="en-US" sz="2000" dirty="0">
                <a:solidFill>
                  <a:schemeClr val="accent4">
                    <a:lumMod val="75000"/>
                    <a:lumOff val="25000"/>
                  </a:schemeClr>
                </a:solidFill>
              </a:rPr>
              <a:t> </a:t>
            </a:r>
            <a:r>
              <a:rPr lang="en-US" sz="2000" dirty="0" err="1">
                <a:solidFill>
                  <a:schemeClr val="accent4">
                    <a:lumMod val="75000"/>
                    <a:lumOff val="25000"/>
                  </a:schemeClr>
                </a:solidFill>
              </a:rPr>
              <a:t>bàn</a:t>
            </a:r>
            <a:r>
              <a:rPr lang="en-US" sz="2000" dirty="0">
                <a:solidFill>
                  <a:schemeClr val="accent4">
                    <a:lumMod val="75000"/>
                    <a:lumOff val="25000"/>
                  </a:schemeClr>
                </a:solidFill>
              </a:rPr>
              <a:t> </a:t>
            </a:r>
            <a:r>
              <a:rPr lang="en-US" sz="2000" dirty="0" err="1">
                <a:solidFill>
                  <a:schemeClr val="accent4">
                    <a:lumMod val="75000"/>
                    <a:lumOff val="25000"/>
                  </a:schemeClr>
                </a:solidFill>
              </a:rPr>
              <a:t>giao</a:t>
            </a:r>
            <a:r>
              <a:rPr lang="en-US" sz="2000" dirty="0">
                <a:solidFill>
                  <a:schemeClr val="accent4">
                    <a:lumMod val="75000"/>
                    <a:lumOff val="25000"/>
                  </a:schemeClr>
                </a:solidFill>
              </a:rPr>
              <a:t> </a:t>
            </a:r>
            <a:r>
              <a:rPr lang="en-US" sz="2000" dirty="0" err="1">
                <a:solidFill>
                  <a:schemeClr val="accent4">
                    <a:lumMod val="75000"/>
                    <a:lumOff val="25000"/>
                  </a:schemeClr>
                </a:solidFill>
              </a:rPr>
              <a:t>đầy</a:t>
            </a:r>
            <a:r>
              <a:rPr lang="en-US" sz="2000" dirty="0">
                <a:solidFill>
                  <a:schemeClr val="accent4">
                    <a:lumMod val="75000"/>
                    <a:lumOff val="25000"/>
                  </a:schemeClr>
                </a:solidFill>
              </a:rPr>
              <a:t> </a:t>
            </a:r>
            <a:r>
              <a:rPr lang="en-US" sz="2000" dirty="0" err="1">
                <a:solidFill>
                  <a:schemeClr val="accent4">
                    <a:lumMod val="75000"/>
                    <a:lumOff val="25000"/>
                  </a:schemeClr>
                </a:solidFill>
              </a:rPr>
              <a:t>đủ</a:t>
            </a:r>
            <a:r>
              <a:rPr lang="en-US" sz="2000" dirty="0">
                <a:solidFill>
                  <a:schemeClr val="accent4">
                    <a:lumMod val="75000"/>
                    <a:lumOff val="25000"/>
                  </a:schemeClr>
                </a:solidFill>
              </a:rPr>
              <a:t> </a:t>
            </a:r>
            <a:r>
              <a:rPr lang="en-US" sz="2000" dirty="0" err="1">
                <a:solidFill>
                  <a:schemeClr val="accent4">
                    <a:lumMod val="75000"/>
                    <a:lumOff val="25000"/>
                  </a:schemeClr>
                </a:solidFill>
              </a:rPr>
              <a:t>vật</a:t>
            </a:r>
            <a:r>
              <a:rPr lang="en-US" sz="2000" dirty="0">
                <a:solidFill>
                  <a:schemeClr val="accent4">
                    <a:lumMod val="75000"/>
                    <a:lumOff val="25000"/>
                  </a:schemeClr>
                </a:solidFill>
              </a:rPr>
              <a:t> </a:t>
            </a:r>
            <a:r>
              <a:rPr lang="en-US" sz="2000" dirty="0" err="1">
                <a:solidFill>
                  <a:schemeClr val="accent4">
                    <a:lumMod val="75000"/>
                    <a:lumOff val="25000"/>
                  </a:schemeClr>
                </a:solidFill>
              </a:rPr>
              <a:t>chất</a:t>
            </a:r>
            <a:r>
              <a:rPr lang="en-US" sz="2000" dirty="0">
                <a:solidFill>
                  <a:schemeClr val="accent4">
                    <a:lumMod val="75000"/>
                    <a:lumOff val="25000"/>
                  </a:schemeClr>
                </a:solidFill>
              </a:rPr>
              <a:t>, </a:t>
            </a:r>
            <a:r>
              <a:rPr lang="en-US" sz="2000" dirty="0" err="1">
                <a:solidFill>
                  <a:schemeClr val="accent4">
                    <a:lumMod val="75000"/>
                    <a:lumOff val="25000"/>
                  </a:schemeClr>
                </a:solidFill>
              </a:rPr>
              <a:t>trang</a:t>
            </a:r>
            <a:r>
              <a:rPr lang="en-US" sz="2000" dirty="0">
                <a:solidFill>
                  <a:schemeClr val="accent4">
                    <a:lumMod val="75000"/>
                    <a:lumOff val="25000"/>
                  </a:schemeClr>
                </a:solidFill>
              </a:rPr>
              <a:t> </a:t>
            </a:r>
            <a:r>
              <a:rPr lang="en-US" sz="2000" dirty="0" err="1">
                <a:solidFill>
                  <a:schemeClr val="accent4">
                    <a:lumMod val="75000"/>
                    <a:lumOff val="25000"/>
                  </a:schemeClr>
                </a:solidFill>
              </a:rPr>
              <a:t>bị</a:t>
            </a:r>
            <a:r>
              <a:rPr lang="en-US" sz="2000" dirty="0">
                <a:solidFill>
                  <a:schemeClr val="accent4">
                    <a:lumMod val="75000"/>
                    <a:lumOff val="25000"/>
                  </a:schemeClr>
                </a:solidFill>
              </a:rPr>
              <a:t>, </a:t>
            </a:r>
            <a:r>
              <a:rPr lang="en-US" sz="2000" dirty="0" err="1">
                <a:solidFill>
                  <a:schemeClr val="accent4">
                    <a:lumMod val="75000"/>
                    <a:lumOff val="25000"/>
                  </a:schemeClr>
                </a:solidFill>
              </a:rPr>
              <a:t>chìa</a:t>
            </a:r>
            <a:r>
              <a:rPr lang="en-US" sz="2000" dirty="0">
                <a:solidFill>
                  <a:schemeClr val="accent4">
                    <a:lumMod val="75000"/>
                    <a:lumOff val="25000"/>
                  </a:schemeClr>
                </a:solidFill>
              </a:rPr>
              <a:t> </a:t>
            </a:r>
            <a:r>
              <a:rPr lang="en-US" sz="2000" dirty="0" err="1">
                <a:solidFill>
                  <a:schemeClr val="accent4">
                    <a:lumMod val="75000"/>
                    <a:lumOff val="25000"/>
                  </a:schemeClr>
                </a:solidFill>
              </a:rPr>
              <a:t>khoá</a:t>
            </a:r>
            <a:r>
              <a:rPr lang="en-US" sz="2000" dirty="0">
                <a:solidFill>
                  <a:schemeClr val="accent4">
                    <a:lumMod val="75000"/>
                    <a:lumOff val="25000"/>
                  </a:schemeClr>
                </a:solidFill>
              </a:rPr>
              <a:t> </a:t>
            </a:r>
            <a:r>
              <a:rPr lang="en-US" sz="2000" dirty="0" err="1">
                <a:solidFill>
                  <a:schemeClr val="accent4">
                    <a:lumMod val="75000"/>
                    <a:lumOff val="25000"/>
                  </a:schemeClr>
                </a:solidFill>
              </a:rPr>
              <a:t>lớp</a:t>
            </a:r>
            <a:r>
              <a:rPr lang="en-US" sz="2000" dirty="0">
                <a:solidFill>
                  <a:schemeClr val="accent4">
                    <a:lumMod val="75000"/>
                    <a:lumOff val="25000"/>
                  </a:schemeClr>
                </a:solidFill>
              </a:rPr>
              <a:t> </a:t>
            </a:r>
            <a:r>
              <a:rPr lang="en-US" sz="2000" dirty="0" err="1">
                <a:solidFill>
                  <a:schemeClr val="accent4">
                    <a:lumMod val="75000"/>
                    <a:lumOff val="25000"/>
                  </a:schemeClr>
                </a:solidFill>
              </a:rPr>
              <a:t>học</a:t>
            </a:r>
            <a:r>
              <a:rPr lang="en-US" sz="2000" dirty="0">
                <a:solidFill>
                  <a:schemeClr val="accent4">
                    <a:lumMod val="75000"/>
                    <a:lumOff val="25000"/>
                  </a:schemeClr>
                </a:solidFill>
              </a:rPr>
              <a:t> </a:t>
            </a:r>
            <a:r>
              <a:rPr lang="en-US" sz="2000" dirty="0" err="1">
                <a:solidFill>
                  <a:schemeClr val="accent4">
                    <a:lumMod val="75000"/>
                    <a:lumOff val="25000"/>
                  </a:schemeClr>
                </a:solidFill>
              </a:rPr>
              <a:t>cho</a:t>
            </a:r>
            <a:r>
              <a:rPr lang="en-US" sz="2000" dirty="0">
                <a:solidFill>
                  <a:schemeClr val="accent4">
                    <a:lumMod val="75000"/>
                    <a:lumOff val="25000"/>
                  </a:schemeClr>
                </a:solidFill>
              </a:rPr>
              <a:t> </a:t>
            </a:r>
            <a:r>
              <a:rPr lang="en-US" sz="2000" dirty="0" err="1">
                <a:solidFill>
                  <a:schemeClr val="accent4">
                    <a:lumMod val="75000"/>
                    <a:lumOff val="25000"/>
                  </a:schemeClr>
                </a:solidFill>
              </a:rPr>
              <a:t>phòng</a:t>
            </a:r>
            <a:r>
              <a:rPr lang="en-US" sz="2000" dirty="0">
                <a:solidFill>
                  <a:schemeClr val="accent4">
                    <a:lumMod val="75000"/>
                    <a:lumOff val="25000"/>
                  </a:schemeClr>
                </a:solidFill>
              </a:rPr>
              <a:t> </a:t>
            </a:r>
            <a:r>
              <a:rPr lang="en-US" sz="2000" dirty="0" err="1">
                <a:solidFill>
                  <a:schemeClr val="accent4">
                    <a:lumMod val="75000"/>
                    <a:lumOff val="25000"/>
                  </a:schemeClr>
                </a:solidFill>
              </a:rPr>
              <a:t>đồ</a:t>
            </a:r>
            <a:r>
              <a:rPr lang="en-US" sz="2000" dirty="0">
                <a:solidFill>
                  <a:schemeClr val="accent4">
                    <a:lumMod val="75000"/>
                    <a:lumOff val="25000"/>
                  </a:schemeClr>
                </a:solidFill>
              </a:rPr>
              <a:t> </a:t>
            </a:r>
            <a:r>
              <a:rPr lang="en-US" sz="2000" dirty="0" err="1">
                <a:solidFill>
                  <a:schemeClr val="accent4">
                    <a:lumMod val="75000"/>
                    <a:lumOff val="25000"/>
                  </a:schemeClr>
                </a:solidFill>
              </a:rPr>
              <a:t>dùng</a:t>
            </a:r>
            <a:r>
              <a:rPr lang="en-US" sz="2000" dirty="0">
                <a:solidFill>
                  <a:schemeClr val="accent4">
                    <a:lumMod val="75000"/>
                    <a:lumOff val="25000"/>
                  </a:schemeClr>
                </a:solidFill>
              </a:rPr>
              <a:t> </a:t>
            </a:r>
            <a:r>
              <a:rPr lang="en-US" sz="2000" dirty="0" err="1">
                <a:solidFill>
                  <a:schemeClr val="accent4">
                    <a:lumMod val="75000"/>
                    <a:lumOff val="25000"/>
                  </a:schemeClr>
                </a:solidFill>
              </a:rPr>
              <a:t>dạy</a:t>
            </a:r>
            <a:r>
              <a:rPr lang="en-US" sz="2000" dirty="0">
                <a:solidFill>
                  <a:schemeClr val="accent4">
                    <a:lumMod val="75000"/>
                    <a:lumOff val="25000"/>
                  </a:schemeClr>
                </a:solidFill>
              </a:rPr>
              <a:t> </a:t>
            </a:r>
            <a:r>
              <a:rPr lang="en-US" sz="2000" dirty="0" err="1">
                <a:solidFill>
                  <a:schemeClr val="accent4">
                    <a:lumMod val="75000"/>
                    <a:lumOff val="25000"/>
                  </a:schemeClr>
                </a:solidFill>
              </a:rPr>
              <a:t>học</a:t>
            </a:r>
            <a:r>
              <a:rPr lang="en-US" sz="2000" dirty="0">
                <a:solidFill>
                  <a:schemeClr val="accent4">
                    <a:lumMod val="75000"/>
                    <a:lumOff val="25000"/>
                  </a:schemeClr>
                </a:solidFill>
              </a:rPr>
              <a:t>.</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p:txBody>
          <a:bodyPr/>
          <a:lstStyle/>
          <a:p>
            <a:pPr eaLnBrk="1" hangingPunct="1">
              <a:defRPr/>
            </a:pPr>
            <a:r>
              <a:rPr lang="en-US" dirty="0" smtClean="0">
                <a:effectLst>
                  <a:outerShdw blurRad="38100" dist="38100" dir="2700000" algn="tl">
                    <a:srgbClr val="000000">
                      <a:alpha val="43137"/>
                    </a:srgbClr>
                  </a:outerShdw>
                </a:effectLst>
              </a:rPr>
              <a:t>NỘI DUNG TẬP HUẤN</a:t>
            </a:r>
            <a:endParaRPr lang="en-US" dirty="0">
              <a:solidFill>
                <a:schemeClr val="accent1"/>
              </a:solidFill>
              <a:effectLst>
                <a:outerShdw blurRad="38100" dist="38100" dir="2700000" algn="tl">
                  <a:srgbClr val="000000">
                    <a:alpha val="43137"/>
                  </a:srgbClr>
                </a:outerShdw>
              </a:effectLst>
            </a:endParaRPr>
          </a:p>
        </p:txBody>
      </p:sp>
      <p:grpSp>
        <p:nvGrpSpPr>
          <p:cNvPr id="18434" name="Group 88"/>
          <p:cNvGrpSpPr>
            <a:grpSpLocks/>
          </p:cNvGrpSpPr>
          <p:nvPr/>
        </p:nvGrpSpPr>
        <p:grpSpPr bwMode="auto">
          <a:xfrm>
            <a:off x="990600" y="1247775"/>
            <a:ext cx="7696200" cy="762000"/>
            <a:chOff x="1728" y="1643"/>
            <a:chExt cx="4897" cy="653"/>
          </a:xfrm>
        </p:grpSpPr>
        <p:sp>
          <p:nvSpPr>
            <p:cNvPr id="89150" name="AutoShape 62"/>
            <p:cNvSpPr>
              <a:spLocks noChangeArrowheads="1"/>
            </p:cNvSpPr>
            <p:nvPr/>
          </p:nvSpPr>
          <p:spPr bwMode="gray">
            <a:xfrm>
              <a:off x="2096" y="1793"/>
              <a:ext cx="4192" cy="437"/>
            </a:xfrm>
            <a:prstGeom prst="roundRect">
              <a:avLst>
                <a:gd name="adj" fmla="val 16667"/>
              </a:avLst>
            </a:prstGeom>
            <a:solidFill>
              <a:schemeClr val="accent2">
                <a:lumMod val="75000"/>
              </a:schemeClr>
            </a:solidFill>
            <a:ln w="12700" algn="ctr">
              <a:solidFill>
                <a:schemeClr val="bg1"/>
              </a:solidFill>
              <a:round/>
              <a:headEnd/>
              <a:tailEnd/>
            </a:ln>
            <a:effectLst>
              <a:outerShdw dist="99190" dir="2388334" algn="ctr" rotWithShape="0">
                <a:srgbClr val="333333">
                  <a:alpha val="50000"/>
                </a:srgbClr>
              </a:outerShdw>
            </a:effectLst>
          </p:spPr>
          <p:txBody>
            <a:bodyPr wrap="none" anchor="ctr"/>
            <a:lstStyle/>
            <a:p>
              <a:pPr>
                <a:defRPr/>
              </a:pPr>
              <a:endParaRPr lang="en-US" sz="1900">
                <a:solidFill>
                  <a:srgbClr val="000066"/>
                </a:solidFill>
                <a:latin typeface="Arial" charset="0"/>
                <a:cs typeface="+mn-cs"/>
              </a:endParaRPr>
            </a:p>
          </p:txBody>
        </p:sp>
        <p:sp>
          <p:nvSpPr>
            <p:cNvPr id="89151" name="AutoShape 63">
              <a:hlinkClick r:id="rId2" action="ppaction://hlinksldjump"/>
            </p:cNvPr>
            <p:cNvSpPr>
              <a:spLocks noChangeArrowheads="1"/>
            </p:cNvSpPr>
            <p:nvPr/>
          </p:nvSpPr>
          <p:spPr bwMode="gray">
            <a:xfrm>
              <a:off x="1728" y="1643"/>
              <a:ext cx="662" cy="653"/>
            </a:xfrm>
            <a:prstGeom prst="diamond">
              <a:avLst/>
            </a:prstGeom>
            <a:solidFill>
              <a:schemeClr val="accent2">
                <a:lumMod val="75000"/>
              </a:schemeClr>
            </a:solidFill>
            <a:ln w="25400" algn="ctr">
              <a:solidFill>
                <a:schemeClr val="bg1"/>
              </a:solidFill>
              <a:miter lim="800000"/>
              <a:headEnd/>
              <a:tailEnd/>
            </a:ln>
            <a:effectLst>
              <a:outerShdw dist="63500" dir="2212194" algn="ctr" rotWithShape="0">
                <a:srgbClr val="333333">
                  <a:alpha val="50000"/>
                </a:srgbClr>
              </a:outerShdw>
            </a:effectLst>
          </p:spPr>
          <p:txBody>
            <a:bodyPr wrap="none" anchor="ctr"/>
            <a:lstStyle/>
            <a:p>
              <a:pPr>
                <a:defRPr/>
              </a:pPr>
              <a:endParaRPr lang="en-US" sz="1900">
                <a:solidFill>
                  <a:srgbClr val="000066"/>
                </a:solidFill>
                <a:latin typeface="Arial" charset="0"/>
                <a:cs typeface="+mn-cs"/>
              </a:endParaRPr>
            </a:p>
          </p:txBody>
        </p:sp>
        <p:sp>
          <p:nvSpPr>
            <p:cNvPr id="89152" name="Text Box 64"/>
            <p:cNvSpPr txBox="1">
              <a:spLocks noChangeArrowheads="1"/>
            </p:cNvSpPr>
            <p:nvPr/>
          </p:nvSpPr>
          <p:spPr bwMode="gray">
            <a:xfrm>
              <a:off x="2317" y="1846"/>
              <a:ext cx="4308" cy="324"/>
            </a:xfrm>
            <a:prstGeom prst="rect">
              <a:avLst/>
            </a:prstGeom>
            <a:noFill/>
            <a:ln>
              <a:noFill/>
            </a:ln>
            <a:effectLst/>
            <a:extLst/>
          </p:spPr>
          <p:txBody>
            <a:bodyPr lIns="68415" tIns="34208" rIns="68415" bIns="34208">
              <a:spAutoFit/>
            </a:bodyPr>
            <a:lstStyle>
              <a:lvl1pPr defTabSz="684213">
                <a:defRPr>
                  <a:solidFill>
                    <a:schemeClr val="tx1"/>
                  </a:solidFill>
                  <a:latin typeface="Arial" charset="0"/>
                </a:defRPr>
              </a:lvl1pPr>
              <a:lvl2pPr marL="341313" defTabSz="684213">
                <a:defRPr>
                  <a:solidFill>
                    <a:schemeClr val="tx1"/>
                  </a:solidFill>
                  <a:latin typeface="Arial" charset="0"/>
                </a:defRPr>
              </a:lvl2pPr>
              <a:lvl3pPr marL="684213" defTabSz="684213">
                <a:defRPr>
                  <a:solidFill>
                    <a:schemeClr val="tx1"/>
                  </a:solidFill>
                  <a:latin typeface="Arial" charset="0"/>
                </a:defRPr>
              </a:lvl3pPr>
              <a:lvl4pPr marL="1025525" defTabSz="684213">
                <a:defRPr>
                  <a:solidFill>
                    <a:schemeClr val="tx1"/>
                  </a:solidFill>
                  <a:latin typeface="Arial" charset="0"/>
                </a:defRPr>
              </a:lvl4pPr>
              <a:lvl5pPr marL="1368425" defTabSz="684213">
                <a:defRPr>
                  <a:solidFill>
                    <a:schemeClr val="tx1"/>
                  </a:solidFill>
                  <a:latin typeface="Arial" charset="0"/>
                </a:defRPr>
              </a:lvl5pPr>
              <a:lvl6pPr marL="1825625" defTabSz="684213" fontAlgn="base">
                <a:spcBef>
                  <a:spcPct val="0"/>
                </a:spcBef>
                <a:spcAft>
                  <a:spcPct val="0"/>
                </a:spcAft>
                <a:defRPr>
                  <a:solidFill>
                    <a:schemeClr val="tx1"/>
                  </a:solidFill>
                  <a:latin typeface="Arial" charset="0"/>
                </a:defRPr>
              </a:lvl6pPr>
              <a:lvl7pPr marL="2282825" defTabSz="684213" fontAlgn="base">
                <a:spcBef>
                  <a:spcPct val="0"/>
                </a:spcBef>
                <a:spcAft>
                  <a:spcPct val="0"/>
                </a:spcAft>
                <a:defRPr>
                  <a:solidFill>
                    <a:schemeClr val="tx1"/>
                  </a:solidFill>
                  <a:latin typeface="Arial" charset="0"/>
                </a:defRPr>
              </a:lvl7pPr>
              <a:lvl8pPr marL="2740025" defTabSz="684213" fontAlgn="base">
                <a:spcBef>
                  <a:spcPct val="0"/>
                </a:spcBef>
                <a:spcAft>
                  <a:spcPct val="0"/>
                </a:spcAft>
                <a:defRPr>
                  <a:solidFill>
                    <a:schemeClr val="tx1"/>
                  </a:solidFill>
                  <a:latin typeface="Arial" charset="0"/>
                </a:defRPr>
              </a:lvl8pPr>
              <a:lvl9pPr marL="3197225" defTabSz="684213" fontAlgn="base">
                <a:spcBef>
                  <a:spcPct val="0"/>
                </a:spcBef>
                <a:spcAft>
                  <a:spcPct val="0"/>
                </a:spcAft>
                <a:defRPr>
                  <a:solidFill>
                    <a:schemeClr val="tx1"/>
                  </a:solidFill>
                  <a:latin typeface="Arial" charset="0"/>
                </a:defRPr>
              </a:lvl9pPr>
            </a:lstStyle>
            <a:p>
              <a:pPr eaLnBrk="0" hangingPunct="0">
                <a:defRPr/>
              </a:pPr>
              <a:r>
                <a:rPr lang="en-US" sz="2000" b="1" dirty="0" smtClean="0">
                  <a:solidFill>
                    <a:srgbClr val="FFFFFF"/>
                  </a:solidFill>
                  <a:effectLst>
                    <a:outerShdw blurRad="38100" dist="38100" dir="2700000" algn="tl">
                      <a:srgbClr val="000000">
                        <a:alpha val="43137"/>
                      </a:srgbClr>
                    </a:outerShdw>
                  </a:effectLst>
                  <a:cs typeface="+mn-cs"/>
                </a:rPr>
                <a:t>     </a:t>
              </a:r>
              <a:r>
                <a:rPr lang="en-US" sz="2000" b="1" dirty="0" err="1" smtClean="0">
                  <a:solidFill>
                    <a:srgbClr val="FFFFFF"/>
                  </a:solidFill>
                  <a:effectLst>
                    <a:outerShdw blurRad="38100" dist="38100" dir="2700000" algn="tl">
                      <a:srgbClr val="000000">
                        <a:alpha val="43137"/>
                      </a:srgbClr>
                    </a:outerShdw>
                  </a:effectLst>
                  <a:cs typeface="+mn-cs"/>
                </a:rPr>
                <a:t>Kế</a:t>
              </a:r>
              <a:r>
                <a:rPr lang="en-US" sz="2000" b="1" dirty="0" smtClean="0">
                  <a:solidFill>
                    <a:srgbClr val="FFFFFF"/>
                  </a:solidFill>
                  <a:effectLst>
                    <a:outerShdw blurRad="38100" dist="38100" dir="2700000" algn="tl">
                      <a:srgbClr val="000000">
                        <a:alpha val="43137"/>
                      </a:srgbClr>
                    </a:outerShdw>
                  </a:effectLst>
                  <a:cs typeface="+mn-cs"/>
                </a:rPr>
                <a:t> </a:t>
              </a:r>
              <a:r>
                <a:rPr lang="en-US" sz="2000" b="1" dirty="0" err="1" smtClean="0">
                  <a:solidFill>
                    <a:srgbClr val="FFFFFF"/>
                  </a:solidFill>
                  <a:effectLst>
                    <a:outerShdw blurRad="38100" dist="38100" dir="2700000" algn="tl">
                      <a:srgbClr val="000000">
                        <a:alpha val="43137"/>
                      </a:srgbClr>
                    </a:outerShdw>
                  </a:effectLst>
                  <a:cs typeface="+mn-cs"/>
                </a:rPr>
                <a:t>hoạch</a:t>
              </a:r>
              <a:r>
                <a:rPr lang="en-US" sz="2000" b="1" dirty="0" smtClean="0">
                  <a:solidFill>
                    <a:srgbClr val="FFFFFF"/>
                  </a:solidFill>
                  <a:effectLst>
                    <a:outerShdw blurRad="38100" dist="38100" dir="2700000" algn="tl">
                      <a:srgbClr val="000000">
                        <a:alpha val="43137"/>
                      </a:srgbClr>
                    </a:outerShdw>
                  </a:effectLst>
                  <a:cs typeface="+mn-cs"/>
                </a:rPr>
                <a:t> 83/KH-UBND </a:t>
              </a:r>
              <a:r>
                <a:rPr lang="en-US" sz="2000" b="1" dirty="0" err="1" smtClean="0">
                  <a:solidFill>
                    <a:srgbClr val="FFFFFF"/>
                  </a:solidFill>
                  <a:effectLst>
                    <a:outerShdw blurRad="38100" dist="38100" dir="2700000" algn="tl">
                      <a:srgbClr val="000000">
                        <a:alpha val="43137"/>
                      </a:srgbClr>
                    </a:outerShdw>
                  </a:effectLst>
                  <a:cs typeface="+mn-cs"/>
                </a:rPr>
                <a:t>ngày</a:t>
              </a:r>
              <a:r>
                <a:rPr lang="en-US" sz="2000" b="1" dirty="0" smtClean="0">
                  <a:solidFill>
                    <a:srgbClr val="FFFFFF"/>
                  </a:solidFill>
                  <a:effectLst>
                    <a:outerShdw blurRad="38100" dist="38100" dir="2700000" algn="tl">
                      <a:srgbClr val="000000">
                        <a:alpha val="43137"/>
                      </a:srgbClr>
                    </a:outerShdw>
                  </a:effectLst>
                  <a:cs typeface="+mn-cs"/>
                </a:rPr>
                <a:t> 11/6/2010</a:t>
              </a:r>
              <a:endParaRPr lang="en-US" sz="2000" b="1" dirty="0">
                <a:solidFill>
                  <a:srgbClr val="FFFFFF"/>
                </a:solidFill>
                <a:effectLst>
                  <a:outerShdw blurRad="38100" dist="38100" dir="2700000" algn="tl">
                    <a:srgbClr val="000000">
                      <a:alpha val="43137"/>
                    </a:srgbClr>
                  </a:outerShdw>
                </a:effectLst>
                <a:cs typeface="+mn-cs"/>
              </a:endParaRPr>
            </a:p>
          </p:txBody>
        </p:sp>
        <p:sp>
          <p:nvSpPr>
            <p:cNvPr id="18458" name="Text Box 65"/>
            <p:cNvSpPr txBox="1">
              <a:spLocks noChangeArrowheads="1"/>
            </p:cNvSpPr>
            <p:nvPr/>
          </p:nvSpPr>
          <p:spPr bwMode="gray">
            <a:xfrm>
              <a:off x="1919" y="1824"/>
              <a:ext cx="258" cy="365"/>
            </a:xfrm>
            <a:prstGeom prst="rect">
              <a:avLst/>
            </a:prstGeom>
            <a:noFill/>
            <a:ln w="9525">
              <a:noFill/>
              <a:miter lim="800000"/>
              <a:headEnd/>
              <a:tailEnd/>
            </a:ln>
          </p:spPr>
          <p:txBody>
            <a:bodyPr wrap="none" lIns="68415" tIns="34208" rIns="68415" bIns="34208">
              <a:spAutoFit/>
            </a:bodyPr>
            <a:lstStyle/>
            <a:p>
              <a:pPr algn="ctr" defTabSz="684213" eaLnBrk="0" hangingPunct="0"/>
              <a:r>
                <a:rPr lang="en-US" sz="2400">
                  <a:solidFill>
                    <a:srgbClr val="FFFFFF"/>
                  </a:solidFill>
                </a:rPr>
                <a:t>1</a:t>
              </a:r>
            </a:p>
          </p:txBody>
        </p:sp>
      </p:grpSp>
      <p:grpSp>
        <p:nvGrpSpPr>
          <p:cNvPr id="18435" name="Group 87"/>
          <p:cNvGrpSpPr>
            <a:grpSpLocks/>
          </p:cNvGrpSpPr>
          <p:nvPr/>
        </p:nvGrpSpPr>
        <p:grpSpPr bwMode="auto">
          <a:xfrm>
            <a:off x="990600" y="2195513"/>
            <a:ext cx="7196400" cy="773112"/>
            <a:chOff x="1728" y="2478"/>
            <a:chExt cx="4561" cy="653"/>
          </a:xfrm>
        </p:grpSpPr>
        <p:sp>
          <p:nvSpPr>
            <p:cNvPr id="89155" name="AutoShape 67"/>
            <p:cNvSpPr>
              <a:spLocks noChangeArrowheads="1"/>
            </p:cNvSpPr>
            <p:nvPr/>
          </p:nvSpPr>
          <p:spPr bwMode="gray">
            <a:xfrm>
              <a:off x="2097" y="2591"/>
              <a:ext cx="4192" cy="436"/>
            </a:xfrm>
            <a:prstGeom prst="roundRect">
              <a:avLst>
                <a:gd name="adj" fmla="val 16667"/>
              </a:avLst>
            </a:prstGeom>
            <a:solidFill>
              <a:schemeClr val="accent1"/>
            </a:solidFill>
            <a:ln w="12700" algn="ctr">
              <a:solidFill>
                <a:schemeClr val="bg1"/>
              </a:solidFill>
              <a:round/>
              <a:headEnd/>
              <a:tailEnd/>
            </a:ln>
            <a:effectLst>
              <a:outerShdw dist="99190" dir="2388334" algn="ctr" rotWithShape="0">
                <a:srgbClr val="333333">
                  <a:alpha val="50000"/>
                </a:srgbClr>
              </a:outerShdw>
            </a:effectLst>
          </p:spPr>
          <p:txBody>
            <a:bodyPr wrap="none" anchor="ctr"/>
            <a:lstStyle/>
            <a:p>
              <a:pPr>
                <a:defRPr/>
              </a:pPr>
              <a:endParaRPr lang="en-US" sz="1900">
                <a:solidFill>
                  <a:srgbClr val="000066"/>
                </a:solidFill>
                <a:latin typeface="Arial" charset="0"/>
                <a:cs typeface="+mn-cs"/>
              </a:endParaRPr>
            </a:p>
          </p:txBody>
        </p:sp>
        <p:sp>
          <p:nvSpPr>
            <p:cNvPr id="89156" name="AutoShape 68">
              <a:hlinkClick r:id="rId3" action="ppaction://hlinksldjump"/>
            </p:cNvPr>
            <p:cNvSpPr>
              <a:spLocks noChangeArrowheads="1"/>
            </p:cNvSpPr>
            <p:nvPr/>
          </p:nvSpPr>
          <p:spPr bwMode="gray">
            <a:xfrm>
              <a:off x="1728" y="2478"/>
              <a:ext cx="662" cy="653"/>
            </a:xfrm>
            <a:prstGeom prst="diamond">
              <a:avLst/>
            </a:prstGeom>
            <a:solidFill>
              <a:schemeClr val="accent1"/>
            </a:solidFill>
            <a:ln w="25400" algn="ctr">
              <a:solidFill>
                <a:schemeClr val="bg1"/>
              </a:solidFill>
              <a:miter lim="800000"/>
              <a:headEnd/>
              <a:tailEnd/>
            </a:ln>
            <a:effectLst>
              <a:outerShdw dist="63500" dir="2212194" algn="ctr" rotWithShape="0">
                <a:srgbClr val="333333">
                  <a:alpha val="50000"/>
                </a:srgbClr>
              </a:outerShdw>
            </a:effectLst>
          </p:spPr>
          <p:txBody>
            <a:bodyPr wrap="none" anchor="ctr"/>
            <a:lstStyle/>
            <a:p>
              <a:pPr>
                <a:defRPr/>
              </a:pPr>
              <a:endParaRPr lang="en-US" sz="1900">
                <a:solidFill>
                  <a:srgbClr val="000066"/>
                </a:solidFill>
                <a:latin typeface="Arial" charset="0"/>
                <a:cs typeface="+mn-cs"/>
              </a:endParaRPr>
            </a:p>
          </p:txBody>
        </p:sp>
        <p:sp>
          <p:nvSpPr>
            <p:cNvPr id="89157" name="Text Box 69"/>
            <p:cNvSpPr txBox="1">
              <a:spLocks noChangeArrowheads="1"/>
            </p:cNvSpPr>
            <p:nvPr/>
          </p:nvSpPr>
          <p:spPr bwMode="gray">
            <a:xfrm>
              <a:off x="2259" y="2644"/>
              <a:ext cx="4000" cy="318"/>
            </a:xfrm>
            <a:prstGeom prst="rect">
              <a:avLst/>
            </a:prstGeom>
            <a:noFill/>
            <a:ln>
              <a:noFill/>
            </a:ln>
            <a:effectLst/>
            <a:extLst/>
          </p:spPr>
          <p:txBody>
            <a:bodyPr lIns="68415" tIns="34208" rIns="68415" bIns="34208">
              <a:spAutoFit/>
            </a:bodyPr>
            <a:lstStyle>
              <a:lvl1pPr defTabSz="684213">
                <a:defRPr>
                  <a:solidFill>
                    <a:schemeClr val="tx1"/>
                  </a:solidFill>
                  <a:latin typeface="Arial" charset="0"/>
                </a:defRPr>
              </a:lvl1pPr>
              <a:lvl2pPr marL="341313" defTabSz="684213">
                <a:defRPr>
                  <a:solidFill>
                    <a:schemeClr val="tx1"/>
                  </a:solidFill>
                  <a:latin typeface="Arial" charset="0"/>
                </a:defRPr>
              </a:lvl2pPr>
              <a:lvl3pPr marL="684213" defTabSz="684213">
                <a:defRPr>
                  <a:solidFill>
                    <a:schemeClr val="tx1"/>
                  </a:solidFill>
                  <a:latin typeface="Arial" charset="0"/>
                </a:defRPr>
              </a:lvl3pPr>
              <a:lvl4pPr marL="1025525" defTabSz="684213">
                <a:defRPr>
                  <a:solidFill>
                    <a:schemeClr val="tx1"/>
                  </a:solidFill>
                  <a:latin typeface="Arial" charset="0"/>
                </a:defRPr>
              </a:lvl4pPr>
              <a:lvl5pPr marL="1368425" defTabSz="684213">
                <a:defRPr>
                  <a:solidFill>
                    <a:schemeClr val="tx1"/>
                  </a:solidFill>
                  <a:latin typeface="Arial" charset="0"/>
                </a:defRPr>
              </a:lvl5pPr>
              <a:lvl6pPr marL="1825625" defTabSz="684213" fontAlgn="base">
                <a:spcBef>
                  <a:spcPct val="0"/>
                </a:spcBef>
                <a:spcAft>
                  <a:spcPct val="0"/>
                </a:spcAft>
                <a:defRPr>
                  <a:solidFill>
                    <a:schemeClr val="tx1"/>
                  </a:solidFill>
                  <a:latin typeface="Arial" charset="0"/>
                </a:defRPr>
              </a:lvl6pPr>
              <a:lvl7pPr marL="2282825" defTabSz="684213" fontAlgn="base">
                <a:spcBef>
                  <a:spcPct val="0"/>
                </a:spcBef>
                <a:spcAft>
                  <a:spcPct val="0"/>
                </a:spcAft>
                <a:defRPr>
                  <a:solidFill>
                    <a:schemeClr val="tx1"/>
                  </a:solidFill>
                  <a:latin typeface="Arial" charset="0"/>
                </a:defRPr>
              </a:lvl7pPr>
              <a:lvl8pPr marL="2740025" defTabSz="684213" fontAlgn="base">
                <a:spcBef>
                  <a:spcPct val="0"/>
                </a:spcBef>
                <a:spcAft>
                  <a:spcPct val="0"/>
                </a:spcAft>
                <a:defRPr>
                  <a:solidFill>
                    <a:schemeClr val="tx1"/>
                  </a:solidFill>
                  <a:latin typeface="Arial" charset="0"/>
                </a:defRPr>
              </a:lvl8pPr>
              <a:lvl9pPr marL="3197225" defTabSz="684213" fontAlgn="base">
                <a:spcBef>
                  <a:spcPct val="0"/>
                </a:spcBef>
                <a:spcAft>
                  <a:spcPct val="0"/>
                </a:spcAft>
                <a:defRPr>
                  <a:solidFill>
                    <a:schemeClr val="tx1"/>
                  </a:solidFill>
                  <a:latin typeface="Arial" charset="0"/>
                </a:defRPr>
              </a:lvl9pPr>
            </a:lstStyle>
            <a:p>
              <a:pPr eaLnBrk="0" hangingPunct="0">
                <a:defRPr/>
              </a:pPr>
              <a:r>
                <a:rPr lang="en-US" sz="2000" b="1" dirty="0" smtClean="0">
                  <a:solidFill>
                    <a:srgbClr val="FFFFFF"/>
                  </a:solidFill>
                  <a:effectLst>
                    <a:outerShdw blurRad="38100" dist="38100" dir="2700000" algn="tl">
                      <a:srgbClr val="000000">
                        <a:alpha val="43137"/>
                      </a:srgbClr>
                    </a:outerShdw>
                  </a:effectLst>
                  <a:cs typeface="+mn-cs"/>
                </a:rPr>
                <a:t>     </a:t>
              </a:r>
              <a:r>
                <a:rPr lang="en-US" sz="2000" b="1" dirty="0" err="1" smtClean="0">
                  <a:solidFill>
                    <a:srgbClr val="FFFFFF"/>
                  </a:solidFill>
                  <a:effectLst>
                    <a:outerShdw blurRad="38100" dist="38100" dir="2700000" algn="tl">
                      <a:srgbClr val="000000">
                        <a:alpha val="43137"/>
                      </a:srgbClr>
                    </a:outerShdw>
                  </a:effectLst>
                  <a:cs typeface="+mn-cs"/>
                </a:rPr>
                <a:t>Quyết</a:t>
              </a:r>
              <a:r>
                <a:rPr lang="en-US" sz="2000" b="1" dirty="0" smtClean="0">
                  <a:solidFill>
                    <a:srgbClr val="FFFFFF"/>
                  </a:solidFill>
                  <a:effectLst>
                    <a:outerShdw blurRad="38100" dist="38100" dir="2700000" algn="tl">
                      <a:srgbClr val="000000">
                        <a:alpha val="43137"/>
                      </a:srgbClr>
                    </a:outerShdw>
                  </a:effectLst>
                  <a:cs typeface="+mn-cs"/>
                </a:rPr>
                <a:t> </a:t>
              </a:r>
              <a:r>
                <a:rPr lang="en-US" sz="2000" b="1" dirty="0" err="1" smtClean="0">
                  <a:solidFill>
                    <a:srgbClr val="FFFFFF"/>
                  </a:solidFill>
                  <a:effectLst>
                    <a:outerShdw blurRad="38100" dist="38100" dir="2700000" algn="tl">
                      <a:srgbClr val="000000">
                        <a:alpha val="43137"/>
                      </a:srgbClr>
                    </a:outerShdw>
                  </a:effectLst>
                  <a:cs typeface="+mn-cs"/>
                </a:rPr>
                <a:t>định</a:t>
              </a:r>
              <a:r>
                <a:rPr lang="en-US" sz="2000" b="1" dirty="0" smtClean="0">
                  <a:solidFill>
                    <a:srgbClr val="FFFFFF"/>
                  </a:solidFill>
                  <a:effectLst>
                    <a:outerShdw blurRad="38100" dist="38100" dir="2700000" algn="tl">
                      <a:srgbClr val="000000">
                        <a:alpha val="43137"/>
                      </a:srgbClr>
                    </a:outerShdw>
                  </a:effectLst>
                  <a:cs typeface="+mn-cs"/>
                </a:rPr>
                <a:t> </a:t>
              </a:r>
              <a:r>
                <a:rPr lang="en-US" sz="2000" b="1" dirty="0" err="1" smtClean="0">
                  <a:solidFill>
                    <a:srgbClr val="FFFFFF"/>
                  </a:solidFill>
                  <a:effectLst>
                    <a:outerShdw blurRad="38100" dist="38100" dir="2700000" algn="tl">
                      <a:srgbClr val="000000">
                        <a:alpha val="43137"/>
                      </a:srgbClr>
                    </a:outerShdw>
                  </a:effectLst>
                  <a:cs typeface="+mn-cs"/>
                </a:rPr>
                <a:t>số</a:t>
              </a:r>
              <a:r>
                <a:rPr lang="en-US" sz="2000" b="1" dirty="0" smtClean="0">
                  <a:solidFill>
                    <a:srgbClr val="FFFFFF"/>
                  </a:solidFill>
                  <a:effectLst>
                    <a:outerShdw blurRad="38100" dist="38100" dir="2700000" algn="tl">
                      <a:srgbClr val="000000">
                        <a:alpha val="43137"/>
                      </a:srgbClr>
                    </a:outerShdw>
                  </a:effectLst>
                  <a:cs typeface="+mn-cs"/>
                </a:rPr>
                <a:t> 6076 /QĐ-UBND </a:t>
              </a:r>
              <a:r>
                <a:rPr lang="en-US" sz="2000" b="1" dirty="0" err="1" smtClean="0">
                  <a:solidFill>
                    <a:srgbClr val="FFFFFF"/>
                  </a:solidFill>
                  <a:effectLst>
                    <a:outerShdw blurRad="38100" dist="38100" dir="2700000" algn="tl">
                      <a:srgbClr val="000000">
                        <a:alpha val="43137"/>
                      </a:srgbClr>
                    </a:outerShdw>
                  </a:effectLst>
                  <a:cs typeface="+mn-cs"/>
                </a:rPr>
                <a:t>ngày</a:t>
              </a:r>
              <a:r>
                <a:rPr lang="en-US" sz="2000" b="1" dirty="0" smtClean="0">
                  <a:solidFill>
                    <a:srgbClr val="FFFFFF"/>
                  </a:solidFill>
                  <a:effectLst>
                    <a:outerShdw blurRad="38100" dist="38100" dir="2700000" algn="tl">
                      <a:srgbClr val="000000">
                        <a:alpha val="43137"/>
                      </a:srgbClr>
                    </a:outerShdw>
                  </a:effectLst>
                  <a:cs typeface="+mn-cs"/>
                </a:rPr>
                <a:t> 26/8/2016</a:t>
              </a:r>
              <a:endParaRPr lang="en-US" sz="2000" b="1" dirty="0">
                <a:solidFill>
                  <a:srgbClr val="FFFFFF"/>
                </a:solidFill>
                <a:effectLst>
                  <a:outerShdw blurRad="38100" dist="38100" dir="2700000" algn="tl">
                    <a:srgbClr val="000000">
                      <a:alpha val="43137"/>
                    </a:srgbClr>
                  </a:outerShdw>
                </a:effectLst>
                <a:cs typeface="+mn-cs"/>
              </a:endParaRPr>
            </a:p>
          </p:txBody>
        </p:sp>
        <p:sp>
          <p:nvSpPr>
            <p:cNvPr id="18454" name="Text Box 82"/>
            <p:cNvSpPr txBox="1">
              <a:spLocks noChangeArrowheads="1"/>
            </p:cNvSpPr>
            <p:nvPr/>
          </p:nvSpPr>
          <p:spPr bwMode="gray">
            <a:xfrm>
              <a:off x="1920" y="2620"/>
              <a:ext cx="258" cy="365"/>
            </a:xfrm>
            <a:prstGeom prst="rect">
              <a:avLst/>
            </a:prstGeom>
            <a:noFill/>
            <a:ln w="9525">
              <a:noFill/>
              <a:miter lim="800000"/>
              <a:headEnd/>
              <a:tailEnd/>
            </a:ln>
          </p:spPr>
          <p:txBody>
            <a:bodyPr wrap="none" lIns="68415" tIns="34208" rIns="68415" bIns="34208">
              <a:spAutoFit/>
            </a:bodyPr>
            <a:lstStyle/>
            <a:p>
              <a:pPr algn="ctr" defTabSz="684213" eaLnBrk="0" hangingPunct="0"/>
              <a:r>
                <a:rPr lang="en-US" sz="2400">
                  <a:solidFill>
                    <a:srgbClr val="FFFFFF"/>
                  </a:solidFill>
                </a:rPr>
                <a:t>2</a:t>
              </a:r>
            </a:p>
          </p:txBody>
        </p:sp>
      </p:grpSp>
      <p:grpSp>
        <p:nvGrpSpPr>
          <p:cNvPr id="18436" name="Group 86"/>
          <p:cNvGrpSpPr>
            <a:grpSpLocks/>
          </p:cNvGrpSpPr>
          <p:nvPr/>
        </p:nvGrpSpPr>
        <p:grpSpPr bwMode="auto">
          <a:xfrm>
            <a:off x="990600" y="3100388"/>
            <a:ext cx="7162800" cy="739775"/>
            <a:chOff x="1728" y="3276"/>
            <a:chExt cx="4560" cy="653"/>
          </a:xfrm>
          <a:solidFill>
            <a:srgbClr val="008000"/>
          </a:solidFill>
        </p:grpSpPr>
        <p:sp>
          <p:nvSpPr>
            <p:cNvPr id="89160" name="AutoShape 72"/>
            <p:cNvSpPr>
              <a:spLocks noChangeArrowheads="1"/>
            </p:cNvSpPr>
            <p:nvPr/>
          </p:nvSpPr>
          <p:spPr bwMode="gray">
            <a:xfrm>
              <a:off x="2096" y="3390"/>
              <a:ext cx="4192" cy="436"/>
            </a:xfrm>
            <a:prstGeom prst="roundRect">
              <a:avLst>
                <a:gd name="adj" fmla="val 16667"/>
              </a:avLst>
            </a:prstGeom>
            <a:grpFill/>
            <a:ln w="12700" algn="ctr">
              <a:solidFill>
                <a:schemeClr val="bg1"/>
              </a:solidFill>
              <a:round/>
              <a:headEnd/>
              <a:tailEnd/>
            </a:ln>
            <a:effectLst>
              <a:outerShdw dist="99190" dir="2388334" algn="ctr" rotWithShape="0">
                <a:srgbClr val="333333">
                  <a:alpha val="50000"/>
                </a:srgbClr>
              </a:outerShdw>
            </a:effectLst>
          </p:spPr>
          <p:txBody>
            <a:bodyPr wrap="none" anchor="ctr"/>
            <a:lstStyle/>
            <a:p>
              <a:pPr>
                <a:defRPr/>
              </a:pPr>
              <a:endParaRPr lang="en-US" sz="1900">
                <a:solidFill>
                  <a:srgbClr val="000066"/>
                </a:solidFill>
                <a:latin typeface="Arial" charset="0"/>
                <a:cs typeface="+mn-cs"/>
              </a:endParaRPr>
            </a:p>
          </p:txBody>
        </p:sp>
        <p:sp>
          <p:nvSpPr>
            <p:cNvPr id="89161" name="AutoShape 73">
              <a:hlinkClick r:id="rId4" action="ppaction://hlinksldjump"/>
            </p:cNvPr>
            <p:cNvSpPr>
              <a:spLocks noChangeArrowheads="1"/>
            </p:cNvSpPr>
            <p:nvPr/>
          </p:nvSpPr>
          <p:spPr bwMode="gray">
            <a:xfrm>
              <a:off x="1728" y="3276"/>
              <a:ext cx="662" cy="653"/>
            </a:xfrm>
            <a:prstGeom prst="diamond">
              <a:avLst/>
            </a:prstGeom>
            <a:grpFill/>
            <a:ln w="25400" algn="ctr">
              <a:solidFill>
                <a:schemeClr val="bg1"/>
              </a:solidFill>
              <a:miter lim="800000"/>
              <a:headEnd/>
              <a:tailEnd/>
            </a:ln>
            <a:effectLst>
              <a:outerShdw dist="63500" dir="2212194" algn="ctr" rotWithShape="0">
                <a:srgbClr val="333333">
                  <a:alpha val="50000"/>
                </a:srgbClr>
              </a:outerShdw>
            </a:effectLst>
          </p:spPr>
          <p:txBody>
            <a:bodyPr wrap="none" anchor="ctr"/>
            <a:lstStyle/>
            <a:p>
              <a:pPr>
                <a:defRPr/>
              </a:pPr>
              <a:endParaRPr lang="en-US" sz="1900">
                <a:solidFill>
                  <a:srgbClr val="000066"/>
                </a:solidFill>
                <a:latin typeface="Arial" charset="0"/>
                <a:cs typeface="+mn-cs"/>
              </a:endParaRPr>
            </a:p>
          </p:txBody>
        </p:sp>
        <p:sp>
          <p:nvSpPr>
            <p:cNvPr id="89162" name="Text Box 74"/>
            <p:cNvSpPr txBox="1">
              <a:spLocks noChangeArrowheads="1"/>
            </p:cNvSpPr>
            <p:nvPr/>
          </p:nvSpPr>
          <p:spPr bwMode="gray">
            <a:xfrm>
              <a:off x="2504" y="3441"/>
              <a:ext cx="3687" cy="332"/>
            </a:xfrm>
            <a:prstGeom prst="rect">
              <a:avLst/>
            </a:prstGeom>
            <a:grpFill/>
            <a:ln>
              <a:noFill/>
            </a:ln>
            <a:effectLst/>
            <a:extLst/>
          </p:spPr>
          <p:txBody>
            <a:bodyPr wrap="square" lIns="68415" tIns="34208" rIns="68415" bIns="34208">
              <a:spAutoFit/>
            </a:bodyPr>
            <a:lstStyle>
              <a:lvl1pPr defTabSz="684213">
                <a:defRPr>
                  <a:solidFill>
                    <a:schemeClr val="tx1"/>
                  </a:solidFill>
                  <a:latin typeface="Arial" charset="0"/>
                </a:defRPr>
              </a:lvl1pPr>
              <a:lvl2pPr marL="341313" defTabSz="684213">
                <a:defRPr>
                  <a:solidFill>
                    <a:schemeClr val="tx1"/>
                  </a:solidFill>
                  <a:latin typeface="Arial" charset="0"/>
                </a:defRPr>
              </a:lvl2pPr>
              <a:lvl3pPr marL="684213" defTabSz="684213">
                <a:defRPr>
                  <a:solidFill>
                    <a:schemeClr val="tx1"/>
                  </a:solidFill>
                  <a:latin typeface="Arial" charset="0"/>
                </a:defRPr>
              </a:lvl3pPr>
              <a:lvl4pPr marL="1025525" defTabSz="684213">
                <a:defRPr>
                  <a:solidFill>
                    <a:schemeClr val="tx1"/>
                  </a:solidFill>
                  <a:latin typeface="Arial" charset="0"/>
                </a:defRPr>
              </a:lvl4pPr>
              <a:lvl5pPr marL="1368425" defTabSz="684213">
                <a:defRPr>
                  <a:solidFill>
                    <a:schemeClr val="tx1"/>
                  </a:solidFill>
                  <a:latin typeface="Arial" charset="0"/>
                </a:defRPr>
              </a:lvl5pPr>
              <a:lvl6pPr marL="1825625" defTabSz="684213" fontAlgn="base">
                <a:spcBef>
                  <a:spcPct val="0"/>
                </a:spcBef>
                <a:spcAft>
                  <a:spcPct val="0"/>
                </a:spcAft>
                <a:defRPr>
                  <a:solidFill>
                    <a:schemeClr val="tx1"/>
                  </a:solidFill>
                  <a:latin typeface="Arial" charset="0"/>
                </a:defRPr>
              </a:lvl6pPr>
              <a:lvl7pPr marL="2282825" defTabSz="684213" fontAlgn="base">
                <a:spcBef>
                  <a:spcPct val="0"/>
                </a:spcBef>
                <a:spcAft>
                  <a:spcPct val="0"/>
                </a:spcAft>
                <a:defRPr>
                  <a:solidFill>
                    <a:schemeClr val="tx1"/>
                  </a:solidFill>
                  <a:latin typeface="Arial" charset="0"/>
                </a:defRPr>
              </a:lvl7pPr>
              <a:lvl8pPr marL="2740025" defTabSz="684213" fontAlgn="base">
                <a:spcBef>
                  <a:spcPct val="0"/>
                </a:spcBef>
                <a:spcAft>
                  <a:spcPct val="0"/>
                </a:spcAft>
                <a:defRPr>
                  <a:solidFill>
                    <a:schemeClr val="tx1"/>
                  </a:solidFill>
                  <a:latin typeface="Arial" charset="0"/>
                </a:defRPr>
              </a:lvl8pPr>
              <a:lvl9pPr marL="3197225" defTabSz="684213" fontAlgn="base">
                <a:spcBef>
                  <a:spcPct val="0"/>
                </a:spcBef>
                <a:spcAft>
                  <a:spcPct val="0"/>
                </a:spcAft>
                <a:defRPr>
                  <a:solidFill>
                    <a:schemeClr val="tx1"/>
                  </a:solidFill>
                  <a:latin typeface="Arial" charset="0"/>
                </a:defRPr>
              </a:lvl9pPr>
            </a:lstStyle>
            <a:p>
              <a:pPr eaLnBrk="0" hangingPunct="0">
                <a:defRPr/>
              </a:pPr>
              <a:r>
                <a:rPr lang="en-US" sz="2000" b="1" dirty="0" err="1" smtClean="0">
                  <a:solidFill>
                    <a:srgbClr val="FFFFFF"/>
                  </a:solidFill>
                  <a:effectLst>
                    <a:outerShdw blurRad="38100" dist="38100" dir="2700000" algn="tl">
                      <a:srgbClr val="000000">
                        <a:alpha val="43137"/>
                      </a:srgbClr>
                    </a:outerShdw>
                  </a:effectLst>
                  <a:cs typeface="+mn-cs"/>
                </a:rPr>
                <a:t>Kế</a:t>
              </a:r>
              <a:r>
                <a:rPr lang="en-US" sz="2000" b="1" dirty="0" smtClean="0">
                  <a:solidFill>
                    <a:srgbClr val="FFFFFF"/>
                  </a:solidFill>
                  <a:effectLst>
                    <a:outerShdw blurRad="38100" dist="38100" dir="2700000" algn="tl">
                      <a:srgbClr val="000000">
                        <a:alpha val="43137"/>
                      </a:srgbClr>
                    </a:outerShdw>
                  </a:effectLst>
                  <a:cs typeface="+mn-cs"/>
                </a:rPr>
                <a:t> </a:t>
              </a:r>
              <a:r>
                <a:rPr lang="en-US" sz="2000" b="1" dirty="0" err="1" smtClean="0">
                  <a:solidFill>
                    <a:srgbClr val="FFFFFF"/>
                  </a:solidFill>
                  <a:effectLst>
                    <a:outerShdw blurRad="38100" dist="38100" dir="2700000" algn="tl">
                      <a:srgbClr val="000000">
                        <a:alpha val="43137"/>
                      </a:srgbClr>
                    </a:outerShdw>
                  </a:effectLst>
                  <a:cs typeface="+mn-cs"/>
                </a:rPr>
                <a:t>hoạch</a:t>
              </a:r>
              <a:r>
                <a:rPr lang="en-US" sz="2000" b="1" dirty="0" smtClean="0">
                  <a:solidFill>
                    <a:srgbClr val="FFFFFF"/>
                  </a:solidFill>
                  <a:effectLst>
                    <a:outerShdw blurRad="38100" dist="38100" dir="2700000" algn="tl">
                      <a:srgbClr val="000000">
                        <a:alpha val="43137"/>
                      </a:srgbClr>
                    </a:outerShdw>
                  </a:effectLst>
                  <a:cs typeface="+mn-cs"/>
                </a:rPr>
                <a:t> </a:t>
              </a:r>
              <a:r>
                <a:rPr lang="en-US" sz="2000" b="1" dirty="0" err="1" smtClean="0">
                  <a:solidFill>
                    <a:srgbClr val="FFFFFF"/>
                  </a:solidFill>
                  <a:effectLst>
                    <a:outerShdw blurRad="38100" dist="38100" dir="2700000" algn="tl">
                      <a:srgbClr val="000000">
                        <a:alpha val="43137"/>
                      </a:srgbClr>
                    </a:outerShdw>
                  </a:effectLst>
                  <a:cs typeface="+mn-cs"/>
                </a:rPr>
                <a:t>số</a:t>
              </a:r>
              <a:r>
                <a:rPr lang="en-US" sz="2000" b="1" dirty="0" smtClean="0">
                  <a:solidFill>
                    <a:srgbClr val="FFFFFF"/>
                  </a:solidFill>
                  <a:effectLst>
                    <a:outerShdw blurRad="38100" dist="38100" dir="2700000" algn="tl">
                      <a:srgbClr val="000000">
                        <a:alpha val="43137"/>
                      </a:srgbClr>
                    </a:outerShdw>
                  </a:effectLst>
                  <a:cs typeface="+mn-cs"/>
                </a:rPr>
                <a:t> 60/KH-UBND </a:t>
              </a:r>
              <a:r>
                <a:rPr lang="en-US" sz="2000" b="1" dirty="0" err="1" smtClean="0">
                  <a:solidFill>
                    <a:srgbClr val="FFFFFF"/>
                  </a:solidFill>
                  <a:effectLst>
                    <a:outerShdw blurRad="38100" dist="38100" dir="2700000" algn="tl">
                      <a:srgbClr val="000000">
                        <a:alpha val="43137"/>
                      </a:srgbClr>
                    </a:outerShdw>
                  </a:effectLst>
                  <a:cs typeface="+mn-cs"/>
                </a:rPr>
                <a:t>ngày</a:t>
              </a:r>
              <a:r>
                <a:rPr lang="en-US" sz="2000" b="1" dirty="0" smtClean="0">
                  <a:solidFill>
                    <a:srgbClr val="FFFFFF"/>
                  </a:solidFill>
                  <a:effectLst>
                    <a:outerShdw blurRad="38100" dist="38100" dir="2700000" algn="tl">
                      <a:srgbClr val="000000">
                        <a:alpha val="43137"/>
                      </a:srgbClr>
                    </a:outerShdw>
                  </a:effectLst>
                  <a:cs typeface="+mn-cs"/>
                </a:rPr>
                <a:t> 26/01/2016</a:t>
              </a:r>
              <a:endParaRPr lang="en-US" sz="2000" b="1" dirty="0">
                <a:solidFill>
                  <a:srgbClr val="FFFFFF"/>
                </a:solidFill>
                <a:effectLst>
                  <a:outerShdw blurRad="38100" dist="38100" dir="2700000" algn="tl">
                    <a:srgbClr val="000000">
                      <a:alpha val="43137"/>
                    </a:srgbClr>
                  </a:outerShdw>
                </a:effectLst>
                <a:cs typeface="+mn-cs"/>
              </a:endParaRPr>
            </a:p>
          </p:txBody>
        </p:sp>
        <p:sp>
          <p:nvSpPr>
            <p:cNvPr id="18450" name="Text Box 83"/>
            <p:cNvSpPr txBox="1">
              <a:spLocks noChangeArrowheads="1"/>
            </p:cNvSpPr>
            <p:nvPr/>
          </p:nvSpPr>
          <p:spPr bwMode="gray">
            <a:xfrm>
              <a:off x="1955" y="3408"/>
              <a:ext cx="209" cy="387"/>
            </a:xfrm>
            <a:prstGeom prst="rect">
              <a:avLst/>
            </a:prstGeom>
            <a:grpFill/>
            <a:ln w="9525">
              <a:noFill/>
              <a:miter lim="800000"/>
              <a:headEnd/>
              <a:tailEnd/>
            </a:ln>
          </p:spPr>
          <p:txBody>
            <a:bodyPr wrap="square" lIns="68415" tIns="34208" rIns="68415" bIns="34208">
              <a:spAutoFit/>
            </a:bodyPr>
            <a:lstStyle/>
            <a:p>
              <a:pPr algn="ctr" defTabSz="684213" eaLnBrk="0" hangingPunct="0"/>
              <a:r>
                <a:rPr lang="en-US" sz="2400" dirty="0">
                  <a:solidFill>
                    <a:srgbClr val="FFFFFF"/>
                  </a:solidFill>
                </a:rPr>
                <a:t>3</a:t>
              </a:r>
            </a:p>
          </p:txBody>
        </p:sp>
      </p:grpSp>
      <p:grpSp>
        <p:nvGrpSpPr>
          <p:cNvPr id="18437" name="Group 85"/>
          <p:cNvGrpSpPr>
            <a:grpSpLocks/>
          </p:cNvGrpSpPr>
          <p:nvPr/>
        </p:nvGrpSpPr>
        <p:grpSpPr bwMode="auto">
          <a:xfrm>
            <a:off x="1089025" y="5133975"/>
            <a:ext cx="7139893" cy="741363"/>
            <a:chOff x="1728" y="4147"/>
            <a:chExt cx="4659" cy="653"/>
          </a:xfrm>
        </p:grpSpPr>
        <p:sp>
          <p:nvSpPr>
            <p:cNvPr id="89165" name="AutoShape 77"/>
            <p:cNvSpPr>
              <a:spLocks noChangeArrowheads="1"/>
            </p:cNvSpPr>
            <p:nvPr/>
          </p:nvSpPr>
          <p:spPr bwMode="gray">
            <a:xfrm>
              <a:off x="2111" y="4260"/>
              <a:ext cx="4276" cy="436"/>
            </a:xfrm>
            <a:prstGeom prst="roundRect">
              <a:avLst>
                <a:gd name="adj" fmla="val 16667"/>
              </a:avLst>
            </a:prstGeom>
            <a:solidFill>
              <a:srgbClr val="FFC000"/>
            </a:solidFill>
            <a:ln w="12700" algn="ctr">
              <a:solidFill>
                <a:schemeClr val="bg1"/>
              </a:solidFill>
              <a:round/>
              <a:headEnd/>
              <a:tailEnd/>
            </a:ln>
            <a:effectLst>
              <a:outerShdw dist="99190" dir="2388334" algn="ctr" rotWithShape="0">
                <a:srgbClr val="333333">
                  <a:alpha val="50000"/>
                </a:srgbClr>
              </a:outerShdw>
            </a:effectLst>
          </p:spPr>
          <p:txBody>
            <a:bodyPr wrap="none" anchor="ctr"/>
            <a:lstStyle/>
            <a:p>
              <a:pPr>
                <a:defRPr/>
              </a:pPr>
              <a:endParaRPr lang="en-US" sz="1900">
                <a:solidFill>
                  <a:srgbClr val="000066"/>
                </a:solidFill>
                <a:latin typeface="Arial" charset="0"/>
                <a:cs typeface="+mn-cs"/>
              </a:endParaRPr>
            </a:p>
          </p:txBody>
        </p:sp>
        <p:sp>
          <p:nvSpPr>
            <p:cNvPr id="89166" name="AutoShape 78">
              <a:hlinkClick r:id="rId5" action="ppaction://hlinksldjump"/>
            </p:cNvPr>
            <p:cNvSpPr>
              <a:spLocks noChangeArrowheads="1"/>
            </p:cNvSpPr>
            <p:nvPr/>
          </p:nvSpPr>
          <p:spPr bwMode="gray">
            <a:xfrm>
              <a:off x="1728" y="4147"/>
              <a:ext cx="662" cy="653"/>
            </a:xfrm>
            <a:prstGeom prst="diamond">
              <a:avLst/>
            </a:prstGeom>
            <a:solidFill>
              <a:srgbClr val="FFC000"/>
            </a:solidFill>
            <a:ln w="25400" algn="ctr">
              <a:solidFill>
                <a:schemeClr val="bg1"/>
              </a:solidFill>
              <a:miter lim="800000"/>
              <a:headEnd/>
              <a:tailEnd/>
            </a:ln>
            <a:effectLst>
              <a:outerShdw dist="63500" dir="2212194" algn="ctr" rotWithShape="0">
                <a:srgbClr val="333333">
                  <a:alpha val="50000"/>
                </a:srgbClr>
              </a:outerShdw>
            </a:effectLst>
          </p:spPr>
          <p:txBody>
            <a:bodyPr wrap="none" anchor="ctr"/>
            <a:lstStyle/>
            <a:p>
              <a:pPr>
                <a:defRPr/>
              </a:pPr>
              <a:endParaRPr lang="en-US" sz="1900">
                <a:solidFill>
                  <a:srgbClr val="000066"/>
                </a:solidFill>
                <a:latin typeface="Arial" charset="0"/>
                <a:cs typeface="+mn-cs"/>
              </a:endParaRPr>
            </a:p>
          </p:txBody>
        </p:sp>
        <p:sp>
          <p:nvSpPr>
            <p:cNvPr id="89167" name="Text Box 79"/>
            <p:cNvSpPr txBox="1">
              <a:spLocks noChangeArrowheads="1"/>
            </p:cNvSpPr>
            <p:nvPr/>
          </p:nvSpPr>
          <p:spPr bwMode="gray">
            <a:xfrm>
              <a:off x="2411" y="4313"/>
              <a:ext cx="3976" cy="331"/>
            </a:xfrm>
            <a:prstGeom prst="rect">
              <a:avLst/>
            </a:prstGeom>
            <a:solidFill>
              <a:srgbClr val="FFC000"/>
            </a:solidFill>
            <a:ln>
              <a:noFill/>
            </a:ln>
            <a:effectLst/>
            <a:extLst/>
          </p:spPr>
          <p:txBody>
            <a:bodyPr lIns="68415" tIns="34208" rIns="68415" bIns="34208">
              <a:spAutoFit/>
            </a:bodyPr>
            <a:lstStyle>
              <a:lvl1pPr defTabSz="684213">
                <a:defRPr>
                  <a:solidFill>
                    <a:schemeClr val="tx1"/>
                  </a:solidFill>
                  <a:latin typeface="Arial" charset="0"/>
                </a:defRPr>
              </a:lvl1pPr>
              <a:lvl2pPr marL="341313" defTabSz="684213">
                <a:defRPr>
                  <a:solidFill>
                    <a:schemeClr val="tx1"/>
                  </a:solidFill>
                  <a:latin typeface="Arial" charset="0"/>
                </a:defRPr>
              </a:lvl2pPr>
              <a:lvl3pPr marL="684213" defTabSz="684213">
                <a:defRPr>
                  <a:solidFill>
                    <a:schemeClr val="tx1"/>
                  </a:solidFill>
                  <a:latin typeface="Arial" charset="0"/>
                </a:defRPr>
              </a:lvl3pPr>
              <a:lvl4pPr marL="1025525" defTabSz="684213">
                <a:defRPr>
                  <a:solidFill>
                    <a:schemeClr val="tx1"/>
                  </a:solidFill>
                  <a:latin typeface="Arial" charset="0"/>
                </a:defRPr>
              </a:lvl4pPr>
              <a:lvl5pPr marL="1368425" defTabSz="684213">
                <a:defRPr>
                  <a:solidFill>
                    <a:schemeClr val="tx1"/>
                  </a:solidFill>
                  <a:latin typeface="Arial" charset="0"/>
                </a:defRPr>
              </a:lvl5pPr>
              <a:lvl6pPr marL="1825625" defTabSz="684213" fontAlgn="base">
                <a:spcBef>
                  <a:spcPct val="0"/>
                </a:spcBef>
                <a:spcAft>
                  <a:spcPct val="0"/>
                </a:spcAft>
                <a:defRPr>
                  <a:solidFill>
                    <a:schemeClr val="tx1"/>
                  </a:solidFill>
                  <a:latin typeface="Arial" charset="0"/>
                </a:defRPr>
              </a:lvl6pPr>
              <a:lvl7pPr marL="2282825" defTabSz="684213" fontAlgn="base">
                <a:spcBef>
                  <a:spcPct val="0"/>
                </a:spcBef>
                <a:spcAft>
                  <a:spcPct val="0"/>
                </a:spcAft>
                <a:defRPr>
                  <a:solidFill>
                    <a:schemeClr val="tx1"/>
                  </a:solidFill>
                  <a:latin typeface="Arial" charset="0"/>
                </a:defRPr>
              </a:lvl7pPr>
              <a:lvl8pPr marL="2740025" defTabSz="684213" fontAlgn="base">
                <a:spcBef>
                  <a:spcPct val="0"/>
                </a:spcBef>
                <a:spcAft>
                  <a:spcPct val="0"/>
                </a:spcAft>
                <a:defRPr>
                  <a:solidFill>
                    <a:schemeClr val="tx1"/>
                  </a:solidFill>
                  <a:latin typeface="Arial" charset="0"/>
                </a:defRPr>
              </a:lvl8pPr>
              <a:lvl9pPr marL="3197225" defTabSz="684213" fontAlgn="base">
                <a:spcBef>
                  <a:spcPct val="0"/>
                </a:spcBef>
                <a:spcAft>
                  <a:spcPct val="0"/>
                </a:spcAft>
                <a:defRPr>
                  <a:solidFill>
                    <a:schemeClr val="tx1"/>
                  </a:solidFill>
                  <a:latin typeface="Arial" charset="0"/>
                </a:defRPr>
              </a:lvl9pPr>
            </a:lstStyle>
            <a:p>
              <a:pPr eaLnBrk="0" hangingPunct="0">
                <a:defRPr/>
              </a:pPr>
              <a:r>
                <a:rPr lang="en-US" sz="2000" b="1" dirty="0" err="1" smtClean="0">
                  <a:solidFill>
                    <a:srgbClr val="FFFFFF"/>
                  </a:solidFill>
                  <a:effectLst>
                    <a:outerShdw blurRad="38100" dist="38100" dir="2700000" algn="tl">
                      <a:srgbClr val="000000">
                        <a:alpha val="43137"/>
                      </a:srgbClr>
                    </a:outerShdw>
                  </a:effectLst>
                  <a:cs typeface="+mn-cs"/>
                </a:rPr>
                <a:t>Bộ</a:t>
              </a:r>
              <a:r>
                <a:rPr lang="en-US" sz="2000" b="1" dirty="0" smtClean="0">
                  <a:solidFill>
                    <a:srgbClr val="FFFFFF"/>
                  </a:solidFill>
                  <a:effectLst>
                    <a:outerShdw blurRad="38100" dist="38100" dir="2700000" algn="tl">
                      <a:srgbClr val="000000">
                        <a:alpha val="43137"/>
                      </a:srgbClr>
                    </a:outerShdw>
                  </a:effectLst>
                  <a:cs typeface="+mn-cs"/>
                </a:rPr>
                <a:t> </a:t>
              </a:r>
              <a:r>
                <a:rPr lang="en-US" sz="2000" b="1" dirty="0" err="1" smtClean="0">
                  <a:solidFill>
                    <a:srgbClr val="FFFFFF"/>
                  </a:solidFill>
                  <a:effectLst>
                    <a:outerShdw blurRad="38100" dist="38100" dir="2700000" algn="tl">
                      <a:srgbClr val="000000">
                        <a:alpha val="43137"/>
                      </a:srgbClr>
                    </a:outerShdw>
                  </a:effectLst>
                  <a:cs typeface="+mn-cs"/>
                </a:rPr>
                <a:t>tiêu</a:t>
              </a:r>
              <a:r>
                <a:rPr lang="en-US" sz="2000" b="1" dirty="0" smtClean="0">
                  <a:solidFill>
                    <a:srgbClr val="FFFFFF"/>
                  </a:solidFill>
                  <a:effectLst>
                    <a:outerShdw blurRad="38100" dist="38100" dir="2700000" algn="tl">
                      <a:srgbClr val="000000">
                        <a:alpha val="43137"/>
                      </a:srgbClr>
                    </a:outerShdw>
                  </a:effectLst>
                  <a:cs typeface="+mn-cs"/>
                </a:rPr>
                <a:t> </a:t>
              </a:r>
              <a:r>
                <a:rPr lang="en-US" sz="2000" b="1" dirty="0" err="1" smtClean="0">
                  <a:solidFill>
                    <a:srgbClr val="FFFFFF"/>
                  </a:solidFill>
                  <a:effectLst>
                    <a:outerShdw blurRad="38100" dist="38100" dir="2700000" algn="tl">
                      <a:srgbClr val="000000">
                        <a:alpha val="43137"/>
                      </a:srgbClr>
                    </a:outerShdw>
                  </a:effectLst>
                  <a:cs typeface="+mn-cs"/>
                </a:rPr>
                <a:t>chí</a:t>
              </a:r>
              <a:r>
                <a:rPr lang="en-US" sz="2000" b="1" dirty="0" smtClean="0">
                  <a:solidFill>
                    <a:srgbClr val="FFFFFF"/>
                  </a:solidFill>
                  <a:effectLst>
                    <a:outerShdw blurRad="38100" dist="38100" dir="2700000" algn="tl">
                      <a:srgbClr val="000000">
                        <a:alpha val="43137"/>
                      </a:srgbClr>
                    </a:outerShdw>
                  </a:effectLst>
                  <a:cs typeface="+mn-cs"/>
                </a:rPr>
                <a:t> </a:t>
              </a:r>
              <a:r>
                <a:rPr lang="en-US" sz="2000" b="1" dirty="0" err="1" smtClean="0">
                  <a:solidFill>
                    <a:srgbClr val="FFFFFF"/>
                  </a:solidFill>
                  <a:effectLst>
                    <a:outerShdw blurRad="38100" dist="38100" dir="2700000" algn="tl">
                      <a:srgbClr val="000000">
                        <a:alpha val="43137"/>
                      </a:srgbClr>
                    </a:outerShdw>
                  </a:effectLst>
                  <a:cs typeface="+mn-cs"/>
                </a:rPr>
                <a:t>đánh</a:t>
              </a:r>
              <a:r>
                <a:rPr lang="en-US" sz="2000" b="1" dirty="0" smtClean="0">
                  <a:solidFill>
                    <a:srgbClr val="FFFFFF"/>
                  </a:solidFill>
                  <a:effectLst>
                    <a:outerShdw blurRad="38100" dist="38100" dir="2700000" algn="tl">
                      <a:srgbClr val="000000">
                        <a:alpha val="43137"/>
                      </a:srgbClr>
                    </a:outerShdw>
                  </a:effectLst>
                  <a:cs typeface="+mn-cs"/>
                </a:rPr>
                <a:t> </a:t>
              </a:r>
              <a:r>
                <a:rPr lang="en-US" sz="2000" b="1" dirty="0" err="1" smtClean="0">
                  <a:solidFill>
                    <a:srgbClr val="FFFFFF"/>
                  </a:solidFill>
                  <a:effectLst>
                    <a:outerShdw blurRad="38100" dist="38100" dir="2700000" algn="tl">
                      <a:srgbClr val="000000">
                        <a:alpha val="43137"/>
                      </a:srgbClr>
                    </a:outerShdw>
                  </a:effectLst>
                  <a:cs typeface="+mn-cs"/>
                </a:rPr>
                <a:t>giá</a:t>
              </a:r>
              <a:r>
                <a:rPr lang="en-US" sz="2000" b="1" dirty="0" smtClean="0">
                  <a:solidFill>
                    <a:srgbClr val="FFFFFF"/>
                  </a:solidFill>
                  <a:effectLst>
                    <a:outerShdw blurRad="38100" dist="38100" dir="2700000" algn="tl">
                      <a:srgbClr val="000000">
                        <a:alpha val="43137"/>
                      </a:srgbClr>
                    </a:outerShdw>
                  </a:effectLst>
                  <a:cs typeface="+mn-cs"/>
                </a:rPr>
                <a:t> </a:t>
              </a:r>
              <a:r>
                <a:rPr lang="en-US" sz="2000" b="1" dirty="0" err="1" smtClean="0">
                  <a:solidFill>
                    <a:srgbClr val="FFFFFF"/>
                  </a:solidFill>
                  <a:effectLst>
                    <a:outerShdw blurRad="38100" dist="38100" dir="2700000" algn="tl">
                      <a:srgbClr val="000000">
                        <a:alpha val="43137"/>
                      </a:srgbClr>
                    </a:outerShdw>
                  </a:effectLst>
                  <a:cs typeface="+mn-cs"/>
                </a:rPr>
                <a:t>mô</a:t>
              </a:r>
              <a:r>
                <a:rPr lang="en-US" sz="2000" b="1" dirty="0" smtClean="0">
                  <a:solidFill>
                    <a:srgbClr val="FFFFFF"/>
                  </a:solidFill>
                  <a:effectLst>
                    <a:outerShdw blurRad="38100" dist="38100" dir="2700000" algn="tl">
                      <a:srgbClr val="000000">
                        <a:alpha val="43137"/>
                      </a:srgbClr>
                    </a:outerShdw>
                  </a:effectLst>
                  <a:cs typeface="+mn-cs"/>
                </a:rPr>
                <a:t> </a:t>
              </a:r>
              <a:r>
                <a:rPr lang="en-US" sz="2000" b="1" dirty="0" err="1" smtClean="0">
                  <a:solidFill>
                    <a:srgbClr val="FFFFFF"/>
                  </a:solidFill>
                  <a:effectLst>
                    <a:outerShdw blurRad="38100" dist="38100" dir="2700000" algn="tl">
                      <a:srgbClr val="000000">
                        <a:alpha val="43137"/>
                      </a:srgbClr>
                    </a:outerShdw>
                  </a:effectLst>
                  <a:cs typeface="+mn-cs"/>
                </a:rPr>
                <a:t>hình</a:t>
              </a:r>
              <a:r>
                <a:rPr lang="en-US" sz="2000" b="1" dirty="0" smtClean="0">
                  <a:solidFill>
                    <a:srgbClr val="FFFFFF"/>
                  </a:solidFill>
                  <a:effectLst>
                    <a:outerShdw blurRad="38100" dist="38100" dir="2700000" algn="tl">
                      <a:srgbClr val="000000">
                        <a:alpha val="43137"/>
                      </a:srgbClr>
                    </a:outerShdw>
                  </a:effectLst>
                  <a:cs typeface="+mn-cs"/>
                </a:rPr>
                <a:t> </a:t>
              </a:r>
              <a:r>
                <a:rPr lang="en-US" sz="2000" b="1" dirty="0" err="1" smtClean="0">
                  <a:solidFill>
                    <a:srgbClr val="FFFFFF"/>
                  </a:solidFill>
                  <a:effectLst>
                    <a:outerShdw blurRad="38100" dist="38100" dir="2700000" algn="tl">
                      <a:srgbClr val="000000">
                        <a:alpha val="43137"/>
                      </a:srgbClr>
                    </a:outerShdw>
                  </a:effectLst>
                  <a:cs typeface="+mn-cs"/>
                </a:rPr>
                <a:t>trường</a:t>
              </a:r>
              <a:r>
                <a:rPr lang="en-US" sz="2000" b="1" dirty="0" smtClean="0">
                  <a:solidFill>
                    <a:srgbClr val="FFFFFF"/>
                  </a:solidFill>
                  <a:effectLst>
                    <a:outerShdw blurRad="38100" dist="38100" dir="2700000" algn="tl">
                      <a:srgbClr val="000000">
                        <a:alpha val="43137"/>
                      </a:srgbClr>
                    </a:outerShdw>
                  </a:effectLst>
                  <a:cs typeface="+mn-cs"/>
                </a:rPr>
                <a:t> </a:t>
              </a:r>
              <a:r>
                <a:rPr lang="en-US" sz="2000" b="1" dirty="0" err="1" smtClean="0">
                  <a:solidFill>
                    <a:srgbClr val="FFFFFF"/>
                  </a:solidFill>
                  <a:effectLst>
                    <a:outerShdw blurRad="38100" dist="38100" dir="2700000" algn="tl">
                      <a:srgbClr val="000000">
                        <a:alpha val="43137"/>
                      </a:srgbClr>
                    </a:outerShdw>
                  </a:effectLst>
                  <a:cs typeface="+mn-cs"/>
                </a:rPr>
                <a:t>học</a:t>
              </a:r>
              <a:r>
                <a:rPr lang="en-US" sz="2000" b="1" dirty="0" smtClean="0">
                  <a:solidFill>
                    <a:srgbClr val="FFFFFF"/>
                  </a:solidFill>
                  <a:effectLst>
                    <a:outerShdw blurRad="38100" dist="38100" dir="2700000" algn="tl">
                      <a:srgbClr val="000000">
                        <a:alpha val="43137"/>
                      </a:srgbClr>
                    </a:outerShdw>
                  </a:effectLst>
                  <a:cs typeface="+mn-cs"/>
                </a:rPr>
                <a:t> </a:t>
              </a:r>
              <a:r>
                <a:rPr lang="en-US" sz="2000" b="1" dirty="0" err="1" smtClean="0">
                  <a:solidFill>
                    <a:srgbClr val="FFFFFF"/>
                  </a:solidFill>
                  <a:effectLst>
                    <a:outerShdw blurRad="38100" dist="38100" dir="2700000" algn="tl">
                      <a:srgbClr val="000000">
                        <a:alpha val="43137"/>
                      </a:srgbClr>
                    </a:outerShdw>
                  </a:effectLst>
                  <a:cs typeface="+mn-cs"/>
                </a:rPr>
                <a:t>điện</a:t>
              </a:r>
              <a:r>
                <a:rPr lang="en-US" sz="2000" b="1" dirty="0" smtClean="0">
                  <a:solidFill>
                    <a:srgbClr val="FFFFFF"/>
                  </a:solidFill>
                  <a:effectLst>
                    <a:outerShdw blurRad="38100" dist="38100" dir="2700000" algn="tl">
                      <a:srgbClr val="000000">
                        <a:alpha val="43137"/>
                      </a:srgbClr>
                    </a:outerShdw>
                  </a:effectLst>
                  <a:cs typeface="+mn-cs"/>
                </a:rPr>
                <a:t> </a:t>
              </a:r>
              <a:r>
                <a:rPr lang="en-US" sz="2000" b="1" dirty="0" err="1" smtClean="0">
                  <a:solidFill>
                    <a:srgbClr val="FFFFFF"/>
                  </a:solidFill>
                  <a:effectLst>
                    <a:outerShdw blurRad="38100" dist="38100" dir="2700000" algn="tl">
                      <a:srgbClr val="000000">
                        <a:alpha val="43137"/>
                      </a:srgbClr>
                    </a:outerShdw>
                  </a:effectLst>
                  <a:cs typeface="+mn-cs"/>
                </a:rPr>
                <a:t>tử</a:t>
              </a:r>
              <a:endParaRPr lang="en-US" sz="2000" b="1" dirty="0">
                <a:solidFill>
                  <a:srgbClr val="FFFFFF"/>
                </a:solidFill>
                <a:effectLst>
                  <a:outerShdw blurRad="38100" dist="38100" dir="2700000" algn="tl">
                    <a:srgbClr val="000000">
                      <a:alpha val="43137"/>
                    </a:srgbClr>
                  </a:outerShdw>
                </a:effectLst>
                <a:cs typeface="+mn-cs"/>
              </a:endParaRPr>
            </a:p>
          </p:txBody>
        </p:sp>
        <p:sp>
          <p:nvSpPr>
            <p:cNvPr id="18446" name="Text Box 84"/>
            <p:cNvSpPr txBox="1">
              <a:spLocks noChangeArrowheads="1"/>
            </p:cNvSpPr>
            <p:nvPr/>
          </p:nvSpPr>
          <p:spPr bwMode="gray">
            <a:xfrm>
              <a:off x="1950" y="4272"/>
              <a:ext cx="211" cy="386"/>
            </a:xfrm>
            <a:prstGeom prst="rect">
              <a:avLst/>
            </a:prstGeom>
            <a:noFill/>
            <a:ln w="9525">
              <a:noFill/>
              <a:miter lim="800000"/>
              <a:headEnd/>
              <a:tailEnd/>
            </a:ln>
          </p:spPr>
          <p:txBody>
            <a:bodyPr wrap="none" lIns="68415" tIns="34208" rIns="68415" bIns="34208">
              <a:spAutoFit/>
            </a:bodyPr>
            <a:lstStyle/>
            <a:p>
              <a:pPr algn="ctr" defTabSz="684213" eaLnBrk="0" hangingPunct="0"/>
              <a:r>
                <a:rPr lang="en-US" sz="2400" dirty="0">
                  <a:solidFill>
                    <a:srgbClr val="FFFFFF"/>
                  </a:solidFill>
                </a:rPr>
                <a:t>5</a:t>
              </a:r>
            </a:p>
          </p:txBody>
        </p:sp>
      </p:grpSp>
      <p:grpSp>
        <p:nvGrpSpPr>
          <p:cNvPr id="18438" name="Group 85"/>
          <p:cNvGrpSpPr>
            <a:grpSpLocks/>
          </p:cNvGrpSpPr>
          <p:nvPr/>
        </p:nvGrpSpPr>
        <p:grpSpPr bwMode="auto">
          <a:xfrm>
            <a:off x="1012825" y="4143375"/>
            <a:ext cx="7978523" cy="741363"/>
            <a:chOff x="1728" y="4147"/>
            <a:chExt cx="4899" cy="653"/>
          </a:xfrm>
        </p:grpSpPr>
        <p:sp>
          <p:nvSpPr>
            <p:cNvPr id="26" name="AutoShape 77"/>
            <p:cNvSpPr>
              <a:spLocks noChangeArrowheads="1"/>
            </p:cNvSpPr>
            <p:nvPr/>
          </p:nvSpPr>
          <p:spPr bwMode="gray">
            <a:xfrm>
              <a:off x="2042" y="4260"/>
              <a:ext cx="4117" cy="436"/>
            </a:xfrm>
            <a:prstGeom prst="roundRect">
              <a:avLst>
                <a:gd name="adj" fmla="val 16667"/>
              </a:avLst>
            </a:prstGeom>
            <a:solidFill>
              <a:srgbClr val="FF6600"/>
            </a:solidFill>
            <a:ln w="12700" algn="ctr">
              <a:solidFill>
                <a:schemeClr val="bg1"/>
              </a:solidFill>
              <a:round/>
              <a:headEnd/>
              <a:tailEnd/>
            </a:ln>
            <a:effectLst>
              <a:outerShdw dist="99190" dir="2388334" algn="ctr" rotWithShape="0">
                <a:srgbClr val="333333">
                  <a:alpha val="50000"/>
                </a:srgbClr>
              </a:outerShdw>
            </a:effectLst>
          </p:spPr>
          <p:txBody>
            <a:bodyPr wrap="none" anchor="ctr"/>
            <a:lstStyle/>
            <a:p>
              <a:pPr>
                <a:defRPr/>
              </a:pPr>
              <a:endParaRPr lang="en-US" sz="1900">
                <a:solidFill>
                  <a:srgbClr val="000066"/>
                </a:solidFill>
                <a:latin typeface="Arial" charset="0"/>
                <a:cs typeface="+mn-cs"/>
              </a:endParaRPr>
            </a:p>
          </p:txBody>
        </p:sp>
        <p:sp>
          <p:nvSpPr>
            <p:cNvPr id="27" name="AutoShape 78">
              <a:hlinkClick r:id="rId6" action="ppaction://hlinksldjump"/>
            </p:cNvPr>
            <p:cNvSpPr>
              <a:spLocks noChangeArrowheads="1"/>
            </p:cNvSpPr>
            <p:nvPr/>
          </p:nvSpPr>
          <p:spPr bwMode="gray">
            <a:xfrm>
              <a:off x="1728" y="4147"/>
              <a:ext cx="662" cy="653"/>
            </a:xfrm>
            <a:prstGeom prst="diamond">
              <a:avLst/>
            </a:prstGeom>
            <a:solidFill>
              <a:srgbClr val="FF6600"/>
            </a:solidFill>
            <a:ln w="25400" algn="ctr">
              <a:solidFill>
                <a:schemeClr val="bg1"/>
              </a:solidFill>
              <a:miter lim="800000"/>
              <a:headEnd/>
              <a:tailEnd/>
            </a:ln>
            <a:effectLst>
              <a:outerShdw dist="63500" dir="2212194" algn="ctr" rotWithShape="0">
                <a:srgbClr val="333333">
                  <a:alpha val="50000"/>
                </a:srgbClr>
              </a:outerShdw>
            </a:effectLst>
          </p:spPr>
          <p:txBody>
            <a:bodyPr wrap="none" anchor="ctr"/>
            <a:lstStyle/>
            <a:p>
              <a:pPr>
                <a:defRPr/>
              </a:pPr>
              <a:endParaRPr lang="en-US" sz="1900">
                <a:solidFill>
                  <a:srgbClr val="000066"/>
                </a:solidFill>
                <a:latin typeface="Arial" charset="0"/>
                <a:cs typeface="+mn-cs"/>
              </a:endParaRPr>
            </a:p>
          </p:txBody>
        </p:sp>
        <p:sp>
          <p:nvSpPr>
            <p:cNvPr id="28" name="Text Box 79"/>
            <p:cNvSpPr txBox="1">
              <a:spLocks noChangeArrowheads="1"/>
            </p:cNvSpPr>
            <p:nvPr/>
          </p:nvSpPr>
          <p:spPr bwMode="gray">
            <a:xfrm>
              <a:off x="2503" y="4313"/>
              <a:ext cx="4124" cy="331"/>
            </a:xfrm>
            <a:prstGeom prst="rect">
              <a:avLst/>
            </a:prstGeom>
            <a:noFill/>
            <a:ln>
              <a:noFill/>
            </a:ln>
            <a:effectLst/>
            <a:extLst/>
          </p:spPr>
          <p:txBody>
            <a:bodyPr lIns="68415" tIns="34208" rIns="68415" bIns="34208">
              <a:spAutoFit/>
            </a:bodyPr>
            <a:lstStyle>
              <a:lvl1pPr defTabSz="684213">
                <a:defRPr>
                  <a:solidFill>
                    <a:schemeClr val="tx1"/>
                  </a:solidFill>
                  <a:latin typeface="Arial" charset="0"/>
                </a:defRPr>
              </a:lvl1pPr>
              <a:lvl2pPr marL="341313" defTabSz="684213">
                <a:defRPr>
                  <a:solidFill>
                    <a:schemeClr val="tx1"/>
                  </a:solidFill>
                  <a:latin typeface="Arial" charset="0"/>
                </a:defRPr>
              </a:lvl2pPr>
              <a:lvl3pPr marL="684213" defTabSz="684213">
                <a:defRPr>
                  <a:solidFill>
                    <a:schemeClr val="tx1"/>
                  </a:solidFill>
                  <a:latin typeface="Arial" charset="0"/>
                </a:defRPr>
              </a:lvl3pPr>
              <a:lvl4pPr marL="1025525" defTabSz="684213">
                <a:defRPr>
                  <a:solidFill>
                    <a:schemeClr val="tx1"/>
                  </a:solidFill>
                  <a:latin typeface="Arial" charset="0"/>
                </a:defRPr>
              </a:lvl4pPr>
              <a:lvl5pPr marL="1368425" defTabSz="684213">
                <a:defRPr>
                  <a:solidFill>
                    <a:schemeClr val="tx1"/>
                  </a:solidFill>
                  <a:latin typeface="Arial" charset="0"/>
                </a:defRPr>
              </a:lvl5pPr>
              <a:lvl6pPr marL="1825625" defTabSz="684213" fontAlgn="base">
                <a:spcBef>
                  <a:spcPct val="0"/>
                </a:spcBef>
                <a:spcAft>
                  <a:spcPct val="0"/>
                </a:spcAft>
                <a:defRPr>
                  <a:solidFill>
                    <a:schemeClr val="tx1"/>
                  </a:solidFill>
                  <a:latin typeface="Arial" charset="0"/>
                </a:defRPr>
              </a:lvl6pPr>
              <a:lvl7pPr marL="2282825" defTabSz="684213" fontAlgn="base">
                <a:spcBef>
                  <a:spcPct val="0"/>
                </a:spcBef>
                <a:spcAft>
                  <a:spcPct val="0"/>
                </a:spcAft>
                <a:defRPr>
                  <a:solidFill>
                    <a:schemeClr val="tx1"/>
                  </a:solidFill>
                  <a:latin typeface="Arial" charset="0"/>
                </a:defRPr>
              </a:lvl7pPr>
              <a:lvl8pPr marL="2740025" defTabSz="684213" fontAlgn="base">
                <a:spcBef>
                  <a:spcPct val="0"/>
                </a:spcBef>
                <a:spcAft>
                  <a:spcPct val="0"/>
                </a:spcAft>
                <a:defRPr>
                  <a:solidFill>
                    <a:schemeClr val="tx1"/>
                  </a:solidFill>
                  <a:latin typeface="Arial" charset="0"/>
                </a:defRPr>
              </a:lvl8pPr>
              <a:lvl9pPr marL="3197225" defTabSz="684213" fontAlgn="base">
                <a:spcBef>
                  <a:spcPct val="0"/>
                </a:spcBef>
                <a:spcAft>
                  <a:spcPct val="0"/>
                </a:spcAft>
                <a:defRPr>
                  <a:solidFill>
                    <a:schemeClr val="tx1"/>
                  </a:solidFill>
                  <a:latin typeface="Arial" charset="0"/>
                </a:defRPr>
              </a:lvl9pPr>
            </a:lstStyle>
            <a:p>
              <a:pPr eaLnBrk="0" hangingPunct="0">
                <a:defRPr/>
              </a:pPr>
              <a:r>
                <a:rPr lang="en-US" sz="2000" b="1" dirty="0" err="1" smtClean="0">
                  <a:solidFill>
                    <a:srgbClr val="FFFFFF"/>
                  </a:solidFill>
                  <a:effectLst>
                    <a:outerShdw blurRad="38100" dist="38100" dir="2700000" algn="tl">
                      <a:srgbClr val="000000">
                        <a:alpha val="43137"/>
                      </a:srgbClr>
                    </a:outerShdw>
                  </a:effectLst>
                  <a:cs typeface="+mn-cs"/>
                </a:rPr>
                <a:t>Công</a:t>
              </a:r>
              <a:r>
                <a:rPr lang="en-US" sz="2000" b="1" dirty="0" smtClean="0">
                  <a:solidFill>
                    <a:srgbClr val="FFFFFF"/>
                  </a:solidFill>
                  <a:effectLst>
                    <a:outerShdw blurRad="38100" dist="38100" dir="2700000" algn="tl">
                      <a:srgbClr val="000000">
                        <a:alpha val="43137"/>
                      </a:srgbClr>
                    </a:outerShdw>
                  </a:effectLst>
                  <a:cs typeface="+mn-cs"/>
                </a:rPr>
                <a:t> </a:t>
              </a:r>
              <a:r>
                <a:rPr lang="en-US" sz="2000" b="1" dirty="0" err="1" smtClean="0">
                  <a:solidFill>
                    <a:srgbClr val="FFFFFF"/>
                  </a:solidFill>
                  <a:effectLst>
                    <a:outerShdw blurRad="38100" dist="38100" dir="2700000" algn="tl">
                      <a:srgbClr val="000000">
                        <a:alpha val="43137"/>
                      </a:srgbClr>
                    </a:outerShdw>
                  </a:effectLst>
                  <a:cs typeface="+mn-cs"/>
                </a:rPr>
                <a:t>văn</a:t>
              </a:r>
              <a:r>
                <a:rPr lang="en-US" sz="2000" b="1" dirty="0" smtClean="0">
                  <a:solidFill>
                    <a:srgbClr val="FFFFFF"/>
                  </a:solidFill>
                  <a:effectLst>
                    <a:outerShdw blurRad="38100" dist="38100" dir="2700000" algn="tl">
                      <a:srgbClr val="000000">
                        <a:alpha val="43137"/>
                      </a:srgbClr>
                    </a:outerShdw>
                  </a:effectLst>
                  <a:cs typeface="+mn-cs"/>
                </a:rPr>
                <a:t> </a:t>
              </a:r>
              <a:r>
                <a:rPr lang="en-US" sz="2000" b="1" dirty="0" err="1" smtClean="0">
                  <a:solidFill>
                    <a:srgbClr val="FFFFFF"/>
                  </a:solidFill>
                  <a:effectLst>
                    <a:outerShdw blurRad="38100" dist="38100" dir="2700000" algn="tl">
                      <a:srgbClr val="000000">
                        <a:alpha val="43137"/>
                      </a:srgbClr>
                    </a:outerShdw>
                  </a:effectLst>
                  <a:cs typeface="+mn-cs"/>
                </a:rPr>
                <a:t>số</a:t>
              </a:r>
              <a:r>
                <a:rPr lang="en-US" sz="2000" b="1" dirty="0" smtClean="0">
                  <a:solidFill>
                    <a:srgbClr val="FFFFFF"/>
                  </a:solidFill>
                  <a:effectLst>
                    <a:outerShdw blurRad="38100" dist="38100" dir="2700000" algn="tl">
                      <a:srgbClr val="000000">
                        <a:alpha val="43137"/>
                      </a:srgbClr>
                    </a:outerShdw>
                  </a:effectLst>
                  <a:cs typeface="+mn-cs"/>
                </a:rPr>
                <a:t>: 114/HD-PGD </a:t>
              </a:r>
              <a:r>
                <a:rPr lang="en-US" sz="2000" b="1" dirty="0" err="1" smtClean="0">
                  <a:solidFill>
                    <a:srgbClr val="FFFFFF"/>
                  </a:solidFill>
                  <a:effectLst>
                    <a:outerShdw blurRad="38100" dist="38100" dir="2700000" algn="tl">
                      <a:srgbClr val="000000">
                        <a:alpha val="43137"/>
                      </a:srgbClr>
                    </a:outerShdw>
                  </a:effectLst>
                  <a:cs typeface="+mn-cs"/>
                </a:rPr>
                <a:t>ngày</a:t>
              </a:r>
              <a:r>
                <a:rPr lang="en-US" sz="2000" b="1" dirty="0" smtClean="0">
                  <a:solidFill>
                    <a:srgbClr val="FFFFFF"/>
                  </a:solidFill>
                  <a:effectLst>
                    <a:outerShdw blurRad="38100" dist="38100" dir="2700000" algn="tl">
                      <a:srgbClr val="000000">
                        <a:alpha val="43137"/>
                      </a:srgbClr>
                    </a:outerShdw>
                  </a:effectLst>
                  <a:cs typeface="+mn-cs"/>
                </a:rPr>
                <a:t> 06/9/2016</a:t>
              </a:r>
              <a:endParaRPr lang="en-US" sz="2000" b="1" dirty="0">
                <a:solidFill>
                  <a:srgbClr val="FFFFFF"/>
                </a:solidFill>
                <a:effectLst>
                  <a:outerShdw blurRad="38100" dist="38100" dir="2700000" algn="tl">
                    <a:srgbClr val="000000">
                      <a:alpha val="43137"/>
                    </a:srgbClr>
                  </a:outerShdw>
                </a:effectLst>
                <a:cs typeface="+mn-cs"/>
              </a:endParaRPr>
            </a:p>
          </p:txBody>
        </p:sp>
        <p:sp>
          <p:nvSpPr>
            <p:cNvPr id="18442" name="Text Box 84"/>
            <p:cNvSpPr txBox="1">
              <a:spLocks noChangeArrowheads="1"/>
            </p:cNvSpPr>
            <p:nvPr/>
          </p:nvSpPr>
          <p:spPr bwMode="gray">
            <a:xfrm>
              <a:off x="1948" y="4273"/>
              <a:ext cx="223" cy="386"/>
            </a:xfrm>
            <a:prstGeom prst="rect">
              <a:avLst/>
            </a:prstGeom>
            <a:solidFill>
              <a:srgbClr val="FF6600"/>
            </a:solidFill>
            <a:ln w="9525">
              <a:noFill/>
              <a:miter lim="800000"/>
              <a:headEnd/>
              <a:tailEnd/>
            </a:ln>
          </p:spPr>
          <p:txBody>
            <a:bodyPr wrap="square" lIns="68415" tIns="34208" rIns="68415" bIns="34208">
              <a:spAutoFit/>
            </a:bodyPr>
            <a:lstStyle/>
            <a:p>
              <a:pPr algn="ctr" defTabSz="684213" eaLnBrk="0" hangingPunct="0"/>
              <a:r>
                <a:rPr lang="en-US" sz="2400" dirty="0">
                  <a:solidFill>
                    <a:srgbClr val="FFFFFF"/>
                  </a:solidFill>
                </a:rPr>
                <a:t>4</a:t>
              </a:r>
            </a:p>
          </p:txBody>
        </p:sp>
      </p:grpSp>
    </p:spTree>
  </p:cSld>
  <p:clrMapOvr>
    <a:masterClrMapping/>
  </p:clrMapOvr>
  <p:transition spd="slow" advClick="0">
    <p:strips dir="ru"/>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Rectangle 2"/>
          <p:cNvSpPr>
            <a:spLocks noChangeArrowheads="1"/>
          </p:cNvSpPr>
          <p:nvPr/>
        </p:nvSpPr>
        <p:spPr bwMode="auto">
          <a:xfrm>
            <a:off x="152400" y="715963"/>
            <a:ext cx="8839200" cy="5584825"/>
          </a:xfrm>
          <a:prstGeom prst="rect">
            <a:avLst/>
          </a:prstGeom>
          <a:solidFill>
            <a:srgbClr val="FFFFFF"/>
          </a:solidFill>
          <a:ln w="9525">
            <a:noFill/>
            <a:miter lim="800000"/>
            <a:headEnd/>
            <a:tailEnd/>
          </a:ln>
        </p:spPr>
        <p:txBody>
          <a:bodyPr anchor="ctr">
            <a:spAutoFit/>
          </a:bodyPr>
          <a:lstStyle/>
          <a:p>
            <a:pPr indent="457200" algn="just"/>
            <a:r>
              <a:rPr lang="en-US" b="1" dirty="0">
                <a:solidFill>
                  <a:schemeClr val="accent4">
                    <a:lumMod val="75000"/>
                    <a:lumOff val="25000"/>
                  </a:schemeClr>
                </a:solidFill>
              </a:rPr>
              <a:t>II. ĐỐI VỚI HỌC SINH</a:t>
            </a:r>
          </a:p>
          <a:p>
            <a:pPr indent="457200" algn="just"/>
            <a:endParaRPr lang="en-US" dirty="0">
              <a:solidFill>
                <a:schemeClr val="accent4">
                  <a:lumMod val="75000"/>
                  <a:lumOff val="25000"/>
                </a:schemeClr>
              </a:solidFill>
            </a:endParaRPr>
          </a:p>
          <a:p>
            <a:pPr indent="457200" algn="just"/>
            <a:r>
              <a:rPr lang="en-US" b="1" dirty="0">
                <a:solidFill>
                  <a:schemeClr val="accent4">
                    <a:lumMod val="75000"/>
                    <a:lumOff val="25000"/>
                  </a:schemeClr>
                </a:solidFill>
              </a:rPr>
              <a:t>- </a:t>
            </a:r>
            <a:r>
              <a:rPr lang="en-US" dirty="0" err="1">
                <a:solidFill>
                  <a:schemeClr val="accent4">
                    <a:lumMod val="75000"/>
                    <a:lumOff val="25000"/>
                  </a:schemeClr>
                </a:solidFill>
              </a:rPr>
              <a:t>Đến</a:t>
            </a:r>
            <a:r>
              <a:rPr lang="en-US" dirty="0">
                <a:solidFill>
                  <a:schemeClr val="accent4">
                    <a:lumMod val="75000"/>
                    <a:lumOff val="25000"/>
                  </a:schemeClr>
                </a:solidFill>
              </a:rPr>
              <a:t> </a:t>
            </a:r>
            <a:r>
              <a:rPr lang="en-US" dirty="0" err="1">
                <a:solidFill>
                  <a:schemeClr val="accent4">
                    <a:lumMod val="75000"/>
                    <a:lumOff val="25000"/>
                  </a:schemeClr>
                </a:solidFill>
              </a:rPr>
              <a:t>phòng</a:t>
            </a:r>
            <a:r>
              <a:rPr lang="en-US" dirty="0">
                <a:solidFill>
                  <a:schemeClr val="accent4">
                    <a:lumMod val="75000"/>
                    <a:lumOff val="25000"/>
                  </a:schemeClr>
                </a:solidFill>
              </a:rPr>
              <a:t> </a:t>
            </a:r>
            <a:r>
              <a:rPr lang="en-US" dirty="0" err="1">
                <a:solidFill>
                  <a:schemeClr val="accent4">
                    <a:lumMod val="75000"/>
                    <a:lumOff val="25000"/>
                  </a:schemeClr>
                </a:solidFill>
              </a:rPr>
              <a:t>đúng</a:t>
            </a:r>
            <a:r>
              <a:rPr lang="en-US" dirty="0">
                <a:solidFill>
                  <a:schemeClr val="accent4">
                    <a:lumMod val="75000"/>
                    <a:lumOff val="25000"/>
                  </a:schemeClr>
                </a:solidFill>
              </a:rPr>
              <a:t> </a:t>
            </a:r>
            <a:r>
              <a:rPr lang="en-US" dirty="0" err="1">
                <a:solidFill>
                  <a:schemeClr val="accent4">
                    <a:lumMod val="75000"/>
                    <a:lumOff val="25000"/>
                  </a:schemeClr>
                </a:solidFill>
              </a:rPr>
              <a:t>giờ</a:t>
            </a:r>
            <a:r>
              <a:rPr lang="en-US" dirty="0">
                <a:solidFill>
                  <a:schemeClr val="accent4">
                    <a:lumMod val="75000"/>
                    <a:lumOff val="25000"/>
                  </a:schemeClr>
                </a:solidFill>
              </a:rPr>
              <a:t>, </a:t>
            </a:r>
            <a:r>
              <a:rPr lang="en-US" dirty="0" err="1">
                <a:solidFill>
                  <a:schemeClr val="accent4">
                    <a:lumMod val="75000"/>
                    <a:lumOff val="25000"/>
                  </a:schemeClr>
                </a:solidFill>
              </a:rPr>
              <a:t>ra</a:t>
            </a:r>
            <a:r>
              <a:rPr lang="en-US" dirty="0">
                <a:solidFill>
                  <a:schemeClr val="accent4">
                    <a:lumMod val="75000"/>
                    <a:lumOff val="25000"/>
                  </a:schemeClr>
                </a:solidFill>
              </a:rPr>
              <a:t> </a:t>
            </a:r>
            <a:r>
              <a:rPr lang="en-US" dirty="0" err="1">
                <a:solidFill>
                  <a:schemeClr val="accent4">
                    <a:lumMod val="75000"/>
                    <a:lumOff val="25000"/>
                  </a:schemeClr>
                </a:solidFill>
              </a:rPr>
              <a:t>vào</a:t>
            </a:r>
            <a:r>
              <a:rPr lang="en-US" dirty="0">
                <a:solidFill>
                  <a:schemeClr val="accent4">
                    <a:lumMod val="75000"/>
                    <a:lumOff val="25000"/>
                  </a:schemeClr>
                </a:solidFill>
              </a:rPr>
              <a:t> </a:t>
            </a:r>
            <a:r>
              <a:rPr lang="en-US" dirty="0" err="1">
                <a:solidFill>
                  <a:schemeClr val="accent4">
                    <a:lumMod val="75000"/>
                    <a:lumOff val="25000"/>
                  </a:schemeClr>
                </a:solidFill>
              </a:rPr>
              <a:t>trật</a:t>
            </a:r>
            <a:r>
              <a:rPr lang="en-US" dirty="0">
                <a:solidFill>
                  <a:schemeClr val="accent4">
                    <a:lumMod val="75000"/>
                    <a:lumOff val="25000"/>
                  </a:schemeClr>
                </a:solidFill>
              </a:rPr>
              <a:t> </a:t>
            </a:r>
            <a:r>
              <a:rPr lang="en-US" dirty="0" err="1">
                <a:solidFill>
                  <a:schemeClr val="accent4">
                    <a:lumMod val="75000"/>
                    <a:lumOff val="25000"/>
                  </a:schemeClr>
                </a:solidFill>
              </a:rPr>
              <a:t>tự</a:t>
            </a:r>
            <a:r>
              <a:rPr lang="en-US" dirty="0">
                <a:solidFill>
                  <a:schemeClr val="accent4">
                    <a:lumMod val="75000"/>
                    <a:lumOff val="25000"/>
                  </a:schemeClr>
                </a:solidFill>
              </a:rPr>
              <a:t>, </a:t>
            </a:r>
            <a:r>
              <a:rPr lang="en-US" dirty="0" err="1">
                <a:solidFill>
                  <a:schemeClr val="accent4">
                    <a:lumMod val="75000"/>
                    <a:lumOff val="25000"/>
                  </a:schemeClr>
                </a:solidFill>
              </a:rPr>
              <a:t>ngồi</a:t>
            </a:r>
            <a:r>
              <a:rPr lang="en-US" dirty="0">
                <a:solidFill>
                  <a:schemeClr val="accent4">
                    <a:lumMod val="75000"/>
                    <a:lumOff val="25000"/>
                  </a:schemeClr>
                </a:solidFill>
              </a:rPr>
              <a:t> </a:t>
            </a:r>
            <a:r>
              <a:rPr lang="en-US" dirty="0" err="1">
                <a:solidFill>
                  <a:schemeClr val="accent4">
                    <a:lumMod val="75000"/>
                    <a:lumOff val="25000"/>
                  </a:schemeClr>
                </a:solidFill>
              </a:rPr>
              <a:t>đúng</a:t>
            </a:r>
            <a:r>
              <a:rPr lang="en-US" dirty="0">
                <a:solidFill>
                  <a:schemeClr val="accent4">
                    <a:lumMod val="75000"/>
                    <a:lumOff val="25000"/>
                  </a:schemeClr>
                </a:solidFill>
              </a:rPr>
              <a:t> </a:t>
            </a:r>
            <a:r>
              <a:rPr lang="en-US" dirty="0" err="1">
                <a:solidFill>
                  <a:schemeClr val="accent4">
                    <a:lumMod val="75000"/>
                    <a:lumOff val="25000"/>
                  </a:schemeClr>
                </a:solidFill>
              </a:rPr>
              <a:t>vị</a:t>
            </a:r>
            <a:r>
              <a:rPr lang="en-US" dirty="0">
                <a:solidFill>
                  <a:schemeClr val="accent4">
                    <a:lumMod val="75000"/>
                    <a:lumOff val="25000"/>
                  </a:schemeClr>
                </a:solidFill>
              </a:rPr>
              <a:t> </a:t>
            </a:r>
            <a:r>
              <a:rPr lang="en-US" dirty="0" err="1">
                <a:solidFill>
                  <a:schemeClr val="accent4">
                    <a:lumMod val="75000"/>
                    <a:lumOff val="25000"/>
                  </a:schemeClr>
                </a:solidFill>
              </a:rPr>
              <a:t>trí</a:t>
            </a:r>
            <a:r>
              <a:rPr lang="en-US" dirty="0">
                <a:solidFill>
                  <a:schemeClr val="accent4">
                    <a:lumMod val="75000"/>
                    <a:lumOff val="25000"/>
                  </a:schemeClr>
                </a:solidFill>
              </a:rPr>
              <a:t> </a:t>
            </a:r>
            <a:r>
              <a:rPr lang="en-US" dirty="0" err="1">
                <a:solidFill>
                  <a:schemeClr val="accent4">
                    <a:lumMod val="75000"/>
                    <a:lumOff val="25000"/>
                  </a:schemeClr>
                </a:solidFill>
              </a:rPr>
              <a:t>giáo</a:t>
            </a:r>
            <a:r>
              <a:rPr lang="en-US" dirty="0">
                <a:solidFill>
                  <a:schemeClr val="accent4">
                    <a:lumMod val="75000"/>
                    <a:lumOff val="25000"/>
                  </a:schemeClr>
                </a:solidFill>
              </a:rPr>
              <a:t> </a:t>
            </a:r>
            <a:r>
              <a:rPr lang="en-US" dirty="0" err="1">
                <a:solidFill>
                  <a:schemeClr val="accent4">
                    <a:lumMod val="75000"/>
                    <a:lumOff val="25000"/>
                  </a:schemeClr>
                </a:solidFill>
              </a:rPr>
              <a:t>viên</a:t>
            </a:r>
            <a:r>
              <a:rPr lang="en-US" dirty="0">
                <a:solidFill>
                  <a:schemeClr val="accent4">
                    <a:lumMod val="75000"/>
                    <a:lumOff val="25000"/>
                  </a:schemeClr>
                </a:solidFill>
              </a:rPr>
              <a:t> </a:t>
            </a:r>
            <a:r>
              <a:rPr lang="en-US" dirty="0" err="1">
                <a:solidFill>
                  <a:schemeClr val="accent4">
                    <a:lumMod val="75000"/>
                    <a:lumOff val="25000"/>
                  </a:schemeClr>
                </a:solidFill>
              </a:rPr>
              <a:t>đã</a:t>
            </a:r>
            <a:r>
              <a:rPr lang="en-US" dirty="0">
                <a:solidFill>
                  <a:schemeClr val="accent4">
                    <a:lumMod val="75000"/>
                    <a:lumOff val="25000"/>
                  </a:schemeClr>
                </a:solidFill>
              </a:rPr>
              <a:t> </a:t>
            </a:r>
            <a:r>
              <a:rPr lang="en-US" dirty="0" err="1">
                <a:solidFill>
                  <a:schemeClr val="accent4">
                    <a:lumMod val="75000"/>
                    <a:lumOff val="25000"/>
                  </a:schemeClr>
                </a:solidFill>
              </a:rPr>
              <a:t>quy</a:t>
            </a:r>
            <a:r>
              <a:rPr lang="en-US" dirty="0">
                <a:solidFill>
                  <a:schemeClr val="accent4">
                    <a:lumMod val="75000"/>
                    <a:lumOff val="25000"/>
                  </a:schemeClr>
                </a:solidFill>
              </a:rPr>
              <a:t> </a:t>
            </a:r>
            <a:r>
              <a:rPr lang="en-US" dirty="0" err="1">
                <a:solidFill>
                  <a:schemeClr val="accent4">
                    <a:lumMod val="75000"/>
                    <a:lumOff val="25000"/>
                  </a:schemeClr>
                </a:solidFill>
              </a:rPr>
              <a:t>định</a:t>
            </a:r>
            <a:r>
              <a:rPr lang="en-US" dirty="0">
                <a:solidFill>
                  <a:schemeClr val="accent4">
                    <a:lumMod val="75000"/>
                    <a:lumOff val="25000"/>
                  </a:schemeClr>
                </a:solidFill>
              </a:rPr>
              <a:t>. </a:t>
            </a:r>
            <a:r>
              <a:rPr lang="en-US" dirty="0" err="1">
                <a:solidFill>
                  <a:schemeClr val="accent4">
                    <a:lumMod val="75000"/>
                    <a:lumOff val="25000"/>
                  </a:schemeClr>
                </a:solidFill>
              </a:rPr>
              <a:t>Không</a:t>
            </a:r>
            <a:r>
              <a:rPr lang="en-US" dirty="0">
                <a:solidFill>
                  <a:schemeClr val="accent4">
                    <a:lumMod val="75000"/>
                    <a:lumOff val="25000"/>
                  </a:schemeClr>
                </a:solidFill>
              </a:rPr>
              <a:t> </a:t>
            </a:r>
            <a:r>
              <a:rPr lang="en-US" dirty="0" err="1">
                <a:solidFill>
                  <a:schemeClr val="accent4">
                    <a:lumMod val="75000"/>
                    <a:lumOff val="25000"/>
                  </a:schemeClr>
                </a:solidFill>
              </a:rPr>
              <a:t>ra</a:t>
            </a:r>
            <a:r>
              <a:rPr lang="en-US" dirty="0">
                <a:solidFill>
                  <a:schemeClr val="accent4">
                    <a:lumMod val="75000"/>
                    <a:lumOff val="25000"/>
                  </a:schemeClr>
                </a:solidFill>
              </a:rPr>
              <a:t> </a:t>
            </a:r>
            <a:r>
              <a:rPr lang="en-US" dirty="0" err="1">
                <a:solidFill>
                  <a:schemeClr val="accent4">
                    <a:lumMod val="75000"/>
                    <a:lumOff val="25000"/>
                  </a:schemeClr>
                </a:solidFill>
              </a:rPr>
              <a:t>khỏi</a:t>
            </a:r>
            <a:r>
              <a:rPr lang="en-US" dirty="0">
                <a:solidFill>
                  <a:schemeClr val="accent4">
                    <a:lumMod val="75000"/>
                    <a:lumOff val="25000"/>
                  </a:schemeClr>
                </a:solidFill>
              </a:rPr>
              <a:t> </a:t>
            </a:r>
            <a:r>
              <a:rPr lang="en-US" dirty="0" err="1">
                <a:solidFill>
                  <a:schemeClr val="accent4">
                    <a:lumMod val="75000"/>
                    <a:lumOff val="25000"/>
                  </a:schemeClr>
                </a:solidFill>
              </a:rPr>
              <a:t>chỗ</a:t>
            </a:r>
            <a:r>
              <a:rPr lang="en-US" dirty="0">
                <a:solidFill>
                  <a:schemeClr val="accent4">
                    <a:lumMod val="75000"/>
                    <a:lumOff val="25000"/>
                  </a:schemeClr>
                </a:solidFill>
              </a:rPr>
              <a:t> </a:t>
            </a:r>
            <a:r>
              <a:rPr lang="en-US" dirty="0" err="1">
                <a:solidFill>
                  <a:schemeClr val="accent4">
                    <a:lumMod val="75000"/>
                    <a:lumOff val="25000"/>
                  </a:schemeClr>
                </a:solidFill>
              </a:rPr>
              <a:t>khi</a:t>
            </a:r>
            <a:r>
              <a:rPr lang="en-US" dirty="0">
                <a:solidFill>
                  <a:schemeClr val="accent4">
                    <a:lumMod val="75000"/>
                    <a:lumOff val="25000"/>
                  </a:schemeClr>
                </a:solidFill>
              </a:rPr>
              <a:t> </a:t>
            </a:r>
            <a:r>
              <a:rPr lang="en-US" dirty="0" err="1">
                <a:solidFill>
                  <a:schemeClr val="accent4">
                    <a:lumMod val="75000"/>
                    <a:lumOff val="25000"/>
                  </a:schemeClr>
                </a:solidFill>
              </a:rPr>
              <a:t>giáo</a:t>
            </a:r>
            <a:r>
              <a:rPr lang="en-US" dirty="0">
                <a:solidFill>
                  <a:schemeClr val="accent4">
                    <a:lumMod val="75000"/>
                    <a:lumOff val="25000"/>
                  </a:schemeClr>
                </a:solidFill>
              </a:rPr>
              <a:t> </a:t>
            </a:r>
            <a:r>
              <a:rPr lang="en-US" dirty="0" err="1">
                <a:solidFill>
                  <a:schemeClr val="accent4">
                    <a:lumMod val="75000"/>
                    <a:lumOff val="25000"/>
                  </a:schemeClr>
                </a:solidFill>
              </a:rPr>
              <a:t>viên</a:t>
            </a:r>
            <a:r>
              <a:rPr lang="en-US" dirty="0">
                <a:solidFill>
                  <a:schemeClr val="accent4">
                    <a:lumMod val="75000"/>
                    <a:lumOff val="25000"/>
                  </a:schemeClr>
                </a:solidFill>
              </a:rPr>
              <a:t> </a:t>
            </a:r>
            <a:r>
              <a:rPr lang="en-US" dirty="0" err="1">
                <a:solidFill>
                  <a:schemeClr val="accent4">
                    <a:lumMod val="75000"/>
                    <a:lumOff val="25000"/>
                  </a:schemeClr>
                </a:solidFill>
              </a:rPr>
              <a:t>chưa</a:t>
            </a:r>
            <a:r>
              <a:rPr lang="en-US" dirty="0">
                <a:solidFill>
                  <a:schemeClr val="accent4">
                    <a:lumMod val="75000"/>
                    <a:lumOff val="25000"/>
                  </a:schemeClr>
                </a:solidFill>
              </a:rPr>
              <a:t> </a:t>
            </a:r>
            <a:r>
              <a:rPr lang="en-US" dirty="0" err="1">
                <a:solidFill>
                  <a:schemeClr val="accent4">
                    <a:lumMod val="75000"/>
                    <a:lumOff val="25000"/>
                  </a:schemeClr>
                </a:solidFill>
              </a:rPr>
              <a:t>cho</a:t>
            </a:r>
            <a:r>
              <a:rPr lang="en-US" dirty="0">
                <a:solidFill>
                  <a:schemeClr val="accent4">
                    <a:lumMod val="75000"/>
                    <a:lumOff val="25000"/>
                  </a:schemeClr>
                </a:solidFill>
              </a:rPr>
              <a:t> </a:t>
            </a:r>
            <a:r>
              <a:rPr lang="en-US" dirty="0" err="1">
                <a:solidFill>
                  <a:schemeClr val="accent4">
                    <a:lumMod val="75000"/>
                    <a:lumOff val="25000"/>
                  </a:schemeClr>
                </a:solidFill>
              </a:rPr>
              <a:t>phép</a:t>
            </a:r>
            <a:r>
              <a:rPr lang="en-US" dirty="0">
                <a:solidFill>
                  <a:schemeClr val="accent4">
                    <a:lumMod val="75000"/>
                    <a:lumOff val="25000"/>
                  </a:schemeClr>
                </a:solidFill>
              </a:rPr>
              <a:t>.</a:t>
            </a:r>
          </a:p>
          <a:p>
            <a:pPr indent="457200" algn="just"/>
            <a:r>
              <a:rPr lang="en-US" b="1" dirty="0">
                <a:solidFill>
                  <a:schemeClr val="accent4">
                    <a:lumMod val="75000"/>
                    <a:lumOff val="25000"/>
                  </a:schemeClr>
                </a:solidFill>
              </a:rPr>
              <a:t>- </a:t>
            </a:r>
            <a:r>
              <a:rPr lang="en-US" dirty="0" err="1">
                <a:solidFill>
                  <a:schemeClr val="accent4">
                    <a:lumMod val="75000"/>
                    <a:lumOff val="25000"/>
                  </a:schemeClr>
                </a:solidFill>
              </a:rPr>
              <a:t>Khi</a:t>
            </a:r>
            <a:r>
              <a:rPr lang="en-US" dirty="0">
                <a:solidFill>
                  <a:schemeClr val="accent4">
                    <a:lumMod val="75000"/>
                    <a:lumOff val="25000"/>
                  </a:schemeClr>
                </a:solidFill>
              </a:rPr>
              <a:t> </a:t>
            </a:r>
            <a:r>
              <a:rPr lang="en-US" dirty="0" err="1">
                <a:solidFill>
                  <a:schemeClr val="accent4">
                    <a:lumMod val="75000"/>
                    <a:lumOff val="25000"/>
                  </a:schemeClr>
                </a:solidFill>
              </a:rPr>
              <a:t>vào</a:t>
            </a:r>
            <a:r>
              <a:rPr lang="en-US" dirty="0">
                <a:solidFill>
                  <a:schemeClr val="accent4">
                    <a:lumMod val="75000"/>
                    <a:lumOff val="25000"/>
                  </a:schemeClr>
                </a:solidFill>
              </a:rPr>
              <a:t> </a:t>
            </a:r>
            <a:r>
              <a:rPr lang="en-US" dirty="0" err="1">
                <a:solidFill>
                  <a:schemeClr val="accent4">
                    <a:lumMod val="75000"/>
                    <a:lumOff val="25000"/>
                  </a:schemeClr>
                </a:solidFill>
              </a:rPr>
              <a:t>phòng</a:t>
            </a:r>
            <a:r>
              <a:rPr lang="en-US" dirty="0">
                <a:solidFill>
                  <a:schemeClr val="accent4">
                    <a:lumMod val="75000"/>
                    <a:lumOff val="25000"/>
                  </a:schemeClr>
                </a:solidFill>
              </a:rPr>
              <a:t>, </a:t>
            </a:r>
            <a:r>
              <a:rPr lang="en-US" dirty="0" err="1">
                <a:solidFill>
                  <a:schemeClr val="accent4">
                    <a:lumMod val="75000"/>
                    <a:lumOff val="25000"/>
                  </a:schemeClr>
                </a:solidFill>
              </a:rPr>
              <a:t>học</a:t>
            </a:r>
            <a:r>
              <a:rPr lang="en-US" dirty="0">
                <a:solidFill>
                  <a:schemeClr val="accent4">
                    <a:lumMod val="75000"/>
                    <a:lumOff val="25000"/>
                  </a:schemeClr>
                </a:solidFill>
              </a:rPr>
              <a:t> </a:t>
            </a:r>
            <a:r>
              <a:rPr lang="en-US" dirty="0" err="1">
                <a:solidFill>
                  <a:schemeClr val="accent4">
                    <a:lumMod val="75000"/>
                    <a:lumOff val="25000"/>
                  </a:schemeClr>
                </a:solidFill>
              </a:rPr>
              <a:t>sinh</a:t>
            </a:r>
            <a:r>
              <a:rPr lang="en-US" dirty="0">
                <a:solidFill>
                  <a:schemeClr val="accent4">
                    <a:lumMod val="75000"/>
                    <a:lumOff val="25000"/>
                  </a:schemeClr>
                </a:solidFill>
              </a:rPr>
              <a:t> </a:t>
            </a:r>
            <a:r>
              <a:rPr lang="en-US" dirty="0" err="1">
                <a:solidFill>
                  <a:schemeClr val="accent4">
                    <a:lumMod val="75000"/>
                    <a:lumOff val="25000"/>
                  </a:schemeClr>
                </a:solidFill>
              </a:rPr>
              <a:t>phải</a:t>
            </a:r>
            <a:r>
              <a:rPr lang="en-US" dirty="0">
                <a:solidFill>
                  <a:schemeClr val="accent4">
                    <a:lumMod val="75000"/>
                    <a:lumOff val="25000"/>
                  </a:schemeClr>
                </a:solidFill>
              </a:rPr>
              <a:t> </a:t>
            </a:r>
            <a:r>
              <a:rPr lang="en-US" dirty="0" err="1">
                <a:solidFill>
                  <a:schemeClr val="accent4">
                    <a:lumMod val="75000"/>
                    <a:lumOff val="25000"/>
                  </a:schemeClr>
                </a:solidFill>
              </a:rPr>
              <a:t>kiểm</a:t>
            </a:r>
            <a:r>
              <a:rPr lang="en-US" dirty="0">
                <a:solidFill>
                  <a:schemeClr val="accent4">
                    <a:lumMod val="75000"/>
                    <a:lumOff val="25000"/>
                  </a:schemeClr>
                </a:solidFill>
              </a:rPr>
              <a:t> </a:t>
            </a:r>
            <a:r>
              <a:rPr lang="en-US" dirty="0" err="1">
                <a:solidFill>
                  <a:schemeClr val="accent4">
                    <a:lumMod val="75000"/>
                    <a:lumOff val="25000"/>
                  </a:schemeClr>
                </a:solidFill>
              </a:rPr>
              <a:t>tra</a:t>
            </a:r>
            <a:r>
              <a:rPr lang="en-US" dirty="0">
                <a:solidFill>
                  <a:schemeClr val="accent4">
                    <a:lumMod val="75000"/>
                    <a:lumOff val="25000"/>
                  </a:schemeClr>
                </a:solidFill>
              </a:rPr>
              <a:t> </a:t>
            </a:r>
            <a:r>
              <a:rPr lang="en-US" dirty="0" err="1">
                <a:solidFill>
                  <a:schemeClr val="accent4">
                    <a:lumMod val="75000"/>
                    <a:lumOff val="25000"/>
                  </a:schemeClr>
                </a:solidFill>
              </a:rPr>
              <a:t>các</a:t>
            </a:r>
            <a:r>
              <a:rPr lang="en-US" dirty="0">
                <a:solidFill>
                  <a:schemeClr val="accent4">
                    <a:lumMod val="75000"/>
                    <a:lumOff val="25000"/>
                  </a:schemeClr>
                </a:solidFill>
              </a:rPr>
              <a:t> </a:t>
            </a:r>
            <a:r>
              <a:rPr lang="en-US" dirty="0" err="1">
                <a:solidFill>
                  <a:schemeClr val="accent4">
                    <a:lumMod val="75000"/>
                    <a:lumOff val="25000"/>
                  </a:schemeClr>
                </a:solidFill>
              </a:rPr>
              <a:t>thiết</a:t>
            </a:r>
            <a:r>
              <a:rPr lang="en-US" dirty="0">
                <a:solidFill>
                  <a:schemeClr val="accent4">
                    <a:lumMod val="75000"/>
                    <a:lumOff val="25000"/>
                  </a:schemeClr>
                </a:solidFill>
              </a:rPr>
              <a:t> </a:t>
            </a:r>
            <a:r>
              <a:rPr lang="en-US" dirty="0" err="1">
                <a:solidFill>
                  <a:schemeClr val="accent4">
                    <a:lumMod val="75000"/>
                    <a:lumOff val="25000"/>
                  </a:schemeClr>
                </a:solidFill>
              </a:rPr>
              <a:t>bị</a:t>
            </a:r>
            <a:r>
              <a:rPr lang="en-US" dirty="0">
                <a:solidFill>
                  <a:schemeClr val="accent4">
                    <a:lumMod val="75000"/>
                    <a:lumOff val="25000"/>
                  </a:schemeClr>
                </a:solidFill>
              </a:rPr>
              <a:t> </a:t>
            </a:r>
            <a:r>
              <a:rPr lang="en-US" dirty="0" err="1">
                <a:solidFill>
                  <a:schemeClr val="accent4">
                    <a:lumMod val="75000"/>
                    <a:lumOff val="25000"/>
                  </a:schemeClr>
                </a:solidFill>
              </a:rPr>
              <a:t>của</a:t>
            </a:r>
            <a:r>
              <a:rPr lang="en-US" dirty="0">
                <a:solidFill>
                  <a:schemeClr val="accent4">
                    <a:lumMod val="75000"/>
                    <a:lumOff val="25000"/>
                  </a:schemeClr>
                </a:solidFill>
              </a:rPr>
              <a:t> </a:t>
            </a:r>
            <a:r>
              <a:rPr lang="en-US" dirty="0" err="1">
                <a:solidFill>
                  <a:schemeClr val="accent4">
                    <a:lumMod val="75000"/>
                    <a:lumOff val="25000"/>
                  </a:schemeClr>
                </a:solidFill>
              </a:rPr>
              <a:t>máy</a:t>
            </a:r>
            <a:r>
              <a:rPr lang="en-US" dirty="0">
                <a:solidFill>
                  <a:schemeClr val="accent4">
                    <a:lumMod val="75000"/>
                    <a:lumOff val="25000"/>
                  </a:schemeClr>
                </a:solidFill>
              </a:rPr>
              <a:t> vi </a:t>
            </a:r>
            <a:r>
              <a:rPr lang="en-US" dirty="0" err="1">
                <a:solidFill>
                  <a:schemeClr val="accent4">
                    <a:lumMod val="75000"/>
                    <a:lumOff val="25000"/>
                  </a:schemeClr>
                </a:solidFill>
              </a:rPr>
              <a:t>tính</a:t>
            </a:r>
            <a:r>
              <a:rPr lang="en-US" dirty="0">
                <a:solidFill>
                  <a:schemeClr val="accent4">
                    <a:lumMod val="75000"/>
                    <a:lumOff val="25000"/>
                  </a:schemeClr>
                </a:solidFill>
              </a:rPr>
              <a:t> </a:t>
            </a:r>
            <a:r>
              <a:rPr lang="en-US" dirty="0" err="1">
                <a:solidFill>
                  <a:schemeClr val="accent4">
                    <a:lumMod val="75000"/>
                    <a:lumOff val="25000"/>
                  </a:schemeClr>
                </a:solidFill>
              </a:rPr>
              <a:t>được</a:t>
            </a:r>
            <a:r>
              <a:rPr lang="en-US" dirty="0">
                <a:solidFill>
                  <a:schemeClr val="accent4">
                    <a:lumMod val="75000"/>
                    <a:lumOff val="25000"/>
                  </a:schemeClr>
                </a:solidFill>
              </a:rPr>
              <a:t> </a:t>
            </a:r>
            <a:r>
              <a:rPr lang="en-US" dirty="0" err="1">
                <a:solidFill>
                  <a:schemeClr val="accent4">
                    <a:lumMod val="75000"/>
                    <a:lumOff val="25000"/>
                  </a:schemeClr>
                </a:solidFill>
              </a:rPr>
              <a:t>phân</a:t>
            </a:r>
            <a:r>
              <a:rPr lang="en-US" dirty="0">
                <a:solidFill>
                  <a:schemeClr val="accent4">
                    <a:lumMod val="75000"/>
                    <a:lumOff val="25000"/>
                  </a:schemeClr>
                </a:solidFill>
              </a:rPr>
              <a:t> </a:t>
            </a:r>
            <a:r>
              <a:rPr lang="en-US" dirty="0" err="1">
                <a:solidFill>
                  <a:schemeClr val="accent4">
                    <a:lumMod val="75000"/>
                    <a:lumOff val="25000"/>
                  </a:schemeClr>
                </a:solidFill>
              </a:rPr>
              <a:t>công</a:t>
            </a:r>
            <a:r>
              <a:rPr lang="en-US" dirty="0">
                <a:solidFill>
                  <a:schemeClr val="accent4">
                    <a:lumMod val="75000"/>
                    <a:lumOff val="25000"/>
                  </a:schemeClr>
                </a:solidFill>
              </a:rPr>
              <a:t> </a:t>
            </a:r>
            <a:r>
              <a:rPr lang="en-US" dirty="0" err="1">
                <a:solidFill>
                  <a:schemeClr val="accent4">
                    <a:lumMod val="75000"/>
                    <a:lumOff val="25000"/>
                  </a:schemeClr>
                </a:solidFill>
              </a:rPr>
              <a:t>sử</a:t>
            </a:r>
            <a:r>
              <a:rPr lang="en-US" dirty="0">
                <a:solidFill>
                  <a:schemeClr val="accent4">
                    <a:lumMod val="75000"/>
                    <a:lumOff val="25000"/>
                  </a:schemeClr>
                </a:solidFill>
              </a:rPr>
              <a:t> </a:t>
            </a:r>
            <a:r>
              <a:rPr lang="en-US" dirty="0" err="1">
                <a:solidFill>
                  <a:schemeClr val="accent4">
                    <a:lumMod val="75000"/>
                    <a:lumOff val="25000"/>
                  </a:schemeClr>
                </a:solidFill>
              </a:rPr>
              <a:t>dụng</a:t>
            </a:r>
            <a:r>
              <a:rPr lang="en-US" dirty="0">
                <a:solidFill>
                  <a:schemeClr val="accent4">
                    <a:lumMod val="75000"/>
                    <a:lumOff val="25000"/>
                  </a:schemeClr>
                </a:solidFill>
              </a:rPr>
              <a:t>, </a:t>
            </a:r>
            <a:r>
              <a:rPr lang="en-US" dirty="0" err="1">
                <a:solidFill>
                  <a:schemeClr val="accent4">
                    <a:lumMod val="75000"/>
                    <a:lumOff val="25000"/>
                  </a:schemeClr>
                </a:solidFill>
              </a:rPr>
              <a:t>chịu</a:t>
            </a:r>
            <a:r>
              <a:rPr lang="en-US" dirty="0">
                <a:solidFill>
                  <a:schemeClr val="accent4">
                    <a:lumMod val="75000"/>
                    <a:lumOff val="25000"/>
                  </a:schemeClr>
                </a:solidFill>
              </a:rPr>
              <a:t> </a:t>
            </a:r>
            <a:r>
              <a:rPr lang="en-US" dirty="0" err="1">
                <a:solidFill>
                  <a:schemeClr val="accent4">
                    <a:lumMod val="75000"/>
                    <a:lumOff val="25000"/>
                  </a:schemeClr>
                </a:solidFill>
              </a:rPr>
              <a:t>trách</a:t>
            </a:r>
            <a:r>
              <a:rPr lang="en-US" dirty="0">
                <a:solidFill>
                  <a:schemeClr val="accent4">
                    <a:lumMod val="75000"/>
                    <a:lumOff val="25000"/>
                  </a:schemeClr>
                </a:solidFill>
              </a:rPr>
              <a:t> </a:t>
            </a:r>
            <a:r>
              <a:rPr lang="en-US" dirty="0" err="1">
                <a:solidFill>
                  <a:schemeClr val="accent4">
                    <a:lumMod val="75000"/>
                    <a:lumOff val="25000"/>
                  </a:schemeClr>
                </a:solidFill>
              </a:rPr>
              <a:t>nhiệm</a:t>
            </a:r>
            <a:r>
              <a:rPr lang="en-US" dirty="0">
                <a:solidFill>
                  <a:schemeClr val="accent4">
                    <a:lumMod val="75000"/>
                    <a:lumOff val="25000"/>
                  </a:schemeClr>
                </a:solidFill>
              </a:rPr>
              <a:t> </a:t>
            </a:r>
            <a:r>
              <a:rPr lang="en-US" dirty="0" err="1">
                <a:solidFill>
                  <a:schemeClr val="accent4">
                    <a:lumMod val="75000"/>
                    <a:lumOff val="25000"/>
                  </a:schemeClr>
                </a:solidFill>
              </a:rPr>
              <a:t>quản</a:t>
            </a:r>
            <a:r>
              <a:rPr lang="en-US" dirty="0">
                <a:solidFill>
                  <a:schemeClr val="accent4">
                    <a:lumMod val="75000"/>
                    <a:lumOff val="25000"/>
                  </a:schemeClr>
                </a:solidFill>
              </a:rPr>
              <a:t> </a:t>
            </a:r>
            <a:r>
              <a:rPr lang="en-US" dirty="0" err="1">
                <a:solidFill>
                  <a:schemeClr val="accent4">
                    <a:lumMod val="75000"/>
                    <a:lumOff val="25000"/>
                  </a:schemeClr>
                </a:solidFill>
              </a:rPr>
              <a:t>lý</a:t>
            </a:r>
            <a:r>
              <a:rPr lang="en-US" dirty="0">
                <a:solidFill>
                  <a:schemeClr val="accent4">
                    <a:lumMod val="75000"/>
                    <a:lumOff val="25000"/>
                  </a:schemeClr>
                </a:solidFill>
              </a:rPr>
              <a:t>, </a:t>
            </a:r>
            <a:r>
              <a:rPr lang="en-US" dirty="0" err="1">
                <a:solidFill>
                  <a:schemeClr val="accent4">
                    <a:lumMod val="75000"/>
                    <a:lumOff val="25000"/>
                  </a:schemeClr>
                </a:solidFill>
              </a:rPr>
              <a:t>sử</a:t>
            </a:r>
            <a:r>
              <a:rPr lang="en-US" dirty="0">
                <a:solidFill>
                  <a:schemeClr val="accent4">
                    <a:lumMod val="75000"/>
                    <a:lumOff val="25000"/>
                  </a:schemeClr>
                </a:solidFill>
              </a:rPr>
              <a:t> </a:t>
            </a:r>
            <a:r>
              <a:rPr lang="en-US" dirty="0" err="1">
                <a:solidFill>
                  <a:schemeClr val="accent4">
                    <a:lumMod val="75000"/>
                    <a:lumOff val="25000"/>
                  </a:schemeClr>
                </a:solidFill>
              </a:rPr>
              <a:t>dụng</a:t>
            </a:r>
            <a:r>
              <a:rPr lang="en-US" dirty="0">
                <a:solidFill>
                  <a:schemeClr val="accent4">
                    <a:lumMod val="75000"/>
                    <a:lumOff val="25000"/>
                  </a:schemeClr>
                </a:solidFill>
              </a:rPr>
              <a:t> </a:t>
            </a:r>
            <a:r>
              <a:rPr lang="en-US" dirty="0" err="1">
                <a:solidFill>
                  <a:schemeClr val="accent4">
                    <a:lumMod val="75000"/>
                    <a:lumOff val="25000"/>
                  </a:schemeClr>
                </a:solidFill>
              </a:rPr>
              <a:t>máy</a:t>
            </a:r>
            <a:r>
              <a:rPr lang="en-US" dirty="0">
                <a:solidFill>
                  <a:schemeClr val="accent4">
                    <a:lumMod val="75000"/>
                    <a:lumOff val="25000"/>
                  </a:schemeClr>
                </a:solidFill>
              </a:rPr>
              <a:t> vi </a:t>
            </a:r>
            <a:r>
              <a:rPr lang="en-US" dirty="0" err="1">
                <a:solidFill>
                  <a:schemeClr val="accent4">
                    <a:lumMod val="75000"/>
                    <a:lumOff val="25000"/>
                  </a:schemeClr>
                </a:solidFill>
              </a:rPr>
              <a:t>tính</a:t>
            </a:r>
            <a:r>
              <a:rPr lang="en-US" dirty="0">
                <a:solidFill>
                  <a:schemeClr val="accent4">
                    <a:lumMod val="75000"/>
                    <a:lumOff val="25000"/>
                  </a:schemeClr>
                </a:solidFill>
              </a:rPr>
              <a:t> </a:t>
            </a:r>
            <a:r>
              <a:rPr lang="en-US" dirty="0" err="1">
                <a:solidFill>
                  <a:schemeClr val="accent4">
                    <a:lumMod val="75000"/>
                    <a:lumOff val="25000"/>
                  </a:schemeClr>
                </a:solidFill>
              </a:rPr>
              <a:t>trong</a:t>
            </a:r>
            <a:r>
              <a:rPr lang="en-US" dirty="0">
                <a:solidFill>
                  <a:schemeClr val="accent4">
                    <a:lumMod val="75000"/>
                    <a:lumOff val="25000"/>
                  </a:schemeClr>
                </a:solidFill>
              </a:rPr>
              <a:t> </a:t>
            </a:r>
            <a:r>
              <a:rPr lang="en-US" dirty="0" err="1">
                <a:solidFill>
                  <a:schemeClr val="accent4">
                    <a:lumMod val="75000"/>
                    <a:lumOff val="25000"/>
                  </a:schemeClr>
                </a:solidFill>
              </a:rPr>
              <a:t>giờ</a:t>
            </a:r>
            <a:r>
              <a:rPr lang="en-US" dirty="0">
                <a:solidFill>
                  <a:schemeClr val="accent4">
                    <a:lumMod val="75000"/>
                    <a:lumOff val="25000"/>
                  </a:schemeClr>
                </a:solidFill>
              </a:rPr>
              <a:t>.</a:t>
            </a:r>
          </a:p>
          <a:p>
            <a:pPr indent="457200" algn="just"/>
            <a:r>
              <a:rPr lang="en-US" b="1" dirty="0">
                <a:solidFill>
                  <a:schemeClr val="accent4">
                    <a:lumMod val="75000"/>
                    <a:lumOff val="25000"/>
                  </a:schemeClr>
                </a:solidFill>
              </a:rPr>
              <a:t>- </a:t>
            </a:r>
            <a:r>
              <a:rPr lang="en-US" dirty="0" err="1">
                <a:solidFill>
                  <a:schemeClr val="accent4">
                    <a:lumMod val="75000"/>
                    <a:lumOff val="25000"/>
                  </a:schemeClr>
                </a:solidFill>
              </a:rPr>
              <a:t>Nếu</a:t>
            </a:r>
            <a:r>
              <a:rPr lang="en-US" dirty="0">
                <a:solidFill>
                  <a:schemeClr val="accent4">
                    <a:lumMod val="75000"/>
                    <a:lumOff val="25000"/>
                  </a:schemeClr>
                </a:solidFill>
              </a:rPr>
              <a:t> </a:t>
            </a:r>
            <a:r>
              <a:rPr lang="en-US" dirty="0" err="1">
                <a:solidFill>
                  <a:schemeClr val="accent4">
                    <a:lumMod val="75000"/>
                    <a:lumOff val="25000"/>
                  </a:schemeClr>
                </a:solidFill>
              </a:rPr>
              <a:t>có</a:t>
            </a:r>
            <a:r>
              <a:rPr lang="en-US" dirty="0">
                <a:solidFill>
                  <a:schemeClr val="accent4">
                    <a:lumMod val="75000"/>
                    <a:lumOff val="25000"/>
                  </a:schemeClr>
                </a:solidFill>
              </a:rPr>
              <a:t> </a:t>
            </a:r>
            <a:r>
              <a:rPr lang="en-US" dirty="0" err="1">
                <a:solidFill>
                  <a:schemeClr val="accent4">
                    <a:lumMod val="75000"/>
                    <a:lumOff val="25000"/>
                  </a:schemeClr>
                </a:solidFill>
              </a:rPr>
              <a:t>hỏng</a:t>
            </a:r>
            <a:r>
              <a:rPr lang="en-US" dirty="0">
                <a:solidFill>
                  <a:schemeClr val="accent4">
                    <a:lumMod val="75000"/>
                    <a:lumOff val="25000"/>
                  </a:schemeClr>
                </a:solidFill>
              </a:rPr>
              <a:t> </a:t>
            </a:r>
            <a:r>
              <a:rPr lang="en-US" dirty="0" err="1">
                <a:solidFill>
                  <a:schemeClr val="accent4">
                    <a:lumMod val="75000"/>
                    <a:lumOff val="25000"/>
                  </a:schemeClr>
                </a:solidFill>
              </a:rPr>
              <a:t>hóc</a:t>
            </a:r>
            <a:r>
              <a:rPr lang="en-US" dirty="0">
                <a:solidFill>
                  <a:schemeClr val="accent4">
                    <a:lumMod val="75000"/>
                    <a:lumOff val="25000"/>
                  </a:schemeClr>
                </a:solidFill>
              </a:rPr>
              <a:t>, </a:t>
            </a:r>
            <a:r>
              <a:rPr lang="en-US" dirty="0" err="1">
                <a:solidFill>
                  <a:schemeClr val="accent4">
                    <a:lumMod val="75000"/>
                    <a:lumOff val="25000"/>
                  </a:schemeClr>
                </a:solidFill>
              </a:rPr>
              <a:t>mất</a:t>
            </a:r>
            <a:r>
              <a:rPr lang="en-US" dirty="0">
                <a:solidFill>
                  <a:schemeClr val="accent4">
                    <a:lumMod val="75000"/>
                    <a:lumOff val="25000"/>
                  </a:schemeClr>
                </a:solidFill>
              </a:rPr>
              <a:t> </a:t>
            </a:r>
            <a:r>
              <a:rPr lang="en-US" dirty="0" err="1">
                <a:solidFill>
                  <a:schemeClr val="accent4">
                    <a:lumMod val="75000"/>
                    <a:lumOff val="25000"/>
                  </a:schemeClr>
                </a:solidFill>
              </a:rPr>
              <a:t>mát</a:t>
            </a:r>
            <a:r>
              <a:rPr lang="en-US" dirty="0">
                <a:solidFill>
                  <a:schemeClr val="accent4">
                    <a:lumMod val="75000"/>
                    <a:lumOff val="25000"/>
                  </a:schemeClr>
                </a:solidFill>
              </a:rPr>
              <a:t> </a:t>
            </a:r>
            <a:r>
              <a:rPr lang="en-US" dirty="0" err="1">
                <a:solidFill>
                  <a:schemeClr val="accent4">
                    <a:lumMod val="75000"/>
                    <a:lumOff val="25000"/>
                  </a:schemeClr>
                </a:solidFill>
              </a:rPr>
              <a:t>hoặc</a:t>
            </a:r>
            <a:r>
              <a:rPr lang="en-US" dirty="0">
                <a:solidFill>
                  <a:schemeClr val="accent4">
                    <a:lumMod val="75000"/>
                    <a:lumOff val="25000"/>
                  </a:schemeClr>
                </a:solidFill>
              </a:rPr>
              <a:t> </a:t>
            </a:r>
            <a:r>
              <a:rPr lang="en-US" dirty="0" err="1">
                <a:solidFill>
                  <a:schemeClr val="accent4">
                    <a:lumMod val="75000"/>
                    <a:lumOff val="25000"/>
                  </a:schemeClr>
                </a:solidFill>
              </a:rPr>
              <a:t>bị</a:t>
            </a:r>
            <a:r>
              <a:rPr lang="en-US" dirty="0">
                <a:solidFill>
                  <a:schemeClr val="accent4">
                    <a:lumMod val="75000"/>
                    <a:lumOff val="25000"/>
                  </a:schemeClr>
                </a:solidFill>
              </a:rPr>
              <a:t> </a:t>
            </a:r>
            <a:r>
              <a:rPr lang="en-US" dirty="0" err="1">
                <a:solidFill>
                  <a:schemeClr val="accent4">
                    <a:lumMod val="75000"/>
                    <a:lumOff val="25000"/>
                  </a:schemeClr>
                </a:solidFill>
              </a:rPr>
              <a:t>làm</a:t>
            </a:r>
            <a:r>
              <a:rPr lang="en-US" dirty="0">
                <a:solidFill>
                  <a:schemeClr val="accent4">
                    <a:lumMod val="75000"/>
                    <a:lumOff val="25000"/>
                  </a:schemeClr>
                </a:solidFill>
              </a:rPr>
              <a:t> </a:t>
            </a:r>
            <a:r>
              <a:rPr lang="en-US" dirty="0" err="1">
                <a:solidFill>
                  <a:schemeClr val="accent4">
                    <a:lumMod val="75000"/>
                    <a:lumOff val="25000"/>
                  </a:schemeClr>
                </a:solidFill>
              </a:rPr>
              <a:t>bẩn</a:t>
            </a:r>
            <a:r>
              <a:rPr lang="en-US" dirty="0">
                <a:solidFill>
                  <a:schemeClr val="accent4">
                    <a:lumMod val="75000"/>
                    <a:lumOff val="25000"/>
                  </a:schemeClr>
                </a:solidFill>
              </a:rPr>
              <a:t>, </a:t>
            </a:r>
            <a:r>
              <a:rPr lang="en-US" dirty="0" err="1">
                <a:solidFill>
                  <a:schemeClr val="accent4">
                    <a:lumMod val="75000"/>
                    <a:lumOff val="25000"/>
                  </a:schemeClr>
                </a:solidFill>
              </a:rPr>
              <a:t>phải</a:t>
            </a:r>
            <a:r>
              <a:rPr lang="en-US" dirty="0">
                <a:solidFill>
                  <a:schemeClr val="accent4">
                    <a:lumMod val="75000"/>
                    <a:lumOff val="25000"/>
                  </a:schemeClr>
                </a:solidFill>
              </a:rPr>
              <a:t> </a:t>
            </a:r>
            <a:r>
              <a:rPr lang="en-US" dirty="0" err="1">
                <a:solidFill>
                  <a:schemeClr val="accent4">
                    <a:lumMod val="75000"/>
                    <a:lumOff val="25000"/>
                  </a:schemeClr>
                </a:solidFill>
              </a:rPr>
              <a:t>báo</a:t>
            </a:r>
            <a:r>
              <a:rPr lang="en-US" dirty="0">
                <a:solidFill>
                  <a:schemeClr val="accent4">
                    <a:lumMod val="75000"/>
                    <a:lumOff val="25000"/>
                  </a:schemeClr>
                </a:solidFill>
              </a:rPr>
              <a:t> </a:t>
            </a:r>
            <a:r>
              <a:rPr lang="en-US" dirty="0" err="1">
                <a:solidFill>
                  <a:schemeClr val="accent4">
                    <a:lumMod val="75000"/>
                    <a:lumOff val="25000"/>
                  </a:schemeClr>
                </a:solidFill>
              </a:rPr>
              <a:t>cáo</a:t>
            </a:r>
            <a:r>
              <a:rPr lang="en-US" dirty="0">
                <a:solidFill>
                  <a:schemeClr val="accent4">
                    <a:lumMod val="75000"/>
                    <a:lumOff val="25000"/>
                  </a:schemeClr>
                </a:solidFill>
              </a:rPr>
              <a:t> </a:t>
            </a:r>
            <a:r>
              <a:rPr lang="en-US" dirty="0" err="1">
                <a:solidFill>
                  <a:schemeClr val="accent4">
                    <a:lumMod val="75000"/>
                    <a:lumOff val="25000"/>
                  </a:schemeClr>
                </a:solidFill>
              </a:rPr>
              <a:t>ngay</a:t>
            </a:r>
            <a:r>
              <a:rPr lang="en-US" dirty="0">
                <a:solidFill>
                  <a:schemeClr val="accent4">
                    <a:lumMod val="75000"/>
                    <a:lumOff val="25000"/>
                  </a:schemeClr>
                </a:solidFill>
              </a:rPr>
              <a:t> </a:t>
            </a:r>
            <a:r>
              <a:rPr lang="en-US" dirty="0" err="1">
                <a:solidFill>
                  <a:schemeClr val="accent4">
                    <a:lumMod val="75000"/>
                    <a:lumOff val="25000"/>
                  </a:schemeClr>
                </a:solidFill>
              </a:rPr>
              <a:t>cho</a:t>
            </a:r>
            <a:r>
              <a:rPr lang="en-US" dirty="0">
                <a:solidFill>
                  <a:schemeClr val="accent4">
                    <a:lumMod val="75000"/>
                    <a:lumOff val="25000"/>
                  </a:schemeClr>
                </a:solidFill>
              </a:rPr>
              <a:t> GV </a:t>
            </a:r>
            <a:r>
              <a:rPr lang="en-US" dirty="0" err="1">
                <a:solidFill>
                  <a:schemeClr val="accent4">
                    <a:lumMod val="75000"/>
                    <a:lumOff val="25000"/>
                  </a:schemeClr>
                </a:solidFill>
              </a:rPr>
              <a:t>quản</a:t>
            </a:r>
            <a:r>
              <a:rPr lang="en-US" dirty="0">
                <a:solidFill>
                  <a:schemeClr val="accent4">
                    <a:lumMod val="75000"/>
                    <a:lumOff val="25000"/>
                  </a:schemeClr>
                </a:solidFill>
              </a:rPr>
              <a:t> </a:t>
            </a:r>
            <a:r>
              <a:rPr lang="en-US" dirty="0" err="1">
                <a:solidFill>
                  <a:schemeClr val="accent4">
                    <a:lumMod val="75000"/>
                    <a:lumOff val="25000"/>
                  </a:schemeClr>
                </a:solidFill>
              </a:rPr>
              <a:t>lý</a:t>
            </a:r>
            <a:r>
              <a:rPr lang="en-US" dirty="0">
                <a:solidFill>
                  <a:schemeClr val="accent4">
                    <a:lumMod val="75000"/>
                    <a:lumOff val="25000"/>
                  </a:schemeClr>
                </a:solidFill>
              </a:rPr>
              <a:t> </a:t>
            </a:r>
            <a:r>
              <a:rPr lang="en-US" dirty="0" err="1">
                <a:solidFill>
                  <a:schemeClr val="accent4">
                    <a:lumMod val="75000"/>
                    <a:lumOff val="25000"/>
                  </a:schemeClr>
                </a:solidFill>
              </a:rPr>
              <a:t>lớp</a:t>
            </a:r>
            <a:r>
              <a:rPr lang="en-US" dirty="0">
                <a:solidFill>
                  <a:schemeClr val="accent4">
                    <a:lumMod val="75000"/>
                    <a:lumOff val="25000"/>
                  </a:schemeClr>
                </a:solidFill>
              </a:rPr>
              <a:t>. </a:t>
            </a:r>
            <a:r>
              <a:rPr lang="en-US" dirty="0" err="1">
                <a:solidFill>
                  <a:schemeClr val="accent4">
                    <a:lumMod val="75000"/>
                    <a:lumOff val="25000"/>
                  </a:schemeClr>
                </a:solidFill>
              </a:rPr>
              <a:t>Làm</a:t>
            </a:r>
            <a:r>
              <a:rPr lang="en-US" dirty="0">
                <a:solidFill>
                  <a:schemeClr val="accent4">
                    <a:lumMod val="75000"/>
                    <a:lumOff val="25000"/>
                  </a:schemeClr>
                </a:solidFill>
              </a:rPr>
              <a:t> </a:t>
            </a:r>
            <a:r>
              <a:rPr lang="en-US" dirty="0" err="1">
                <a:solidFill>
                  <a:schemeClr val="accent4">
                    <a:lumMod val="75000"/>
                    <a:lumOff val="25000"/>
                  </a:schemeClr>
                </a:solidFill>
              </a:rPr>
              <a:t>hỏng</a:t>
            </a:r>
            <a:r>
              <a:rPr lang="en-US" dirty="0">
                <a:solidFill>
                  <a:schemeClr val="accent4">
                    <a:lumMod val="75000"/>
                    <a:lumOff val="25000"/>
                  </a:schemeClr>
                </a:solidFill>
              </a:rPr>
              <a:t>, </a:t>
            </a:r>
            <a:r>
              <a:rPr lang="en-US" dirty="0" err="1">
                <a:solidFill>
                  <a:schemeClr val="accent4">
                    <a:lumMod val="75000"/>
                    <a:lumOff val="25000"/>
                  </a:schemeClr>
                </a:solidFill>
              </a:rPr>
              <a:t>làm</a:t>
            </a:r>
            <a:r>
              <a:rPr lang="en-US" dirty="0">
                <a:solidFill>
                  <a:schemeClr val="accent4">
                    <a:lumMod val="75000"/>
                    <a:lumOff val="25000"/>
                  </a:schemeClr>
                </a:solidFill>
              </a:rPr>
              <a:t> </a:t>
            </a:r>
            <a:r>
              <a:rPr lang="en-US" dirty="0" err="1">
                <a:solidFill>
                  <a:schemeClr val="accent4">
                    <a:lumMod val="75000"/>
                    <a:lumOff val="25000"/>
                  </a:schemeClr>
                </a:solidFill>
              </a:rPr>
              <a:t>bẩn</a:t>
            </a:r>
            <a:r>
              <a:rPr lang="en-US" dirty="0">
                <a:solidFill>
                  <a:schemeClr val="accent4">
                    <a:lumMod val="75000"/>
                    <a:lumOff val="25000"/>
                  </a:schemeClr>
                </a:solidFill>
              </a:rPr>
              <a:t> </a:t>
            </a:r>
            <a:r>
              <a:rPr lang="en-US" dirty="0" err="1">
                <a:solidFill>
                  <a:schemeClr val="accent4">
                    <a:lumMod val="75000"/>
                    <a:lumOff val="25000"/>
                  </a:schemeClr>
                </a:solidFill>
              </a:rPr>
              <a:t>hoặc</a:t>
            </a:r>
            <a:r>
              <a:rPr lang="en-US" dirty="0">
                <a:solidFill>
                  <a:schemeClr val="accent4">
                    <a:lumMod val="75000"/>
                    <a:lumOff val="25000"/>
                  </a:schemeClr>
                </a:solidFill>
              </a:rPr>
              <a:t> </a:t>
            </a:r>
            <a:r>
              <a:rPr lang="en-US" dirty="0" err="1">
                <a:solidFill>
                  <a:schemeClr val="accent4">
                    <a:lumMod val="75000"/>
                    <a:lumOff val="25000"/>
                  </a:schemeClr>
                </a:solidFill>
              </a:rPr>
              <a:t>mất</a:t>
            </a:r>
            <a:r>
              <a:rPr lang="en-US" dirty="0">
                <a:solidFill>
                  <a:schemeClr val="accent4">
                    <a:lumMod val="75000"/>
                    <a:lumOff val="25000"/>
                  </a:schemeClr>
                </a:solidFill>
              </a:rPr>
              <a:t> </a:t>
            </a:r>
            <a:r>
              <a:rPr lang="en-US" dirty="0" err="1">
                <a:solidFill>
                  <a:schemeClr val="accent4">
                    <a:lumMod val="75000"/>
                    <a:lumOff val="25000"/>
                  </a:schemeClr>
                </a:solidFill>
              </a:rPr>
              <a:t>thiết</a:t>
            </a:r>
            <a:r>
              <a:rPr lang="en-US" dirty="0">
                <a:solidFill>
                  <a:schemeClr val="accent4">
                    <a:lumMod val="75000"/>
                    <a:lumOff val="25000"/>
                  </a:schemeClr>
                </a:solidFill>
              </a:rPr>
              <a:t> </a:t>
            </a:r>
            <a:r>
              <a:rPr lang="en-US" dirty="0" err="1">
                <a:solidFill>
                  <a:schemeClr val="accent4">
                    <a:lumMod val="75000"/>
                    <a:lumOff val="25000"/>
                  </a:schemeClr>
                </a:solidFill>
              </a:rPr>
              <a:t>bị</a:t>
            </a:r>
            <a:r>
              <a:rPr lang="en-US" dirty="0">
                <a:solidFill>
                  <a:schemeClr val="accent4">
                    <a:lumMod val="75000"/>
                    <a:lumOff val="25000"/>
                  </a:schemeClr>
                </a:solidFill>
              </a:rPr>
              <a:t> </a:t>
            </a:r>
            <a:r>
              <a:rPr lang="en-US" dirty="0" err="1">
                <a:solidFill>
                  <a:schemeClr val="accent4">
                    <a:lumMod val="75000"/>
                    <a:lumOff val="25000"/>
                  </a:schemeClr>
                </a:solidFill>
              </a:rPr>
              <a:t>của</a:t>
            </a:r>
            <a:r>
              <a:rPr lang="en-US" dirty="0">
                <a:solidFill>
                  <a:schemeClr val="accent4">
                    <a:lumMod val="75000"/>
                    <a:lumOff val="25000"/>
                  </a:schemeClr>
                </a:solidFill>
              </a:rPr>
              <a:t> </a:t>
            </a:r>
            <a:r>
              <a:rPr lang="en-US" dirty="0" err="1">
                <a:solidFill>
                  <a:schemeClr val="accent4">
                    <a:lumMod val="75000"/>
                    <a:lumOff val="25000"/>
                  </a:schemeClr>
                </a:solidFill>
              </a:rPr>
              <a:t>phòng</a:t>
            </a:r>
            <a:r>
              <a:rPr lang="en-US" dirty="0">
                <a:solidFill>
                  <a:schemeClr val="accent4">
                    <a:lumMod val="75000"/>
                    <a:lumOff val="25000"/>
                  </a:schemeClr>
                </a:solidFill>
              </a:rPr>
              <a:t> </a:t>
            </a:r>
            <a:r>
              <a:rPr lang="en-US" dirty="0" err="1">
                <a:solidFill>
                  <a:schemeClr val="accent4">
                    <a:lumMod val="75000"/>
                    <a:lumOff val="25000"/>
                  </a:schemeClr>
                </a:solidFill>
              </a:rPr>
              <a:t>phải</a:t>
            </a:r>
            <a:r>
              <a:rPr lang="en-US" dirty="0">
                <a:solidFill>
                  <a:schemeClr val="accent4">
                    <a:lumMod val="75000"/>
                    <a:lumOff val="25000"/>
                  </a:schemeClr>
                </a:solidFill>
              </a:rPr>
              <a:t> </a:t>
            </a:r>
            <a:r>
              <a:rPr lang="en-US" dirty="0" err="1">
                <a:solidFill>
                  <a:schemeClr val="accent4">
                    <a:lumMod val="75000"/>
                    <a:lumOff val="25000"/>
                  </a:schemeClr>
                </a:solidFill>
              </a:rPr>
              <a:t>bồi</a:t>
            </a:r>
            <a:r>
              <a:rPr lang="en-US" dirty="0">
                <a:solidFill>
                  <a:schemeClr val="accent4">
                    <a:lumMod val="75000"/>
                    <a:lumOff val="25000"/>
                  </a:schemeClr>
                </a:solidFill>
              </a:rPr>
              <a:t> </a:t>
            </a:r>
            <a:r>
              <a:rPr lang="en-US" dirty="0" err="1">
                <a:solidFill>
                  <a:schemeClr val="accent4">
                    <a:lumMod val="75000"/>
                    <a:lumOff val="25000"/>
                  </a:schemeClr>
                </a:solidFill>
              </a:rPr>
              <a:t>thường</a:t>
            </a:r>
            <a:r>
              <a:rPr lang="en-US" dirty="0">
                <a:solidFill>
                  <a:schemeClr val="accent4">
                    <a:lumMod val="75000"/>
                    <a:lumOff val="25000"/>
                  </a:schemeClr>
                </a:solidFill>
              </a:rPr>
              <a:t> </a:t>
            </a:r>
            <a:r>
              <a:rPr lang="en-US" dirty="0" err="1">
                <a:solidFill>
                  <a:schemeClr val="accent4">
                    <a:lumMod val="75000"/>
                    <a:lumOff val="25000"/>
                  </a:schemeClr>
                </a:solidFill>
              </a:rPr>
              <a:t>theo</a:t>
            </a:r>
            <a:r>
              <a:rPr lang="en-US" dirty="0">
                <a:solidFill>
                  <a:schemeClr val="accent4">
                    <a:lumMod val="75000"/>
                    <a:lumOff val="25000"/>
                  </a:schemeClr>
                </a:solidFill>
              </a:rPr>
              <a:t> </a:t>
            </a:r>
            <a:r>
              <a:rPr lang="en-US" dirty="0" err="1">
                <a:solidFill>
                  <a:schemeClr val="accent4">
                    <a:lumMod val="75000"/>
                    <a:lumOff val="25000"/>
                  </a:schemeClr>
                </a:solidFill>
              </a:rPr>
              <a:t>quy</a:t>
            </a:r>
            <a:r>
              <a:rPr lang="en-US" dirty="0">
                <a:solidFill>
                  <a:schemeClr val="accent4">
                    <a:lumMod val="75000"/>
                    <a:lumOff val="25000"/>
                  </a:schemeClr>
                </a:solidFill>
              </a:rPr>
              <a:t> </a:t>
            </a:r>
            <a:r>
              <a:rPr lang="en-US" dirty="0" err="1">
                <a:solidFill>
                  <a:schemeClr val="accent4">
                    <a:lumMod val="75000"/>
                    <a:lumOff val="25000"/>
                  </a:schemeClr>
                </a:solidFill>
              </a:rPr>
              <a:t>định</a:t>
            </a:r>
            <a:r>
              <a:rPr lang="en-US" dirty="0">
                <a:solidFill>
                  <a:schemeClr val="accent4">
                    <a:lumMod val="75000"/>
                    <a:lumOff val="25000"/>
                  </a:schemeClr>
                </a:solidFill>
              </a:rPr>
              <a:t>.</a:t>
            </a:r>
          </a:p>
          <a:p>
            <a:pPr indent="457200" algn="just"/>
            <a:r>
              <a:rPr lang="en-US" b="1" dirty="0">
                <a:solidFill>
                  <a:schemeClr val="accent4">
                    <a:lumMod val="75000"/>
                    <a:lumOff val="25000"/>
                  </a:schemeClr>
                </a:solidFill>
              </a:rPr>
              <a:t>- </a:t>
            </a:r>
            <a:r>
              <a:rPr lang="en-US" dirty="0" err="1">
                <a:solidFill>
                  <a:schemeClr val="accent4">
                    <a:lumMod val="75000"/>
                    <a:lumOff val="25000"/>
                  </a:schemeClr>
                </a:solidFill>
              </a:rPr>
              <a:t>Tuyệt</a:t>
            </a:r>
            <a:r>
              <a:rPr lang="en-US" dirty="0">
                <a:solidFill>
                  <a:schemeClr val="accent4">
                    <a:lumMod val="75000"/>
                    <a:lumOff val="25000"/>
                  </a:schemeClr>
                </a:solidFill>
              </a:rPr>
              <a:t> </a:t>
            </a:r>
            <a:r>
              <a:rPr lang="en-US" dirty="0" err="1">
                <a:solidFill>
                  <a:schemeClr val="accent4">
                    <a:lumMod val="75000"/>
                    <a:lumOff val="25000"/>
                  </a:schemeClr>
                </a:solidFill>
              </a:rPr>
              <a:t>đối</a:t>
            </a:r>
            <a:r>
              <a:rPr lang="en-US" dirty="0">
                <a:solidFill>
                  <a:schemeClr val="accent4">
                    <a:lumMod val="75000"/>
                    <a:lumOff val="25000"/>
                  </a:schemeClr>
                </a:solidFill>
              </a:rPr>
              <a:t> </a:t>
            </a:r>
            <a:r>
              <a:rPr lang="en-US" dirty="0" err="1">
                <a:solidFill>
                  <a:schemeClr val="accent4">
                    <a:lumMod val="75000"/>
                    <a:lumOff val="25000"/>
                  </a:schemeClr>
                </a:solidFill>
              </a:rPr>
              <a:t>tuân</a:t>
            </a:r>
            <a:r>
              <a:rPr lang="en-US" dirty="0">
                <a:solidFill>
                  <a:schemeClr val="accent4">
                    <a:lumMod val="75000"/>
                    <a:lumOff val="25000"/>
                  </a:schemeClr>
                </a:solidFill>
              </a:rPr>
              <a:t> </a:t>
            </a:r>
            <a:r>
              <a:rPr lang="en-US" dirty="0" err="1">
                <a:solidFill>
                  <a:schemeClr val="accent4">
                    <a:lumMod val="75000"/>
                    <a:lumOff val="25000"/>
                  </a:schemeClr>
                </a:solidFill>
              </a:rPr>
              <a:t>thủ</a:t>
            </a:r>
            <a:r>
              <a:rPr lang="en-US" dirty="0">
                <a:solidFill>
                  <a:schemeClr val="accent4">
                    <a:lumMod val="75000"/>
                    <a:lumOff val="25000"/>
                  </a:schemeClr>
                </a:solidFill>
              </a:rPr>
              <a:t> </a:t>
            </a:r>
            <a:r>
              <a:rPr lang="en-US" dirty="0" err="1">
                <a:solidFill>
                  <a:schemeClr val="accent4">
                    <a:lumMod val="75000"/>
                    <a:lumOff val="25000"/>
                  </a:schemeClr>
                </a:solidFill>
              </a:rPr>
              <a:t>yêu</a:t>
            </a:r>
            <a:r>
              <a:rPr lang="en-US" dirty="0">
                <a:solidFill>
                  <a:schemeClr val="accent4">
                    <a:lumMod val="75000"/>
                    <a:lumOff val="25000"/>
                  </a:schemeClr>
                </a:solidFill>
              </a:rPr>
              <a:t> </a:t>
            </a:r>
            <a:r>
              <a:rPr lang="en-US" dirty="0" err="1">
                <a:solidFill>
                  <a:schemeClr val="accent4">
                    <a:lumMod val="75000"/>
                    <a:lumOff val="25000"/>
                  </a:schemeClr>
                </a:solidFill>
              </a:rPr>
              <a:t>cầu</a:t>
            </a:r>
            <a:r>
              <a:rPr lang="en-US" dirty="0">
                <a:solidFill>
                  <a:schemeClr val="accent4">
                    <a:lumMod val="75000"/>
                    <a:lumOff val="25000"/>
                  </a:schemeClr>
                </a:solidFill>
              </a:rPr>
              <a:t> </a:t>
            </a:r>
            <a:r>
              <a:rPr lang="en-US" dirty="0" err="1">
                <a:solidFill>
                  <a:schemeClr val="accent4">
                    <a:lumMod val="75000"/>
                    <a:lumOff val="25000"/>
                  </a:schemeClr>
                </a:solidFill>
              </a:rPr>
              <a:t>thực</a:t>
            </a:r>
            <a:r>
              <a:rPr lang="en-US" dirty="0">
                <a:solidFill>
                  <a:schemeClr val="accent4">
                    <a:lumMod val="75000"/>
                    <a:lumOff val="25000"/>
                  </a:schemeClr>
                </a:solidFill>
              </a:rPr>
              <a:t> </a:t>
            </a:r>
            <a:r>
              <a:rPr lang="en-US" dirty="0" err="1">
                <a:solidFill>
                  <a:schemeClr val="accent4">
                    <a:lumMod val="75000"/>
                    <a:lumOff val="25000"/>
                  </a:schemeClr>
                </a:solidFill>
              </a:rPr>
              <a:t>hành</a:t>
            </a:r>
            <a:r>
              <a:rPr lang="en-US" dirty="0">
                <a:solidFill>
                  <a:schemeClr val="accent4">
                    <a:lumMod val="75000"/>
                    <a:lumOff val="25000"/>
                  </a:schemeClr>
                </a:solidFill>
              </a:rPr>
              <a:t> </a:t>
            </a:r>
            <a:r>
              <a:rPr lang="en-US" dirty="0" err="1">
                <a:solidFill>
                  <a:schemeClr val="accent4">
                    <a:lumMod val="75000"/>
                    <a:lumOff val="25000"/>
                  </a:schemeClr>
                </a:solidFill>
              </a:rPr>
              <a:t>của</a:t>
            </a:r>
            <a:r>
              <a:rPr lang="en-US" dirty="0">
                <a:solidFill>
                  <a:schemeClr val="accent4">
                    <a:lumMod val="75000"/>
                    <a:lumOff val="25000"/>
                  </a:schemeClr>
                </a:solidFill>
              </a:rPr>
              <a:t> GV; </a:t>
            </a:r>
            <a:r>
              <a:rPr lang="en-US" dirty="0" err="1">
                <a:solidFill>
                  <a:schemeClr val="accent4">
                    <a:lumMod val="75000"/>
                    <a:lumOff val="25000"/>
                  </a:schemeClr>
                </a:solidFill>
              </a:rPr>
              <a:t>không</a:t>
            </a:r>
            <a:r>
              <a:rPr lang="en-US" dirty="0">
                <a:solidFill>
                  <a:schemeClr val="accent4">
                    <a:lumMod val="75000"/>
                    <a:lumOff val="25000"/>
                  </a:schemeClr>
                </a:solidFill>
              </a:rPr>
              <a:t> </a:t>
            </a:r>
            <a:r>
              <a:rPr lang="en-US" dirty="0" err="1">
                <a:solidFill>
                  <a:schemeClr val="accent4">
                    <a:lumMod val="75000"/>
                    <a:lumOff val="25000"/>
                  </a:schemeClr>
                </a:solidFill>
              </a:rPr>
              <a:t>mang</a:t>
            </a:r>
            <a:r>
              <a:rPr lang="en-US" dirty="0">
                <a:solidFill>
                  <a:schemeClr val="accent4">
                    <a:lumMod val="75000"/>
                    <a:lumOff val="25000"/>
                  </a:schemeClr>
                </a:solidFill>
              </a:rPr>
              <a:t> </a:t>
            </a:r>
            <a:r>
              <a:rPr lang="en-US" dirty="0" err="1">
                <a:solidFill>
                  <a:schemeClr val="accent4">
                    <a:lumMod val="75000"/>
                    <a:lumOff val="25000"/>
                  </a:schemeClr>
                </a:solidFill>
              </a:rPr>
              <a:t>đĩa</a:t>
            </a:r>
            <a:r>
              <a:rPr lang="en-US" dirty="0">
                <a:solidFill>
                  <a:schemeClr val="accent4">
                    <a:lumMod val="75000"/>
                    <a:lumOff val="25000"/>
                  </a:schemeClr>
                </a:solidFill>
              </a:rPr>
              <a:t> CD, USB, </a:t>
            </a:r>
            <a:r>
              <a:rPr lang="en-US" dirty="0" err="1">
                <a:solidFill>
                  <a:schemeClr val="accent4">
                    <a:lumMod val="75000"/>
                    <a:lumOff val="25000"/>
                  </a:schemeClr>
                </a:solidFill>
              </a:rPr>
              <a:t>đầu</a:t>
            </a:r>
            <a:r>
              <a:rPr lang="en-US" dirty="0">
                <a:solidFill>
                  <a:schemeClr val="accent4">
                    <a:lumMod val="75000"/>
                    <a:lumOff val="25000"/>
                  </a:schemeClr>
                </a:solidFill>
              </a:rPr>
              <a:t> </a:t>
            </a:r>
            <a:r>
              <a:rPr lang="en-US" dirty="0" err="1">
                <a:solidFill>
                  <a:schemeClr val="accent4">
                    <a:lumMod val="75000"/>
                    <a:lumOff val="25000"/>
                  </a:schemeClr>
                </a:solidFill>
              </a:rPr>
              <a:t>đọc</a:t>
            </a:r>
            <a:r>
              <a:rPr lang="en-US" dirty="0">
                <a:solidFill>
                  <a:schemeClr val="accent4">
                    <a:lumMod val="75000"/>
                    <a:lumOff val="25000"/>
                  </a:schemeClr>
                </a:solidFill>
              </a:rPr>
              <a:t> </a:t>
            </a:r>
            <a:r>
              <a:rPr lang="en-US" dirty="0" err="1">
                <a:solidFill>
                  <a:schemeClr val="accent4">
                    <a:lumMod val="75000"/>
                    <a:lumOff val="25000"/>
                  </a:schemeClr>
                </a:solidFill>
              </a:rPr>
              <a:t>thẻ</a:t>
            </a:r>
            <a:r>
              <a:rPr lang="en-US" dirty="0">
                <a:solidFill>
                  <a:schemeClr val="accent4">
                    <a:lumMod val="75000"/>
                    <a:lumOff val="25000"/>
                  </a:schemeClr>
                </a:solidFill>
              </a:rPr>
              <a:t> </a:t>
            </a:r>
            <a:r>
              <a:rPr lang="en-US" dirty="0" err="1">
                <a:solidFill>
                  <a:schemeClr val="accent4">
                    <a:lumMod val="75000"/>
                    <a:lumOff val="25000"/>
                  </a:schemeClr>
                </a:solidFill>
              </a:rPr>
              <a:t>và</a:t>
            </a:r>
            <a:r>
              <a:rPr lang="en-US" dirty="0">
                <a:solidFill>
                  <a:schemeClr val="accent4">
                    <a:lumMod val="75000"/>
                    <a:lumOff val="25000"/>
                  </a:schemeClr>
                </a:solidFill>
              </a:rPr>
              <a:t> </a:t>
            </a:r>
            <a:r>
              <a:rPr lang="en-US" dirty="0" err="1">
                <a:solidFill>
                  <a:schemeClr val="accent4">
                    <a:lumMod val="75000"/>
                    <a:lumOff val="25000"/>
                  </a:schemeClr>
                </a:solidFill>
              </a:rPr>
              <a:t>thẻ</a:t>
            </a:r>
            <a:r>
              <a:rPr lang="en-US" dirty="0">
                <a:solidFill>
                  <a:schemeClr val="accent4">
                    <a:lumMod val="75000"/>
                    <a:lumOff val="25000"/>
                  </a:schemeClr>
                </a:solidFill>
              </a:rPr>
              <a:t> </a:t>
            </a:r>
            <a:r>
              <a:rPr lang="en-US" dirty="0" err="1">
                <a:solidFill>
                  <a:schemeClr val="accent4">
                    <a:lumMod val="75000"/>
                    <a:lumOff val="25000"/>
                  </a:schemeClr>
                </a:solidFill>
              </a:rPr>
              <a:t>nhớ</a:t>
            </a:r>
            <a:r>
              <a:rPr lang="en-US" dirty="0">
                <a:solidFill>
                  <a:schemeClr val="accent4">
                    <a:lumMod val="75000"/>
                    <a:lumOff val="25000"/>
                  </a:schemeClr>
                </a:solidFill>
              </a:rPr>
              <a:t> </a:t>
            </a:r>
            <a:r>
              <a:rPr lang="en-US" dirty="0" err="1">
                <a:solidFill>
                  <a:schemeClr val="accent4">
                    <a:lumMod val="75000"/>
                    <a:lumOff val="25000"/>
                  </a:schemeClr>
                </a:solidFill>
              </a:rPr>
              <a:t>vào</a:t>
            </a:r>
            <a:r>
              <a:rPr lang="en-US" dirty="0">
                <a:solidFill>
                  <a:schemeClr val="accent4">
                    <a:lumMod val="75000"/>
                    <a:lumOff val="25000"/>
                  </a:schemeClr>
                </a:solidFill>
              </a:rPr>
              <a:t> </a:t>
            </a:r>
            <a:r>
              <a:rPr lang="en-US" dirty="0" err="1">
                <a:solidFill>
                  <a:schemeClr val="accent4">
                    <a:lumMod val="75000"/>
                    <a:lumOff val="25000"/>
                  </a:schemeClr>
                </a:solidFill>
              </a:rPr>
              <a:t>phòng</a:t>
            </a:r>
            <a:r>
              <a:rPr lang="en-US" dirty="0">
                <a:solidFill>
                  <a:schemeClr val="accent4">
                    <a:lumMod val="75000"/>
                    <a:lumOff val="25000"/>
                  </a:schemeClr>
                </a:solidFill>
              </a:rPr>
              <a:t>; </a:t>
            </a:r>
            <a:r>
              <a:rPr lang="en-US" dirty="0" err="1">
                <a:solidFill>
                  <a:schemeClr val="accent4">
                    <a:lumMod val="75000"/>
                    <a:lumOff val="25000"/>
                  </a:schemeClr>
                </a:solidFill>
              </a:rPr>
              <a:t>tiết</a:t>
            </a:r>
            <a:r>
              <a:rPr lang="en-US" dirty="0">
                <a:solidFill>
                  <a:schemeClr val="accent4">
                    <a:lumMod val="75000"/>
                    <a:lumOff val="25000"/>
                  </a:schemeClr>
                </a:solidFill>
              </a:rPr>
              <a:t> </a:t>
            </a:r>
            <a:r>
              <a:rPr lang="en-US" dirty="0" err="1">
                <a:solidFill>
                  <a:schemeClr val="accent4">
                    <a:lumMod val="75000"/>
                    <a:lumOff val="25000"/>
                  </a:schemeClr>
                </a:solidFill>
              </a:rPr>
              <a:t>kiệm</a:t>
            </a:r>
            <a:r>
              <a:rPr lang="en-US" dirty="0">
                <a:solidFill>
                  <a:schemeClr val="accent4">
                    <a:lumMod val="75000"/>
                    <a:lumOff val="25000"/>
                  </a:schemeClr>
                </a:solidFill>
              </a:rPr>
              <a:t> </a:t>
            </a:r>
            <a:r>
              <a:rPr lang="en-US" dirty="0" err="1">
                <a:solidFill>
                  <a:schemeClr val="accent4">
                    <a:lumMod val="75000"/>
                    <a:lumOff val="25000"/>
                  </a:schemeClr>
                </a:solidFill>
              </a:rPr>
              <a:t>hóa</a:t>
            </a:r>
            <a:r>
              <a:rPr lang="en-US" dirty="0">
                <a:solidFill>
                  <a:schemeClr val="accent4">
                    <a:lumMod val="75000"/>
                    <a:lumOff val="25000"/>
                  </a:schemeClr>
                </a:solidFill>
              </a:rPr>
              <a:t> </a:t>
            </a:r>
            <a:r>
              <a:rPr lang="en-US" dirty="0" err="1">
                <a:solidFill>
                  <a:schemeClr val="accent4">
                    <a:lumMod val="75000"/>
                    <a:lumOff val="25000"/>
                  </a:schemeClr>
                </a:solidFill>
              </a:rPr>
              <a:t>chất</a:t>
            </a:r>
            <a:r>
              <a:rPr lang="en-US" dirty="0">
                <a:solidFill>
                  <a:schemeClr val="accent4">
                    <a:lumMod val="75000"/>
                    <a:lumOff val="25000"/>
                  </a:schemeClr>
                </a:solidFill>
              </a:rPr>
              <a:t>, </a:t>
            </a:r>
            <a:r>
              <a:rPr lang="en-US" dirty="0" err="1">
                <a:solidFill>
                  <a:schemeClr val="accent4">
                    <a:lumMod val="75000"/>
                    <a:lumOff val="25000"/>
                  </a:schemeClr>
                </a:solidFill>
              </a:rPr>
              <a:t>tránh</a:t>
            </a:r>
            <a:r>
              <a:rPr lang="en-US" dirty="0">
                <a:solidFill>
                  <a:schemeClr val="accent4">
                    <a:lumMod val="75000"/>
                    <a:lumOff val="25000"/>
                  </a:schemeClr>
                </a:solidFill>
              </a:rPr>
              <a:t> </a:t>
            </a:r>
            <a:r>
              <a:rPr lang="en-US" dirty="0" err="1">
                <a:solidFill>
                  <a:schemeClr val="accent4">
                    <a:lumMod val="75000"/>
                    <a:lumOff val="25000"/>
                  </a:schemeClr>
                </a:solidFill>
              </a:rPr>
              <a:t>đổ</a:t>
            </a:r>
            <a:r>
              <a:rPr lang="en-US" dirty="0">
                <a:solidFill>
                  <a:schemeClr val="accent4">
                    <a:lumMod val="75000"/>
                    <a:lumOff val="25000"/>
                  </a:schemeClr>
                </a:solidFill>
              </a:rPr>
              <a:t> </a:t>
            </a:r>
            <a:r>
              <a:rPr lang="en-US" dirty="0" err="1">
                <a:solidFill>
                  <a:schemeClr val="accent4">
                    <a:lumMod val="75000"/>
                    <a:lumOff val="25000"/>
                  </a:schemeClr>
                </a:solidFill>
              </a:rPr>
              <a:t>vỡ</a:t>
            </a:r>
            <a:r>
              <a:rPr lang="en-US" dirty="0">
                <a:solidFill>
                  <a:schemeClr val="accent4">
                    <a:lumMod val="75000"/>
                    <a:lumOff val="25000"/>
                  </a:schemeClr>
                </a:solidFill>
              </a:rPr>
              <a:t> </a:t>
            </a:r>
            <a:r>
              <a:rPr lang="en-US" dirty="0" err="1">
                <a:solidFill>
                  <a:schemeClr val="accent4">
                    <a:lumMod val="75000"/>
                    <a:lumOff val="25000"/>
                  </a:schemeClr>
                </a:solidFill>
              </a:rPr>
              <a:t>dụng</a:t>
            </a:r>
            <a:r>
              <a:rPr lang="en-US" dirty="0">
                <a:solidFill>
                  <a:schemeClr val="accent4">
                    <a:lumMod val="75000"/>
                    <a:lumOff val="25000"/>
                  </a:schemeClr>
                </a:solidFill>
              </a:rPr>
              <a:t> </a:t>
            </a:r>
            <a:r>
              <a:rPr lang="en-US" dirty="0" err="1">
                <a:solidFill>
                  <a:schemeClr val="accent4">
                    <a:lumMod val="75000"/>
                    <a:lumOff val="25000"/>
                  </a:schemeClr>
                </a:solidFill>
              </a:rPr>
              <a:t>cụ</a:t>
            </a:r>
            <a:r>
              <a:rPr lang="en-US" dirty="0">
                <a:solidFill>
                  <a:schemeClr val="accent4">
                    <a:lumMod val="75000"/>
                    <a:lumOff val="25000"/>
                  </a:schemeClr>
                </a:solidFill>
              </a:rPr>
              <a:t> </a:t>
            </a:r>
            <a:r>
              <a:rPr lang="en-US" dirty="0" err="1">
                <a:solidFill>
                  <a:schemeClr val="accent4">
                    <a:lumMod val="75000"/>
                    <a:lumOff val="25000"/>
                  </a:schemeClr>
                </a:solidFill>
              </a:rPr>
              <a:t>và</a:t>
            </a:r>
            <a:r>
              <a:rPr lang="en-US" dirty="0">
                <a:solidFill>
                  <a:schemeClr val="accent4">
                    <a:lumMod val="75000"/>
                    <a:lumOff val="25000"/>
                  </a:schemeClr>
                </a:solidFill>
              </a:rPr>
              <a:t> </a:t>
            </a:r>
            <a:r>
              <a:rPr lang="en-US" dirty="0" err="1">
                <a:solidFill>
                  <a:schemeClr val="accent4">
                    <a:lumMod val="75000"/>
                    <a:lumOff val="25000"/>
                  </a:schemeClr>
                </a:solidFill>
              </a:rPr>
              <a:t>hóa</a:t>
            </a:r>
            <a:r>
              <a:rPr lang="en-US" dirty="0">
                <a:solidFill>
                  <a:schemeClr val="accent4">
                    <a:lumMod val="75000"/>
                    <a:lumOff val="25000"/>
                  </a:schemeClr>
                </a:solidFill>
              </a:rPr>
              <a:t> </a:t>
            </a:r>
            <a:r>
              <a:rPr lang="en-US" dirty="0" err="1">
                <a:solidFill>
                  <a:schemeClr val="accent4">
                    <a:lumMod val="75000"/>
                    <a:lumOff val="25000"/>
                  </a:schemeClr>
                </a:solidFill>
              </a:rPr>
              <a:t>chất</a:t>
            </a:r>
            <a:r>
              <a:rPr lang="en-US" dirty="0">
                <a:solidFill>
                  <a:schemeClr val="accent4">
                    <a:lumMod val="75000"/>
                    <a:lumOff val="25000"/>
                  </a:schemeClr>
                </a:solidFill>
              </a:rPr>
              <a:t>, </a:t>
            </a:r>
            <a:r>
              <a:rPr lang="en-US" dirty="0" err="1">
                <a:solidFill>
                  <a:schemeClr val="accent4">
                    <a:lumMod val="75000"/>
                    <a:lumOff val="25000"/>
                  </a:schemeClr>
                </a:solidFill>
              </a:rPr>
              <a:t>khi</a:t>
            </a:r>
            <a:r>
              <a:rPr lang="en-US" dirty="0">
                <a:solidFill>
                  <a:schemeClr val="accent4">
                    <a:lumMod val="75000"/>
                    <a:lumOff val="25000"/>
                  </a:schemeClr>
                </a:solidFill>
              </a:rPr>
              <a:t> </a:t>
            </a:r>
            <a:r>
              <a:rPr lang="en-US" dirty="0" err="1">
                <a:solidFill>
                  <a:schemeClr val="accent4">
                    <a:lumMod val="75000"/>
                    <a:lumOff val="25000"/>
                  </a:schemeClr>
                </a:solidFill>
              </a:rPr>
              <a:t>làm</a:t>
            </a:r>
            <a:r>
              <a:rPr lang="en-US" dirty="0">
                <a:solidFill>
                  <a:schemeClr val="accent4">
                    <a:lumMod val="75000"/>
                    <a:lumOff val="25000"/>
                  </a:schemeClr>
                </a:solidFill>
              </a:rPr>
              <a:t> </a:t>
            </a:r>
            <a:r>
              <a:rPr lang="en-US" dirty="0" err="1">
                <a:solidFill>
                  <a:schemeClr val="accent4">
                    <a:lumMod val="75000"/>
                    <a:lumOff val="25000"/>
                  </a:schemeClr>
                </a:solidFill>
              </a:rPr>
              <a:t>đổ</a:t>
            </a:r>
            <a:r>
              <a:rPr lang="en-US" dirty="0">
                <a:solidFill>
                  <a:schemeClr val="accent4">
                    <a:lumMod val="75000"/>
                    <a:lumOff val="25000"/>
                  </a:schemeClr>
                </a:solidFill>
              </a:rPr>
              <a:t> </a:t>
            </a:r>
            <a:r>
              <a:rPr lang="en-US" dirty="0" err="1">
                <a:solidFill>
                  <a:schemeClr val="accent4">
                    <a:lumMod val="75000"/>
                    <a:lumOff val="25000"/>
                  </a:schemeClr>
                </a:solidFill>
              </a:rPr>
              <a:t>vỡ</a:t>
            </a:r>
            <a:r>
              <a:rPr lang="en-US" dirty="0">
                <a:solidFill>
                  <a:schemeClr val="accent4">
                    <a:lumMod val="75000"/>
                    <a:lumOff val="25000"/>
                  </a:schemeClr>
                </a:solidFill>
              </a:rPr>
              <a:t> </a:t>
            </a:r>
            <a:r>
              <a:rPr lang="en-US" dirty="0" err="1">
                <a:solidFill>
                  <a:schemeClr val="accent4">
                    <a:lumMod val="75000"/>
                    <a:lumOff val="25000"/>
                  </a:schemeClr>
                </a:solidFill>
              </a:rPr>
              <a:t>phải</a:t>
            </a:r>
            <a:r>
              <a:rPr lang="en-US" dirty="0">
                <a:solidFill>
                  <a:schemeClr val="accent4">
                    <a:lumMod val="75000"/>
                    <a:lumOff val="25000"/>
                  </a:schemeClr>
                </a:solidFill>
              </a:rPr>
              <a:t> </a:t>
            </a:r>
            <a:r>
              <a:rPr lang="en-US" dirty="0" err="1">
                <a:solidFill>
                  <a:schemeClr val="accent4">
                    <a:lumMod val="75000"/>
                    <a:lumOff val="25000"/>
                  </a:schemeClr>
                </a:solidFill>
              </a:rPr>
              <a:t>báo</a:t>
            </a:r>
            <a:r>
              <a:rPr lang="en-US" dirty="0">
                <a:solidFill>
                  <a:schemeClr val="accent4">
                    <a:lumMod val="75000"/>
                    <a:lumOff val="25000"/>
                  </a:schemeClr>
                </a:solidFill>
              </a:rPr>
              <a:t> </a:t>
            </a:r>
            <a:r>
              <a:rPr lang="en-US" dirty="0" err="1">
                <a:solidFill>
                  <a:schemeClr val="accent4">
                    <a:lumMod val="75000"/>
                    <a:lumOff val="25000"/>
                  </a:schemeClr>
                </a:solidFill>
              </a:rPr>
              <a:t>cáo</a:t>
            </a:r>
            <a:r>
              <a:rPr lang="en-US" dirty="0">
                <a:solidFill>
                  <a:schemeClr val="accent4">
                    <a:lumMod val="75000"/>
                    <a:lumOff val="25000"/>
                  </a:schemeClr>
                </a:solidFill>
              </a:rPr>
              <a:t> </a:t>
            </a:r>
            <a:r>
              <a:rPr lang="en-US" dirty="0" err="1">
                <a:solidFill>
                  <a:schemeClr val="accent4">
                    <a:lumMod val="75000"/>
                    <a:lumOff val="25000"/>
                  </a:schemeClr>
                </a:solidFill>
              </a:rPr>
              <a:t>ngay</a:t>
            </a:r>
            <a:r>
              <a:rPr lang="en-US" dirty="0">
                <a:solidFill>
                  <a:schemeClr val="accent4">
                    <a:lumMod val="75000"/>
                    <a:lumOff val="25000"/>
                  </a:schemeClr>
                </a:solidFill>
              </a:rPr>
              <a:t> </a:t>
            </a:r>
            <a:r>
              <a:rPr lang="en-US" dirty="0" err="1">
                <a:solidFill>
                  <a:schemeClr val="accent4">
                    <a:lumMod val="75000"/>
                    <a:lumOff val="25000"/>
                  </a:schemeClr>
                </a:solidFill>
              </a:rPr>
              <a:t>cho</a:t>
            </a:r>
            <a:r>
              <a:rPr lang="en-US" dirty="0">
                <a:solidFill>
                  <a:schemeClr val="accent4">
                    <a:lumMod val="75000"/>
                    <a:lumOff val="25000"/>
                  </a:schemeClr>
                </a:solidFill>
              </a:rPr>
              <a:t> </a:t>
            </a:r>
            <a:r>
              <a:rPr lang="en-US" dirty="0" err="1">
                <a:solidFill>
                  <a:schemeClr val="accent4">
                    <a:lumMod val="75000"/>
                    <a:lumOff val="25000"/>
                  </a:schemeClr>
                </a:solidFill>
              </a:rPr>
              <a:t>giáo</a:t>
            </a:r>
            <a:r>
              <a:rPr lang="en-US" dirty="0">
                <a:solidFill>
                  <a:schemeClr val="accent4">
                    <a:lumMod val="75000"/>
                    <a:lumOff val="25000"/>
                  </a:schemeClr>
                </a:solidFill>
              </a:rPr>
              <a:t> </a:t>
            </a:r>
            <a:r>
              <a:rPr lang="en-US" dirty="0" err="1">
                <a:solidFill>
                  <a:schemeClr val="accent4">
                    <a:lumMod val="75000"/>
                    <a:lumOff val="25000"/>
                  </a:schemeClr>
                </a:solidFill>
              </a:rPr>
              <a:t>viên</a:t>
            </a:r>
            <a:r>
              <a:rPr lang="en-US" dirty="0">
                <a:solidFill>
                  <a:schemeClr val="accent4">
                    <a:lumMod val="75000"/>
                    <a:lumOff val="25000"/>
                  </a:schemeClr>
                </a:solidFill>
              </a:rPr>
              <a:t> </a:t>
            </a:r>
            <a:r>
              <a:rPr lang="en-US" dirty="0" err="1">
                <a:solidFill>
                  <a:schemeClr val="accent4">
                    <a:lumMod val="75000"/>
                    <a:lumOff val="25000"/>
                  </a:schemeClr>
                </a:solidFill>
              </a:rPr>
              <a:t>để</a:t>
            </a:r>
            <a:r>
              <a:rPr lang="en-US" dirty="0">
                <a:solidFill>
                  <a:schemeClr val="accent4">
                    <a:lumMod val="75000"/>
                    <a:lumOff val="25000"/>
                  </a:schemeClr>
                </a:solidFill>
              </a:rPr>
              <a:t> </a:t>
            </a:r>
            <a:r>
              <a:rPr lang="en-US" dirty="0" err="1">
                <a:solidFill>
                  <a:schemeClr val="accent4">
                    <a:lumMod val="75000"/>
                    <a:lumOff val="25000"/>
                  </a:schemeClr>
                </a:solidFill>
              </a:rPr>
              <a:t>hướng</a:t>
            </a:r>
            <a:r>
              <a:rPr lang="en-US" dirty="0">
                <a:solidFill>
                  <a:schemeClr val="accent4">
                    <a:lumMod val="75000"/>
                    <a:lumOff val="25000"/>
                  </a:schemeClr>
                </a:solidFill>
              </a:rPr>
              <a:t> </a:t>
            </a:r>
            <a:r>
              <a:rPr lang="en-US" dirty="0" err="1">
                <a:solidFill>
                  <a:schemeClr val="accent4">
                    <a:lumMod val="75000"/>
                    <a:lumOff val="25000"/>
                  </a:schemeClr>
                </a:solidFill>
              </a:rPr>
              <a:t>dẫn</a:t>
            </a:r>
            <a:r>
              <a:rPr lang="en-US" dirty="0">
                <a:solidFill>
                  <a:schemeClr val="accent4">
                    <a:lumMod val="75000"/>
                    <a:lumOff val="25000"/>
                  </a:schemeClr>
                </a:solidFill>
              </a:rPr>
              <a:t> </a:t>
            </a:r>
            <a:r>
              <a:rPr lang="en-US" dirty="0" err="1">
                <a:solidFill>
                  <a:schemeClr val="accent4">
                    <a:lumMod val="75000"/>
                    <a:lumOff val="25000"/>
                  </a:schemeClr>
                </a:solidFill>
              </a:rPr>
              <a:t>xử</a:t>
            </a:r>
            <a:r>
              <a:rPr lang="en-US" dirty="0">
                <a:solidFill>
                  <a:schemeClr val="accent4">
                    <a:lumMod val="75000"/>
                    <a:lumOff val="25000"/>
                  </a:schemeClr>
                </a:solidFill>
              </a:rPr>
              <a:t> </a:t>
            </a:r>
            <a:r>
              <a:rPr lang="en-US" dirty="0" err="1">
                <a:solidFill>
                  <a:schemeClr val="accent4">
                    <a:lumMod val="75000"/>
                    <a:lumOff val="25000"/>
                  </a:schemeClr>
                </a:solidFill>
              </a:rPr>
              <a:t>lý</a:t>
            </a:r>
            <a:r>
              <a:rPr lang="en-US" dirty="0">
                <a:solidFill>
                  <a:schemeClr val="accent4">
                    <a:lumMod val="75000"/>
                    <a:lumOff val="25000"/>
                  </a:schemeClr>
                </a:solidFill>
              </a:rPr>
              <a:t>.</a:t>
            </a:r>
          </a:p>
          <a:p>
            <a:pPr indent="457200" algn="just"/>
            <a:r>
              <a:rPr lang="en-US" b="1" dirty="0">
                <a:solidFill>
                  <a:schemeClr val="accent4">
                    <a:lumMod val="75000"/>
                    <a:lumOff val="25000"/>
                  </a:schemeClr>
                </a:solidFill>
              </a:rPr>
              <a:t>- </a:t>
            </a:r>
            <a:r>
              <a:rPr lang="en-US" dirty="0" err="1">
                <a:solidFill>
                  <a:schemeClr val="accent4">
                    <a:lumMod val="75000"/>
                    <a:lumOff val="25000"/>
                  </a:schemeClr>
                </a:solidFill>
              </a:rPr>
              <a:t>Không</a:t>
            </a:r>
            <a:r>
              <a:rPr lang="en-US" dirty="0">
                <a:solidFill>
                  <a:schemeClr val="accent4">
                    <a:lumMod val="75000"/>
                    <a:lumOff val="25000"/>
                  </a:schemeClr>
                </a:solidFill>
              </a:rPr>
              <a:t> </a:t>
            </a:r>
            <a:r>
              <a:rPr lang="en-US" dirty="0" err="1">
                <a:solidFill>
                  <a:schemeClr val="accent4">
                    <a:lumMod val="75000"/>
                    <a:lumOff val="25000"/>
                  </a:schemeClr>
                </a:solidFill>
              </a:rPr>
              <a:t>được</a:t>
            </a:r>
            <a:r>
              <a:rPr lang="en-US" dirty="0">
                <a:solidFill>
                  <a:schemeClr val="accent4">
                    <a:lumMod val="75000"/>
                    <a:lumOff val="25000"/>
                  </a:schemeClr>
                </a:solidFill>
              </a:rPr>
              <a:t>:</a:t>
            </a:r>
          </a:p>
          <a:p>
            <a:pPr indent="457200" algn="just"/>
            <a:r>
              <a:rPr lang="en-US" dirty="0">
                <a:solidFill>
                  <a:schemeClr val="accent4">
                    <a:lumMod val="75000"/>
                    <a:lumOff val="25000"/>
                  </a:schemeClr>
                </a:solidFill>
              </a:rPr>
              <a:t>+ </a:t>
            </a:r>
            <a:r>
              <a:rPr lang="en-US" dirty="0" err="1">
                <a:solidFill>
                  <a:schemeClr val="accent4">
                    <a:lumMod val="75000"/>
                    <a:lumOff val="25000"/>
                  </a:schemeClr>
                </a:solidFill>
              </a:rPr>
              <a:t>Mang</a:t>
            </a:r>
            <a:r>
              <a:rPr lang="en-US" dirty="0">
                <a:solidFill>
                  <a:schemeClr val="accent4">
                    <a:lumMod val="75000"/>
                    <a:lumOff val="25000"/>
                  </a:schemeClr>
                </a:solidFill>
              </a:rPr>
              <a:t> </a:t>
            </a:r>
            <a:r>
              <a:rPr lang="en-US" dirty="0" err="1">
                <a:solidFill>
                  <a:schemeClr val="accent4">
                    <a:lumMod val="75000"/>
                    <a:lumOff val="25000"/>
                  </a:schemeClr>
                </a:solidFill>
              </a:rPr>
              <a:t>các</a:t>
            </a:r>
            <a:r>
              <a:rPr lang="en-US" dirty="0">
                <a:solidFill>
                  <a:schemeClr val="accent4">
                    <a:lumMod val="75000"/>
                    <a:lumOff val="25000"/>
                  </a:schemeClr>
                </a:solidFill>
              </a:rPr>
              <a:t> </a:t>
            </a:r>
            <a:r>
              <a:rPr lang="en-US" dirty="0" err="1">
                <a:solidFill>
                  <a:schemeClr val="accent4">
                    <a:lumMod val="75000"/>
                    <a:lumOff val="25000"/>
                  </a:schemeClr>
                </a:solidFill>
              </a:rPr>
              <a:t>đồ</a:t>
            </a:r>
            <a:r>
              <a:rPr lang="en-US" dirty="0">
                <a:solidFill>
                  <a:schemeClr val="accent4">
                    <a:lumMod val="75000"/>
                    <a:lumOff val="25000"/>
                  </a:schemeClr>
                </a:solidFill>
              </a:rPr>
              <a:t> </a:t>
            </a:r>
            <a:r>
              <a:rPr lang="en-US" dirty="0" err="1">
                <a:solidFill>
                  <a:schemeClr val="accent4">
                    <a:lumMod val="75000"/>
                    <a:lumOff val="25000"/>
                  </a:schemeClr>
                </a:solidFill>
              </a:rPr>
              <a:t>ăn</a:t>
            </a:r>
            <a:r>
              <a:rPr lang="en-US" dirty="0">
                <a:solidFill>
                  <a:schemeClr val="accent4">
                    <a:lumMod val="75000"/>
                    <a:lumOff val="25000"/>
                  </a:schemeClr>
                </a:solidFill>
              </a:rPr>
              <a:t> </a:t>
            </a:r>
            <a:r>
              <a:rPr lang="en-US" dirty="0" err="1">
                <a:solidFill>
                  <a:schemeClr val="accent4">
                    <a:lumMod val="75000"/>
                    <a:lumOff val="25000"/>
                  </a:schemeClr>
                </a:solidFill>
              </a:rPr>
              <a:t>uống</a:t>
            </a:r>
            <a:r>
              <a:rPr lang="en-US" dirty="0">
                <a:solidFill>
                  <a:schemeClr val="accent4">
                    <a:lumMod val="75000"/>
                    <a:lumOff val="25000"/>
                  </a:schemeClr>
                </a:solidFill>
              </a:rPr>
              <a:t>, </a:t>
            </a:r>
            <a:r>
              <a:rPr lang="en-US" dirty="0" err="1">
                <a:solidFill>
                  <a:schemeClr val="accent4">
                    <a:lumMod val="75000"/>
                    <a:lumOff val="25000"/>
                  </a:schemeClr>
                </a:solidFill>
              </a:rPr>
              <a:t>xả</a:t>
            </a:r>
            <a:r>
              <a:rPr lang="en-US" dirty="0">
                <a:solidFill>
                  <a:schemeClr val="accent4">
                    <a:lumMod val="75000"/>
                    <a:lumOff val="25000"/>
                  </a:schemeClr>
                </a:solidFill>
              </a:rPr>
              <a:t> </a:t>
            </a:r>
            <a:r>
              <a:rPr lang="en-US" dirty="0" err="1">
                <a:solidFill>
                  <a:schemeClr val="accent4">
                    <a:lumMod val="75000"/>
                    <a:lumOff val="25000"/>
                  </a:schemeClr>
                </a:solidFill>
              </a:rPr>
              <a:t>rác</a:t>
            </a:r>
            <a:r>
              <a:rPr lang="en-US" dirty="0">
                <a:solidFill>
                  <a:schemeClr val="accent4">
                    <a:lumMod val="75000"/>
                    <a:lumOff val="25000"/>
                  </a:schemeClr>
                </a:solidFill>
              </a:rPr>
              <a:t> </a:t>
            </a:r>
            <a:r>
              <a:rPr lang="en-US" dirty="0" err="1">
                <a:solidFill>
                  <a:schemeClr val="accent4">
                    <a:lumMod val="75000"/>
                    <a:lumOff val="25000"/>
                  </a:schemeClr>
                </a:solidFill>
              </a:rPr>
              <a:t>ra</a:t>
            </a:r>
            <a:r>
              <a:rPr lang="en-US" dirty="0">
                <a:solidFill>
                  <a:schemeClr val="accent4">
                    <a:lumMod val="75000"/>
                    <a:lumOff val="25000"/>
                  </a:schemeClr>
                </a:solidFill>
              </a:rPr>
              <a:t> </a:t>
            </a:r>
            <a:r>
              <a:rPr lang="en-US" dirty="0" err="1">
                <a:solidFill>
                  <a:schemeClr val="accent4">
                    <a:lumMod val="75000"/>
                    <a:lumOff val="25000"/>
                  </a:schemeClr>
                </a:solidFill>
              </a:rPr>
              <a:t>phòng</a:t>
            </a:r>
            <a:r>
              <a:rPr lang="en-US" dirty="0">
                <a:solidFill>
                  <a:schemeClr val="accent4">
                    <a:lumMod val="75000"/>
                    <a:lumOff val="25000"/>
                  </a:schemeClr>
                </a:solidFill>
              </a:rPr>
              <a:t>.</a:t>
            </a:r>
          </a:p>
          <a:p>
            <a:pPr indent="457200" algn="just"/>
            <a:r>
              <a:rPr lang="en-US" dirty="0">
                <a:solidFill>
                  <a:schemeClr val="accent4">
                    <a:lumMod val="75000"/>
                    <a:lumOff val="25000"/>
                  </a:schemeClr>
                </a:solidFill>
              </a:rPr>
              <a:t>+ </a:t>
            </a:r>
            <a:r>
              <a:rPr lang="en-US" dirty="0" err="1">
                <a:solidFill>
                  <a:schemeClr val="accent4">
                    <a:lumMod val="75000"/>
                    <a:lumOff val="25000"/>
                  </a:schemeClr>
                </a:solidFill>
              </a:rPr>
              <a:t>Đùa</a:t>
            </a:r>
            <a:r>
              <a:rPr lang="en-US" dirty="0">
                <a:solidFill>
                  <a:schemeClr val="accent4">
                    <a:lumMod val="75000"/>
                    <a:lumOff val="25000"/>
                  </a:schemeClr>
                </a:solidFill>
              </a:rPr>
              <a:t> </a:t>
            </a:r>
            <a:r>
              <a:rPr lang="en-US" dirty="0" err="1">
                <a:solidFill>
                  <a:schemeClr val="accent4">
                    <a:lumMod val="75000"/>
                    <a:lumOff val="25000"/>
                  </a:schemeClr>
                </a:solidFill>
              </a:rPr>
              <a:t>nghịch</a:t>
            </a:r>
            <a:r>
              <a:rPr lang="en-US" dirty="0">
                <a:solidFill>
                  <a:schemeClr val="accent4">
                    <a:lumMod val="75000"/>
                    <a:lumOff val="25000"/>
                  </a:schemeClr>
                </a:solidFill>
              </a:rPr>
              <a:t> </a:t>
            </a:r>
            <a:r>
              <a:rPr lang="en-US" dirty="0" err="1">
                <a:solidFill>
                  <a:schemeClr val="accent4">
                    <a:lumMod val="75000"/>
                    <a:lumOff val="25000"/>
                  </a:schemeClr>
                </a:solidFill>
              </a:rPr>
              <a:t>gây</a:t>
            </a:r>
            <a:r>
              <a:rPr lang="en-US" dirty="0">
                <a:solidFill>
                  <a:schemeClr val="accent4">
                    <a:lumMod val="75000"/>
                    <a:lumOff val="25000"/>
                  </a:schemeClr>
                </a:solidFill>
              </a:rPr>
              <a:t> </a:t>
            </a:r>
            <a:r>
              <a:rPr lang="en-US" dirty="0" err="1">
                <a:solidFill>
                  <a:schemeClr val="accent4">
                    <a:lumMod val="75000"/>
                    <a:lumOff val="25000"/>
                  </a:schemeClr>
                </a:solidFill>
              </a:rPr>
              <a:t>mất</a:t>
            </a:r>
            <a:r>
              <a:rPr lang="en-US" dirty="0">
                <a:solidFill>
                  <a:schemeClr val="accent4">
                    <a:lumMod val="75000"/>
                    <a:lumOff val="25000"/>
                  </a:schemeClr>
                </a:solidFill>
              </a:rPr>
              <a:t> </a:t>
            </a:r>
            <a:r>
              <a:rPr lang="en-US" dirty="0" err="1">
                <a:solidFill>
                  <a:schemeClr val="accent4">
                    <a:lumMod val="75000"/>
                    <a:lumOff val="25000"/>
                  </a:schemeClr>
                </a:solidFill>
              </a:rPr>
              <a:t>trật</a:t>
            </a:r>
            <a:r>
              <a:rPr lang="en-US" dirty="0">
                <a:solidFill>
                  <a:schemeClr val="accent4">
                    <a:lumMod val="75000"/>
                    <a:lumOff val="25000"/>
                  </a:schemeClr>
                </a:solidFill>
              </a:rPr>
              <a:t> </a:t>
            </a:r>
            <a:r>
              <a:rPr lang="en-US" dirty="0" err="1">
                <a:solidFill>
                  <a:schemeClr val="accent4">
                    <a:lumMod val="75000"/>
                    <a:lumOff val="25000"/>
                  </a:schemeClr>
                </a:solidFill>
              </a:rPr>
              <a:t>tự</a:t>
            </a:r>
            <a:r>
              <a:rPr lang="en-US" dirty="0">
                <a:solidFill>
                  <a:schemeClr val="accent4">
                    <a:lumMod val="75000"/>
                    <a:lumOff val="25000"/>
                  </a:schemeClr>
                </a:solidFill>
              </a:rPr>
              <a:t> </a:t>
            </a:r>
            <a:r>
              <a:rPr lang="en-US" dirty="0" err="1">
                <a:solidFill>
                  <a:schemeClr val="accent4">
                    <a:lumMod val="75000"/>
                    <a:lumOff val="25000"/>
                  </a:schemeClr>
                </a:solidFill>
              </a:rPr>
              <a:t>trong</a:t>
            </a:r>
            <a:r>
              <a:rPr lang="en-US" dirty="0">
                <a:solidFill>
                  <a:schemeClr val="accent4">
                    <a:lumMod val="75000"/>
                    <a:lumOff val="25000"/>
                  </a:schemeClr>
                </a:solidFill>
              </a:rPr>
              <a:t> </a:t>
            </a:r>
            <a:r>
              <a:rPr lang="en-US" dirty="0" err="1">
                <a:solidFill>
                  <a:schemeClr val="accent4">
                    <a:lumMod val="75000"/>
                    <a:lumOff val="25000"/>
                  </a:schemeClr>
                </a:solidFill>
              </a:rPr>
              <a:t>phòng</a:t>
            </a:r>
            <a:r>
              <a:rPr lang="en-US" dirty="0">
                <a:solidFill>
                  <a:schemeClr val="accent4">
                    <a:lumMod val="75000"/>
                    <a:lumOff val="25000"/>
                  </a:schemeClr>
                </a:solidFill>
              </a:rPr>
              <a:t>.</a:t>
            </a:r>
          </a:p>
          <a:p>
            <a:pPr indent="457200" algn="just"/>
            <a:r>
              <a:rPr lang="en-US" dirty="0">
                <a:solidFill>
                  <a:schemeClr val="accent4">
                    <a:lumMod val="75000"/>
                    <a:lumOff val="25000"/>
                  </a:schemeClr>
                </a:solidFill>
              </a:rPr>
              <a:t>+ </a:t>
            </a:r>
            <a:r>
              <a:rPr lang="en-US" dirty="0" err="1">
                <a:solidFill>
                  <a:schemeClr val="accent4">
                    <a:lumMod val="75000"/>
                    <a:lumOff val="25000"/>
                  </a:schemeClr>
                </a:solidFill>
              </a:rPr>
              <a:t>Tự</a:t>
            </a:r>
            <a:r>
              <a:rPr lang="en-US" dirty="0">
                <a:solidFill>
                  <a:schemeClr val="accent4">
                    <a:lumMod val="75000"/>
                    <a:lumOff val="25000"/>
                  </a:schemeClr>
                </a:solidFill>
              </a:rPr>
              <a:t> </a:t>
            </a:r>
            <a:r>
              <a:rPr lang="en-US" dirty="0" err="1">
                <a:solidFill>
                  <a:schemeClr val="accent4">
                    <a:lumMod val="75000"/>
                    <a:lumOff val="25000"/>
                  </a:schemeClr>
                </a:solidFill>
              </a:rPr>
              <a:t>thay</a:t>
            </a:r>
            <a:r>
              <a:rPr lang="en-US" dirty="0">
                <a:solidFill>
                  <a:schemeClr val="accent4">
                    <a:lumMod val="75000"/>
                    <a:lumOff val="25000"/>
                  </a:schemeClr>
                </a:solidFill>
              </a:rPr>
              <a:t> </a:t>
            </a:r>
            <a:r>
              <a:rPr lang="en-US" dirty="0" err="1">
                <a:solidFill>
                  <a:schemeClr val="accent4">
                    <a:lumMod val="75000"/>
                    <a:lumOff val="25000"/>
                  </a:schemeClr>
                </a:solidFill>
              </a:rPr>
              <a:t>đổi</a:t>
            </a:r>
            <a:r>
              <a:rPr lang="en-US" dirty="0">
                <a:solidFill>
                  <a:schemeClr val="accent4">
                    <a:lumMod val="75000"/>
                    <a:lumOff val="25000"/>
                  </a:schemeClr>
                </a:solidFill>
              </a:rPr>
              <a:t>, </a:t>
            </a:r>
            <a:r>
              <a:rPr lang="en-US" dirty="0" err="1">
                <a:solidFill>
                  <a:schemeClr val="accent4">
                    <a:lumMod val="75000"/>
                    <a:lumOff val="25000"/>
                  </a:schemeClr>
                </a:solidFill>
              </a:rPr>
              <a:t>tháo</a:t>
            </a:r>
            <a:r>
              <a:rPr lang="en-US" dirty="0">
                <a:solidFill>
                  <a:schemeClr val="accent4">
                    <a:lumMod val="75000"/>
                    <a:lumOff val="25000"/>
                  </a:schemeClr>
                </a:solidFill>
              </a:rPr>
              <a:t> </a:t>
            </a:r>
            <a:r>
              <a:rPr lang="en-US" dirty="0" err="1">
                <a:solidFill>
                  <a:schemeClr val="accent4">
                    <a:lumMod val="75000"/>
                    <a:lumOff val="25000"/>
                  </a:schemeClr>
                </a:solidFill>
              </a:rPr>
              <a:t>bỏ</a:t>
            </a:r>
            <a:r>
              <a:rPr lang="en-US" dirty="0">
                <a:solidFill>
                  <a:schemeClr val="accent4">
                    <a:lumMod val="75000"/>
                    <a:lumOff val="25000"/>
                  </a:schemeClr>
                </a:solidFill>
              </a:rPr>
              <a:t> </a:t>
            </a:r>
            <a:r>
              <a:rPr lang="en-US" dirty="0" err="1">
                <a:solidFill>
                  <a:schemeClr val="accent4">
                    <a:lumMod val="75000"/>
                    <a:lumOff val="25000"/>
                  </a:schemeClr>
                </a:solidFill>
              </a:rPr>
              <a:t>các</a:t>
            </a:r>
            <a:r>
              <a:rPr lang="en-US" dirty="0">
                <a:solidFill>
                  <a:schemeClr val="accent4">
                    <a:lumMod val="75000"/>
                    <a:lumOff val="25000"/>
                  </a:schemeClr>
                </a:solidFill>
              </a:rPr>
              <a:t> </a:t>
            </a:r>
            <a:r>
              <a:rPr lang="en-US" dirty="0" err="1">
                <a:solidFill>
                  <a:schemeClr val="accent4">
                    <a:lumMod val="75000"/>
                    <a:lumOff val="25000"/>
                  </a:schemeClr>
                </a:solidFill>
              </a:rPr>
              <a:t>thiết</a:t>
            </a:r>
            <a:r>
              <a:rPr lang="en-US" dirty="0">
                <a:solidFill>
                  <a:schemeClr val="accent4">
                    <a:lumMod val="75000"/>
                    <a:lumOff val="25000"/>
                  </a:schemeClr>
                </a:solidFill>
              </a:rPr>
              <a:t> </a:t>
            </a:r>
            <a:r>
              <a:rPr lang="en-US" dirty="0" err="1">
                <a:solidFill>
                  <a:schemeClr val="accent4">
                    <a:lumMod val="75000"/>
                    <a:lumOff val="25000"/>
                  </a:schemeClr>
                </a:solidFill>
              </a:rPr>
              <a:t>bị</a:t>
            </a:r>
            <a:r>
              <a:rPr lang="en-US" dirty="0">
                <a:solidFill>
                  <a:schemeClr val="accent4">
                    <a:lumMod val="75000"/>
                    <a:lumOff val="25000"/>
                  </a:schemeClr>
                </a:solidFill>
              </a:rPr>
              <a:t> vi </a:t>
            </a:r>
            <a:r>
              <a:rPr lang="en-US" dirty="0" err="1">
                <a:solidFill>
                  <a:schemeClr val="accent4">
                    <a:lumMod val="75000"/>
                    <a:lumOff val="25000"/>
                  </a:schemeClr>
                </a:solidFill>
              </a:rPr>
              <a:t>tính</a:t>
            </a:r>
            <a:r>
              <a:rPr lang="en-US" dirty="0">
                <a:solidFill>
                  <a:schemeClr val="accent4">
                    <a:lumMod val="75000"/>
                    <a:lumOff val="25000"/>
                  </a:schemeClr>
                </a:solidFill>
              </a:rPr>
              <a:t>.</a:t>
            </a:r>
          </a:p>
          <a:p>
            <a:pPr indent="457200" algn="just"/>
            <a:r>
              <a:rPr lang="en-US" dirty="0">
                <a:solidFill>
                  <a:schemeClr val="accent4">
                    <a:lumMod val="75000"/>
                    <a:lumOff val="25000"/>
                  </a:schemeClr>
                </a:solidFill>
              </a:rPr>
              <a:t>+ </a:t>
            </a:r>
            <a:r>
              <a:rPr lang="en-US" dirty="0" err="1">
                <a:solidFill>
                  <a:schemeClr val="accent4">
                    <a:lumMod val="75000"/>
                    <a:lumOff val="25000"/>
                  </a:schemeClr>
                </a:solidFill>
              </a:rPr>
              <a:t>Xóa</a:t>
            </a:r>
            <a:r>
              <a:rPr lang="en-US" dirty="0">
                <a:solidFill>
                  <a:schemeClr val="accent4">
                    <a:lumMod val="75000"/>
                    <a:lumOff val="25000"/>
                  </a:schemeClr>
                </a:solidFill>
              </a:rPr>
              <a:t>, </a:t>
            </a:r>
            <a:r>
              <a:rPr lang="en-US" dirty="0" err="1">
                <a:solidFill>
                  <a:schemeClr val="accent4">
                    <a:lumMod val="75000"/>
                    <a:lumOff val="25000"/>
                  </a:schemeClr>
                </a:solidFill>
              </a:rPr>
              <a:t>sửa</a:t>
            </a:r>
            <a:r>
              <a:rPr lang="en-US" dirty="0">
                <a:solidFill>
                  <a:schemeClr val="accent4">
                    <a:lumMod val="75000"/>
                    <a:lumOff val="25000"/>
                  </a:schemeClr>
                </a:solidFill>
              </a:rPr>
              <a:t>, </a:t>
            </a:r>
            <a:r>
              <a:rPr lang="en-US" dirty="0" err="1">
                <a:solidFill>
                  <a:schemeClr val="accent4">
                    <a:lumMod val="75000"/>
                    <a:lumOff val="25000"/>
                  </a:schemeClr>
                </a:solidFill>
              </a:rPr>
              <a:t>đổi</a:t>
            </a:r>
            <a:r>
              <a:rPr lang="en-US" dirty="0">
                <a:solidFill>
                  <a:schemeClr val="accent4">
                    <a:lumMod val="75000"/>
                    <a:lumOff val="25000"/>
                  </a:schemeClr>
                </a:solidFill>
              </a:rPr>
              <a:t> </a:t>
            </a:r>
            <a:r>
              <a:rPr lang="en-US" dirty="0" err="1">
                <a:solidFill>
                  <a:schemeClr val="accent4">
                    <a:lumMod val="75000"/>
                    <a:lumOff val="25000"/>
                  </a:schemeClr>
                </a:solidFill>
              </a:rPr>
              <a:t>tên</a:t>
            </a:r>
            <a:r>
              <a:rPr lang="en-US" dirty="0">
                <a:solidFill>
                  <a:schemeClr val="accent4">
                    <a:lumMod val="75000"/>
                    <a:lumOff val="25000"/>
                  </a:schemeClr>
                </a:solidFill>
              </a:rPr>
              <a:t> </a:t>
            </a:r>
            <a:r>
              <a:rPr lang="en-US" dirty="0" err="1">
                <a:solidFill>
                  <a:schemeClr val="accent4">
                    <a:lumMod val="75000"/>
                    <a:lumOff val="25000"/>
                  </a:schemeClr>
                </a:solidFill>
              </a:rPr>
              <a:t>các</a:t>
            </a:r>
            <a:r>
              <a:rPr lang="en-US" dirty="0">
                <a:solidFill>
                  <a:schemeClr val="accent4">
                    <a:lumMod val="75000"/>
                    <a:lumOff val="25000"/>
                  </a:schemeClr>
                </a:solidFill>
              </a:rPr>
              <a:t> </a:t>
            </a:r>
            <a:r>
              <a:rPr lang="en-US" dirty="0" err="1">
                <a:solidFill>
                  <a:schemeClr val="accent4">
                    <a:lumMod val="75000"/>
                    <a:lumOff val="25000"/>
                  </a:schemeClr>
                </a:solidFill>
              </a:rPr>
              <a:t>chương</a:t>
            </a:r>
            <a:r>
              <a:rPr lang="en-US" dirty="0">
                <a:solidFill>
                  <a:schemeClr val="accent4">
                    <a:lumMod val="75000"/>
                    <a:lumOff val="25000"/>
                  </a:schemeClr>
                </a:solidFill>
              </a:rPr>
              <a:t> </a:t>
            </a:r>
            <a:r>
              <a:rPr lang="en-US" dirty="0" err="1">
                <a:solidFill>
                  <a:schemeClr val="accent4">
                    <a:lumMod val="75000"/>
                    <a:lumOff val="25000"/>
                  </a:schemeClr>
                </a:solidFill>
              </a:rPr>
              <a:t>trình</a:t>
            </a:r>
            <a:r>
              <a:rPr lang="en-US" dirty="0">
                <a:solidFill>
                  <a:schemeClr val="accent4">
                    <a:lumMod val="75000"/>
                    <a:lumOff val="25000"/>
                  </a:schemeClr>
                </a:solidFill>
              </a:rPr>
              <a:t> </a:t>
            </a:r>
            <a:r>
              <a:rPr lang="en-US" dirty="0" err="1">
                <a:solidFill>
                  <a:schemeClr val="accent4">
                    <a:lumMod val="75000"/>
                    <a:lumOff val="25000"/>
                  </a:schemeClr>
                </a:solidFill>
              </a:rPr>
              <a:t>trong</a:t>
            </a:r>
            <a:r>
              <a:rPr lang="en-US" dirty="0">
                <a:solidFill>
                  <a:schemeClr val="accent4">
                    <a:lumMod val="75000"/>
                    <a:lumOff val="25000"/>
                  </a:schemeClr>
                </a:solidFill>
              </a:rPr>
              <a:t> </a:t>
            </a:r>
            <a:r>
              <a:rPr lang="en-US" dirty="0" err="1">
                <a:solidFill>
                  <a:schemeClr val="accent4">
                    <a:lumMod val="75000"/>
                    <a:lumOff val="25000"/>
                  </a:schemeClr>
                </a:solidFill>
              </a:rPr>
              <a:t>máy</a:t>
            </a:r>
            <a:r>
              <a:rPr lang="en-US" dirty="0">
                <a:solidFill>
                  <a:schemeClr val="accent4">
                    <a:lumMod val="75000"/>
                    <a:lumOff val="25000"/>
                  </a:schemeClr>
                </a:solidFill>
              </a:rPr>
              <a:t> vi </a:t>
            </a:r>
            <a:r>
              <a:rPr lang="en-US" dirty="0" err="1">
                <a:solidFill>
                  <a:schemeClr val="accent4">
                    <a:lumMod val="75000"/>
                    <a:lumOff val="25000"/>
                  </a:schemeClr>
                </a:solidFill>
              </a:rPr>
              <a:t>tính</a:t>
            </a:r>
            <a:r>
              <a:rPr lang="en-US" dirty="0">
                <a:solidFill>
                  <a:schemeClr val="accent4">
                    <a:lumMod val="75000"/>
                    <a:lumOff val="25000"/>
                  </a:schemeClr>
                </a:solidFill>
              </a:rPr>
              <a:t>.</a:t>
            </a:r>
          </a:p>
          <a:p>
            <a:pPr indent="457200" algn="just"/>
            <a:r>
              <a:rPr lang="en-US" dirty="0">
                <a:solidFill>
                  <a:schemeClr val="accent4">
                    <a:lumMod val="75000"/>
                    <a:lumOff val="25000"/>
                  </a:schemeClr>
                </a:solidFill>
              </a:rPr>
              <a:t>+ Di </a:t>
            </a:r>
            <a:r>
              <a:rPr lang="en-US" dirty="0" err="1">
                <a:solidFill>
                  <a:schemeClr val="accent4">
                    <a:lumMod val="75000"/>
                    <a:lumOff val="25000"/>
                  </a:schemeClr>
                </a:solidFill>
              </a:rPr>
              <a:t>chuyển</a:t>
            </a:r>
            <a:r>
              <a:rPr lang="en-US" dirty="0">
                <a:solidFill>
                  <a:schemeClr val="accent4">
                    <a:lumMod val="75000"/>
                    <a:lumOff val="25000"/>
                  </a:schemeClr>
                </a:solidFill>
              </a:rPr>
              <a:t> </a:t>
            </a:r>
            <a:r>
              <a:rPr lang="en-US" dirty="0" err="1">
                <a:solidFill>
                  <a:schemeClr val="accent4">
                    <a:lumMod val="75000"/>
                    <a:lumOff val="25000"/>
                  </a:schemeClr>
                </a:solidFill>
              </a:rPr>
              <a:t>bàn</a:t>
            </a:r>
            <a:r>
              <a:rPr lang="en-US" dirty="0">
                <a:solidFill>
                  <a:schemeClr val="accent4">
                    <a:lumMod val="75000"/>
                    <a:lumOff val="25000"/>
                  </a:schemeClr>
                </a:solidFill>
              </a:rPr>
              <a:t>, </a:t>
            </a:r>
            <a:r>
              <a:rPr lang="en-US" dirty="0" err="1">
                <a:solidFill>
                  <a:schemeClr val="accent4">
                    <a:lumMod val="75000"/>
                    <a:lumOff val="25000"/>
                  </a:schemeClr>
                </a:solidFill>
              </a:rPr>
              <a:t>ghế</a:t>
            </a:r>
            <a:r>
              <a:rPr lang="en-US" dirty="0">
                <a:solidFill>
                  <a:schemeClr val="accent4">
                    <a:lumMod val="75000"/>
                    <a:lumOff val="25000"/>
                  </a:schemeClr>
                </a:solidFill>
              </a:rPr>
              <a:t>, </a:t>
            </a:r>
            <a:r>
              <a:rPr lang="en-US" dirty="0" err="1">
                <a:solidFill>
                  <a:schemeClr val="accent4">
                    <a:lumMod val="75000"/>
                    <a:lumOff val="25000"/>
                  </a:schemeClr>
                </a:solidFill>
              </a:rPr>
              <a:t>viết</a:t>
            </a:r>
            <a:r>
              <a:rPr lang="en-US" dirty="0">
                <a:solidFill>
                  <a:schemeClr val="accent4">
                    <a:lumMod val="75000"/>
                    <a:lumOff val="25000"/>
                  </a:schemeClr>
                </a:solidFill>
              </a:rPr>
              <a:t> </a:t>
            </a:r>
            <a:r>
              <a:rPr lang="en-US" dirty="0" err="1">
                <a:solidFill>
                  <a:schemeClr val="accent4">
                    <a:lumMod val="75000"/>
                    <a:lumOff val="25000"/>
                  </a:schemeClr>
                </a:solidFill>
              </a:rPr>
              <a:t>vẽ</a:t>
            </a:r>
            <a:r>
              <a:rPr lang="en-US" dirty="0">
                <a:solidFill>
                  <a:schemeClr val="accent4">
                    <a:lumMod val="75000"/>
                    <a:lumOff val="25000"/>
                  </a:schemeClr>
                </a:solidFill>
              </a:rPr>
              <a:t> </a:t>
            </a:r>
            <a:r>
              <a:rPr lang="en-US" dirty="0" err="1">
                <a:solidFill>
                  <a:schemeClr val="accent4">
                    <a:lumMod val="75000"/>
                    <a:lumOff val="25000"/>
                  </a:schemeClr>
                </a:solidFill>
              </a:rPr>
              <a:t>ra</a:t>
            </a:r>
            <a:r>
              <a:rPr lang="en-US" dirty="0">
                <a:solidFill>
                  <a:schemeClr val="accent4">
                    <a:lumMod val="75000"/>
                    <a:lumOff val="25000"/>
                  </a:schemeClr>
                </a:solidFill>
              </a:rPr>
              <a:t> </a:t>
            </a:r>
            <a:r>
              <a:rPr lang="en-US" dirty="0" err="1">
                <a:solidFill>
                  <a:schemeClr val="accent4">
                    <a:lumMod val="75000"/>
                    <a:lumOff val="25000"/>
                  </a:schemeClr>
                </a:solidFill>
              </a:rPr>
              <a:t>bàn</a:t>
            </a:r>
            <a:r>
              <a:rPr lang="en-US" dirty="0">
                <a:solidFill>
                  <a:schemeClr val="accent4">
                    <a:lumMod val="75000"/>
                    <a:lumOff val="25000"/>
                  </a:schemeClr>
                </a:solidFill>
              </a:rPr>
              <a:t> </a:t>
            </a:r>
            <a:r>
              <a:rPr lang="en-US" dirty="0" err="1">
                <a:solidFill>
                  <a:schemeClr val="accent4">
                    <a:lumMod val="75000"/>
                    <a:lumOff val="25000"/>
                  </a:schemeClr>
                </a:solidFill>
              </a:rPr>
              <a:t>máy</a:t>
            </a:r>
            <a:r>
              <a:rPr lang="en-US" dirty="0">
                <a:solidFill>
                  <a:schemeClr val="accent4">
                    <a:lumMod val="75000"/>
                    <a:lumOff val="25000"/>
                  </a:schemeClr>
                </a:solidFill>
              </a:rPr>
              <a:t> </a:t>
            </a:r>
            <a:r>
              <a:rPr lang="en-US" dirty="0" err="1">
                <a:solidFill>
                  <a:schemeClr val="accent4">
                    <a:lumMod val="75000"/>
                    <a:lumOff val="25000"/>
                  </a:schemeClr>
                </a:solidFill>
              </a:rPr>
              <a:t>hoặc</a:t>
            </a:r>
            <a:r>
              <a:rPr lang="en-US" dirty="0">
                <a:solidFill>
                  <a:schemeClr val="accent4">
                    <a:lumMod val="75000"/>
                    <a:lumOff val="25000"/>
                  </a:schemeClr>
                </a:solidFill>
              </a:rPr>
              <a:t> </a:t>
            </a:r>
            <a:r>
              <a:rPr lang="en-US" dirty="0" err="1">
                <a:solidFill>
                  <a:schemeClr val="accent4">
                    <a:lumMod val="75000"/>
                    <a:lumOff val="25000"/>
                  </a:schemeClr>
                </a:solidFill>
              </a:rPr>
              <a:t>lên</a:t>
            </a:r>
            <a:r>
              <a:rPr lang="en-US" dirty="0">
                <a:solidFill>
                  <a:schemeClr val="accent4">
                    <a:lumMod val="75000"/>
                    <a:lumOff val="25000"/>
                  </a:schemeClr>
                </a:solidFill>
              </a:rPr>
              <a:t> </a:t>
            </a:r>
            <a:r>
              <a:rPr lang="en-US" dirty="0" err="1">
                <a:solidFill>
                  <a:schemeClr val="accent4">
                    <a:lumMod val="75000"/>
                    <a:lumOff val="25000"/>
                  </a:schemeClr>
                </a:solidFill>
              </a:rPr>
              <a:t>máy</a:t>
            </a:r>
            <a:r>
              <a:rPr lang="en-US" dirty="0">
                <a:solidFill>
                  <a:schemeClr val="accent4">
                    <a:lumMod val="75000"/>
                    <a:lumOff val="25000"/>
                  </a:schemeClr>
                </a:solidFill>
              </a:rPr>
              <a:t> vi </a:t>
            </a:r>
            <a:r>
              <a:rPr lang="en-US" dirty="0" err="1">
                <a:solidFill>
                  <a:schemeClr val="accent4">
                    <a:lumMod val="75000"/>
                    <a:lumOff val="25000"/>
                  </a:schemeClr>
                </a:solidFill>
              </a:rPr>
              <a:t>tính</a:t>
            </a:r>
            <a:r>
              <a:rPr lang="en-US" dirty="0">
                <a:solidFill>
                  <a:schemeClr val="accent4">
                    <a:lumMod val="75000"/>
                    <a:lumOff val="25000"/>
                  </a:schemeClr>
                </a:solidFill>
              </a:rPr>
              <a:t>, </a:t>
            </a:r>
            <a:r>
              <a:rPr lang="en-US" dirty="0" err="1">
                <a:solidFill>
                  <a:schemeClr val="accent4">
                    <a:lumMod val="75000"/>
                    <a:lumOff val="25000"/>
                  </a:schemeClr>
                </a:solidFill>
              </a:rPr>
              <a:t>tường</a:t>
            </a:r>
            <a:r>
              <a:rPr lang="en-US" dirty="0">
                <a:solidFill>
                  <a:schemeClr val="accent4">
                    <a:lumMod val="75000"/>
                    <a:lumOff val="25000"/>
                  </a:schemeClr>
                </a:solidFill>
              </a:rPr>
              <a:t> </a:t>
            </a:r>
            <a:r>
              <a:rPr lang="en-US" dirty="0" err="1">
                <a:solidFill>
                  <a:schemeClr val="accent4">
                    <a:lumMod val="75000"/>
                    <a:lumOff val="25000"/>
                  </a:schemeClr>
                </a:solidFill>
              </a:rPr>
              <a:t>lớp</a:t>
            </a:r>
            <a:r>
              <a:rPr lang="en-US" dirty="0">
                <a:solidFill>
                  <a:schemeClr val="accent4">
                    <a:lumMod val="75000"/>
                    <a:lumOff val="25000"/>
                  </a:schemeClr>
                </a:solidFill>
              </a:rPr>
              <a:t> </a:t>
            </a:r>
            <a:r>
              <a:rPr lang="en-US" dirty="0" err="1">
                <a:solidFill>
                  <a:schemeClr val="accent4">
                    <a:lumMod val="75000"/>
                    <a:lumOff val="25000"/>
                  </a:schemeClr>
                </a:solidFill>
              </a:rPr>
              <a:t>học</a:t>
            </a:r>
            <a:r>
              <a:rPr lang="en-US" dirty="0">
                <a:solidFill>
                  <a:schemeClr val="accent4">
                    <a:lumMod val="75000"/>
                    <a:lumOff val="25000"/>
                  </a:schemeClr>
                </a:solidFill>
              </a:rPr>
              <a:t>.</a:t>
            </a:r>
          </a:p>
          <a:p>
            <a:pPr indent="457200" algn="just"/>
            <a:r>
              <a:rPr lang="en-US" b="1" dirty="0">
                <a:solidFill>
                  <a:schemeClr val="accent4">
                    <a:lumMod val="75000"/>
                    <a:lumOff val="25000"/>
                  </a:schemeClr>
                </a:solidFill>
              </a:rPr>
              <a:t>- </a:t>
            </a:r>
            <a:r>
              <a:rPr lang="en-US" dirty="0" err="1">
                <a:solidFill>
                  <a:schemeClr val="accent4">
                    <a:lumMod val="75000"/>
                    <a:lumOff val="25000"/>
                  </a:schemeClr>
                </a:solidFill>
              </a:rPr>
              <a:t>Khi</a:t>
            </a:r>
            <a:r>
              <a:rPr lang="en-US" dirty="0">
                <a:solidFill>
                  <a:schemeClr val="accent4">
                    <a:lumMod val="75000"/>
                    <a:lumOff val="25000"/>
                  </a:schemeClr>
                </a:solidFill>
              </a:rPr>
              <a:t> </a:t>
            </a:r>
            <a:r>
              <a:rPr lang="en-US" dirty="0" err="1">
                <a:solidFill>
                  <a:schemeClr val="accent4">
                    <a:lumMod val="75000"/>
                    <a:lumOff val="25000"/>
                  </a:schemeClr>
                </a:solidFill>
              </a:rPr>
              <a:t>ra</a:t>
            </a:r>
            <a:r>
              <a:rPr lang="en-US" dirty="0">
                <a:solidFill>
                  <a:schemeClr val="accent4">
                    <a:lumMod val="75000"/>
                    <a:lumOff val="25000"/>
                  </a:schemeClr>
                </a:solidFill>
              </a:rPr>
              <a:t> </a:t>
            </a:r>
            <a:r>
              <a:rPr lang="en-US" dirty="0" err="1">
                <a:solidFill>
                  <a:schemeClr val="accent4">
                    <a:lumMod val="75000"/>
                    <a:lumOff val="25000"/>
                  </a:schemeClr>
                </a:solidFill>
              </a:rPr>
              <a:t>về</a:t>
            </a:r>
            <a:r>
              <a:rPr lang="en-US" dirty="0">
                <a:solidFill>
                  <a:schemeClr val="accent4">
                    <a:lumMod val="75000"/>
                    <a:lumOff val="25000"/>
                  </a:schemeClr>
                </a:solidFill>
              </a:rPr>
              <a:t>, </a:t>
            </a:r>
            <a:r>
              <a:rPr lang="en-US" dirty="0" err="1">
                <a:solidFill>
                  <a:schemeClr val="accent4">
                    <a:lumMod val="75000"/>
                    <a:lumOff val="25000"/>
                  </a:schemeClr>
                </a:solidFill>
              </a:rPr>
              <a:t>học</a:t>
            </a:r>
            <a:r>
              <a:rPr lang="en-US" dirty="0">
                <a:solidFill>
                  <a:schemeClr val="accent4">
                    <a:lumMod val="75000"/>
                    <a:lumOff val="25000"/>
                  </a:schemeClr>
                </a:solidFill>
              </a:rPr>
              <a:t> </a:t>
            </a:r>
            <a:r>
              <a:rPr lang="en-US" dirty="0" err="1">
                <a:solidFill>
                  <a:schemeClr val="accent4">
                    <a:lumMod val="75000"/>
                    <a:lumOff val="25000"/>
                  </a:schemeClr>
                </a:solidFill>
              </a:rPr>
              <a:t>sinh</a:t>
            </a:r>
            <a:r>
              <a:rPr lang="en-US" dirty="0">
                <a:solidFill>
                  <a:schemeClr val="accent4">
                    <a:lumMod val="75000"/>
                    <a:lumOff val="25000"/>
                  </a:schemeClr>
                </a:solidFill>
              </a:rPr>
              <a:t> </a:t>
            </a:r>
            <a:r>
              <a:rPr lang="en-US" dirty="0" err="1">
                <a:solidFill>
                  <a:schemeClr val="accent4">
                    <a:lumMod val="75000"/>
                    <a:lumOff val="25000"/>
                  </a:schemeClr>
                </a:solidFill>
              </a:rPr>
              <a:t>phải</a:t>
            </a:r>
            <a:r>
              <a:rPr lang="en-US" dirty="0">
                <a:solidFill>
                  <a:schemeClr val="accent4">
                    <a:lumMod val="75000"/>
                    <a:lumOff val="25000"/>
                  </a:schemeClr>
                </a:solidFill>
              </a:rPr>
              <a:t> </a:t>
            </a:r>
            <a:r>
              <a:rPr lang="en-US" dirty="0" err="1">
                <a:solidFill>
                  <a:schemeClr val="accent4">
                    <a:lumMod val="75000"/>
                    <a:lumOff val="25000"/>
                  </a:schemeClr>
                </a:solidFill>
              </a:rPr>
              <a:t>tắt</a:t>
            </a:r>
            <a:r>
              <a:rPr lang="en-US" dirty="0">
                <a:solidFill>
                  <a:schemeClr val="accent4">
                    <a:lumMod val="75000"/>
                    <a:lumOff val="25000"/>
                  </a:schemeClr>
                </a:solidFill>
              </a:rPr>
              <a:t> </a:t>
            </a:r>
            <a:r>
              <a:rPr lang="en-US" dirty="0" err="1">
                <a:solidFill>
                  <a:schemeClr val="accent4">
                    <a:lumMod val="75000"/>
                    <a:lumOff val="25000"/>
                  </a:schemeClr>
                </a:solidFill>
              </a:rPr>
              <a:t>máy</a:t>
            </a:r>
            <a:r>
              <a:rPr lang="en-US" dirty="0">
                <a:solidFill>
                  <a:schemeClr val="accent4">
                    <a:lumMod val="75000"/>
                    <a:lumOff val="25000"/>
                  </a:schemeClr>
                </a:solidFill>
              </a:rPr>
              <a:t> vi </a:t>
            </a:r>
            <a:r>
              <a:rPr lang="en-US" dirty="0" err="1">
                <a:solidFill>
                  <a:schemeClr val="accent4">
                    <a:lumMod val="75000"/>
                    <a:lumOff val="25000"/>
                  </a:schemeClr>
                </a:solidFill>
              </a:rPr>
              <a:t>tính</a:t>
            </a:r>
            <a:r>
              <a:rPr lang="en-US" dirty="0">
                <a:solidFill>
                  <a:schemeClr val="accent4">
                    <a:lumMod val="75000"/>
                    <a:lumOff val="25000"/>
                  </a:schemeClr>
                </a:solidFill>
              </a:rPr>
              <a:t> </a:t>
            </a:r>
            <a:r>
              <a:rPr lang="en-US" dirty="0" err="1">
                <a:solidFill>
                  <a:schemeClr val="accent4">
                    <a:lumMod val="75000"/>
                    <a:lumOff val="25000"/>
                  </a:schemeClr>
                </a:solidFill>
              </a:rPr>
              <a:t>cẩn</a:t>
            </a:r>
            <a:r>
              <a:rPr lang="en-US" dirty="0">
                <a:solidFill>
                  <a:schemeClr val="accent4">
                    <a:lumMod val="75000"/>
                    <a:lumOff val="25000"/>
                  </a:schemeClr>
                </a:solidFill>
              </a:rPr>
              <a:t> </a:t>
            </a:r>
            <a:r>
              <a:rPr lang="en-US" dirty="0" err="1">
                <a:solidFill>
                  <a:schemeClr val="accent4">
                    <a:lumMod val="75000"/>
                    <a:lumOff val="25000"/>
                  </a:schemeClr>
                </a:solidFill>
              </a:rPr>
              <a:t>thận</a:t>
            </a:r>
            <a:r>
              <a:rPr lang="en-US" dirty="0">
                <a:solidFill>
                  <a:schemeClr val="accent4">
                    <a:lumMod val="75000"/>
                    <a:lumOff val="25000"/>
                  </a:schemeClr>
                </a:solidFill>
              </a:rPr>
              <a:t>, </a:t>
            </a:r>
            <a:r>
              <a:rPr lang="en-US" dirty="0" err="1">
                <a:solidFill>
                  <a:schemeClr val="accent4">
                    <a:lumMod val="75000"/>
                    <a:lumOff val="25000"/>
                  </a:schemeClr>
                </a:solidFill>
              </a:rPr>
              <a:t>để</a:t>
            </a:r>
            <a:r>
              <a:rPr lang="en-US" dirty="0">
                <a:solidFill>
                  <a:schemeClr val="accent4">
                    <a:lumMod val="75000"/>
                    <a:lumOff val="25000"/>
                  </a:schemeClr>
                </a:solidFill>
              </a:rPr>
              <a:t> </a:t>
            </a:r>
            <a:r>
              <a:rPr lang="en-US" dirty="0" err="1">
                <a:solidFill>
                  <a:schemeClr val="accent4">
                    <a:lumMod val="75000"/>
                    <a:lumOff val="25000"/>
                  </a:schemeClr>
                </a:solidFill>
              </a:rPr>
              <a:t>lại</a:t>
            </a:r>
            <a:r>
              <a:rPr lang="en-US" dirty="0">
                <a:solidFill>
                  <a:schemeClr val="accent4">
                    <a:lumMod val="75000"/>
                    <a:lumOff val="25000"/>
                  </a:schemeClr>
                </a:solidFill>
              </a:rPr>
              <a:t> </a:t>
            </a:r>
            <a:r>
              <a:rPr lang="en-US" dirty="0" err="1">
                <a:solidFill>
                  <a:schemeClr val="accent4">
                    <a:lumMod val="75000"/>
                    <a:lumOff val="25000"/>
                  </a:schemeClr>
                </a:solidFill>
              </a:rPr>
              <a:t>bàn</a:t>
            </a:r>
            <a:r>
              <a:rPr lang="en-US" dirty="0">
                <a:solidFill>
                  <a:schemeClr val="accent4">
                    <a:lumMod val="75000"/>
                    <a:lumOff val="25000"/>
                  </a:schemeClr>
                </a:solidFill>
              </a:rPr>
              <a:t> </a:t>
            </a:r>
            <a:r>
              <a:rPr lang="en-US" dirty="0" err="1">
                <a:solidFill>
                  <a:schemeClr val="accent4">
                    <a:lumMod val="75000"/>
                    <a:lumOff val="25000"/>
                  </a:schemeClr>
                </a:solidFill>
              </a:rPr>
              <a:t>phím</a:t>
            </a:r>
            <a:r>
              <a:rPr lang="en-US" dirty="0">
                <a:solidFill>
                  <a:schemeClr val="accent4">
                    <a:lumMod val="75000"/>
                    <a:lumOff val="25000"/>
                  </a:schemeClr>
                </a:solidFill>
              </a:rPr>
              <a:t> </a:t>
            </a:r>
            <a:r>
              <a:rPr lang="en-US" dirty="0" err="1">
                <a:solidFill>
                  <a:schemeClr val="accent4">
                    <a:lumMod val="75000"/>
                    <a:lumOff val="25000"/>
                  </a:schemeClr>
                </a:solidFill>
              </a:rPr>
              <a:t>ngay</a:t>
            </a:r>
            <a:r>
              <a:rPr lang="en-US" dirty="0">
                <a:solidFill>
                  <a:schemeClr val="accent4">
                    <a:lumMod val="75000"/>
                    <a:lumOff val="25000"/>
                  </a:schemeClr>
                </a:solidFill>
              </a:rPr>
              <a:t> </a:t>
            </a:r>
            <a:r>
              <a:rPr lang="en-US" dirty="0" err="1">
                <a:solidFill>
                  <a:schemeClr val="accent4">
                    <a:lumMod val="75000"/>
                    <a:lumOff val="25000"/>
                  </a:schemeClr>
                </a:solidFill>
              </a:rPr>
              <a:t>ngắn</a:t>
            </a:r>
            <a:r>
              <a:rPr lang="en-US" dirty="0">
                <a:solidFill>
                  <a:schemeClr val="accent4">
                    <a:lumMod val="75000"/>
                    <a:lumOff val="25000"/>
                  </a:schemeClr>
                </a:solidFill>
              </a:rPr>
              <a:t>, </a:t>
            </a:r>
            <a:r>
              <a:rPr lang="en-US" dirty="0" err="1">
                <a:solidFill>
                  <a:schemeClr val="accent4">
                    <a:lumMod val="75000"/>
                    <a:lumOff val="25000"/>
                  </a:schemeClr>
                </a:solidFill>
              </a:rPr>
              <a:t>gập</a:t>
            </a:r>
            <a:r>
              <a:rPr lang="en-US" dirty="0">
                <a:solidFill>
                  <a:schemeClr val="accent4">
                    <a:lumMod val="75000"/>
                    <a:lumOff val="25000"/>
                  </a:schemeClr>
                </a:solidFill>
              </a:rPr>
              <a:t> </a:t>
            </a:r>
            <a:r>
              <a:rPr lang="en-US" dirty="0" err="1">
                <a:solidFill>
                  <a:schemeClr val="accent4">
                    <a:lumMod val="75000"/>
                    <a:lumOff val="25000"/>
                  </a:schemeClr>
                </a:solidFill>
              </a:rPr>
              <a:t>ghế</a:t>
            </a:r>
            <a:r>
              <a:rPr lang="en-US" dirty="0">
                <a:solidFill>
                  <a:schemeClr val="accent4">
                    <a:lumMod val="75000"/>
                    <a:lumOff val="25000"/>
                  </a:schemeClr>
                </a:solidFill>
              </a:rPr>
              <a:t> </a:t>
            </a:r>
            <a:r>
              <a:rPr lang="en-US" dirty="0" err="1">
                <a:solidFill>
                  <a:schemeClr val="accent4">
                    <a:lumMod val="75000"/>
                    <a:lumOff val="25000"/>
                  </a:schemeClr>
                </a:solidFill>
              </a:rPr>
              <a:t>hoặc</a:t>
            </a:r>
            <a:r>
              <a:rPr lang="en-US" dirty="0">
                <a:solidFill>
                  <a:schemeClr val="accent4">
                    <a:lumMod val="75000"/>
                    <a:lumOff val="25000"/>
                  </a:schemeClr>
                </a:solidFill>
              </a:rPr>
              <a:t> </a:t>
            </a:r>
            <a:r>
              <a:rPr lang="en-US" dirty="0" err="1">
                <a:solidFill>
                  <a:schemeClr val="accent4">
                    <a:lumMod val="75000"/>
                    <a:lumOff val="25000"/>
                  </a:schemeClr>
                </a:solidFill>
              </a:rPr>
              <a:t>xếp</a:t>
            </a:r>
            <a:r>
              <a:rPr lang="en-US" dirty="0">
                <a:solidFill>
                  <a:schemeClr val="accent4">
                    <a:lumMod val="75000"/>
                    <a:lumOff val="25000"/>
                  </a:schemeClr>
                </a:solidFill>
              </a:rPr>
              <a:t> </a:t>
            </a:r>
            <a:r>
              <a:rPr lang="en-US" dirty="0" err="1">
                <a:solidFill>
                  <a:schemeClr val="accent4">
                    <a:lumMod val="75000"/>
                    <a:lumOff val="25000"/>
                  </a:schemeClr>
                </a:solidFill>
              </a:rPr>
              <a:t>ghế</a:t>
            </a:r>
            <a:r>
              <a:rPr lang="en-US" dirty="0">
                <a:solidFill>
                  <a:schemeClr val="accent4">
                    <a:lumMod val="75000"/>
                    <a:lumOff val="25000"/>
                  </a:schemeClr>
                </a:solidFill>
              </a:rPr>
              <a:t> </a:t>
            </a:r>
            <a:r>
              <a:rPr lang="en-US" dirty="0" err="1">
                <a:solidFill>
                  <a:schemeClr val="accent4">
                    <a:lumMod val="75000"/>
                    <a:lumOff val="25000"/>
                  </a:schemeClr>
                </a:solidFill>
              </a:rPr>
              <a:t>gọn</a:t>
            </a:r>
            <a:r>
              <a:rPr lang="en-US" dirty="0">
                <a:solidFill>
                  <a:schemeClr val="accent4">
                    <a:lumMod val="75000"/>
                    <a:lumOff val="25000"/>
                  </a:schemeClr>
                </a:solidFill>
              </a:rPr>
              <a:t> </a:t>
            </a:r>
            <a:r>
              <a:rPr lang="en-US" dirty="0" err="1">
                <a:solidFill>
                  <a:schemeClr val="accent4">
                    <a:lumMod val="75000"/>
                    <a:lumOff val="25000"/>
                  </a:schemeClr>
                </a:solidFill>
              </a:rPr>
              <a:t>gàng</a:t>
            </a:r>
            <a:r>
              <a:rPr lang="en-US" dirty="0">
                <a:solidFill>
                  <a:schemeClr val="accent4">
                    <a:lumMod val="75000"/>
                    <a:lumOff val="25000"/>
                  </a:schemeClr>
                </a:solidFill>
              </a:rPr>
              <a:t>, </a:t>
            </a:r>
            <a:r>
              <a:rPr lang="en-US" dirty="0" err="1">
                <a:solidFill>
                  <a:schemeClr val="accent4">
                    <a:lumMod val="75000"/>
                    <a:lumOff val="25000"/>
                  </a:schemeClr>
                </a:solidFill>
              </a:rPr>
              <a:t>vệ</a:t>
            </a:r>
            <a:r>
              <a:rPr lang="en-US" dirty="0">
                <a:solidFill>
                  <a:schemeClr val="accent4">
                    <a:lumMod val="75000"/>
                    <a:lumOff val="25000"/>
                  </a:schemeClr>
                </a:solidFill>
              </a:rPr>
              <a:t> </a:t>
            </a:r>
            <a:r>
              <a:rPr lang="en-US" dirty="0" err="1">
                <a:solidFill>
                  <a:schemeClr val="accent4">
                    <a:lumMod val="75000"/>
                    <a:lumOff val="25000"/>
                  </a:schemeClr>
                </a:solidFill>
              </a:rPr>
              <a:t>sinh</a:t>
            </a:r>
            <a:r>
              <a:rPr lang="en-US" dirty="0">
                <a:solidFill>
                  <a:schemeClr val="accent4">
                    <a:lumMod val="75000"/>
                    <a:lumOff val="25000"/>
                  </a:schemeClr>
                </a:solidFill>
              </a:rPr>
              <a:t> </a:t>
            </a:r>
            <a:r>
              <a:rPr lang="en-US" dirty="0" err="1">
                <a:solidFill>
                  <a:schemeClr val="accent4">
                    <a:lumMod val="75000"/>
                    <a:lumOff val="25000"/>
                  </a:schemeClr>
                </a:solidFill>
              </a:rPr>
              <a:t>sạch</a:t>
            </a:r>
            <a:r>
              <a:rPr lang="en-US" dirty="0">
                <a:solidFill>
                  <a:schemeClr val="accent4">
                    <a:lumMod val="75000"/>
                    <a:lumOff val="25000"/>
                  </a:schemeClr>
                </a:solidFill>
              </a:rPr>
              <a:t> </a:t>
            </a:r>
            <a:r>
              <a:rPr lang="en-US" dirty="0" err="1">
                <a:solidFill>
                  <a:schemeClr val="accent4">
                    <a:lumMod val="75000"/>
                    <a:lumOff val="25000"/>
                  </a:schemeClr>
                </a:solidFill>
              </a:rPr>
              <a:t>sẽ</a:t>
            </a:r>
            <a:r>
              <a:rPr lang="en-US" dirty="0">
                <a:solidFill>
                  <a:schemeClr val="accent4">
                    <a:lumMod val="75000"/>
                    <a:lumOff val="25000"/>
                  </a:schemeClr>
                </a:solidFill>
              </a:rPr>
              <a:t>. </a:t>
            </a:r>
            <a:r>
              <a:rPr lang="en-US" dirty="0" err="1">
                <a:solidFill>
                  <a:schemeClr val="accent4">
                    <a:lumMod val="75000"/>
                    <a:lumOff val="25000"/>
                  </a:schemeClr>
                </a:solidFill>
              </a:rPr>
              <a:t>Tắt</a:t>
            </a:r>
            <a:r>
              <a:rPr lang="en-US" dirty="0">
                <a:solidFill>
                  <a:schemeClr val="accent4">
                    <a:lumMod val="75000"/>
                    <a:lumOff val="25000"/>
                  </a:schemeClr>
                </a:solidFill>
              </a:rPr>
              <a:t> </a:t>
            </a:r>
            <a:r>
              <a:rPr lang="en-US" dirty="0" err="1">
                <a:solidFill>
                  <a:schemeClr val="accent4">
                    <a:lumMod val="75000"/>
                    <a:lumOff val="25000"/>
                  </a:schemeClr>
                </a:solidFill>
              </a:rPr>
              <a:t>hết</a:t>
            </a:r>
            <a:r>
              <a:rPr lang="en-US" dirty="0">
                <a:solidFill>
                  <a:schemeClr val="accent4">
                    <a:lumMod val="75000"/>
                    <a:lumOff val="25000"/>
                  </a:schemeClr>
                </a:solidFill>
              </a:rPr>
              <a:t> </a:t>
            </a:r>
            <a:r>
              <a:rPr lang="en-US" dirty="0" err="1">
                <a:solidFill>
                  <a:schemeClr val="accent4">
                    <a:lumMod val="75000"/>
                    <a:lumOff val="25000"/>
                  </a:schemeClr>
                </a:solidFill>
              </a:rPr>
              <a:t>các</a:t>
            </a:r>
            <a:r>
              <a:rPr lang="en-US" dirty="0">
                <a:solidFill>
                  <a:schemeClr val="accent4">
                    <a:lumMod val="75000"/>
                    <a:lumOff val="25000"/>
                  </a:schemeClr>
                </a:solidFill>
              </a:rPr>
              <a:t> </a:t>
            </a:r>
            <a:r>
              <a:rPr lang="en-US" dirty="0" err="1">
                <a:solidFill>
                  <a:schemeClr val="accent4">
                    <a:lumMod val="75000"/>
                    <a:lumOff val="25000"/>
                  </a:schemeClr>
                </a:solidFill>
              </a:rPr>
              <a:t>thiết</a:t>
            </a:r>
            <a:r>
              <a:rPr lang="en-US" dirty="0">
                <a:solidFill>
                  <a:schemeClr val="accent4">
                    <a:lumMod val="75000"/>
                    <a:lumOff val="25000"/>
                  </a:schemeClr>
                </a:solidFill>
              </a:rPr>
              <a:t> </a:t>
            </a:r>
            <a:r>
              <a:rPr lang="en-US" dirty="0" err="1">
                <a:solidFill>
                  <a:schemeClr val="accent4">
                    <a:lumMod val="75000"/>
                    <a:lumOff val="25000"/>
                  </a:schemeClr>
                </a:solidFill>
              </a:rPr>
              <a:t>bị</a:t>
            </a:r>
            <a:r>
              <a:rPr lang="en-US" dirty="0">
                <a:solidFill>
                  <a:schemeClr val="accent4">
                    <a:lumMod val="75000"/>
                    <a:lumOff val="25000"/>
                  </a:schemeClr>
                </a:solidFill>
              </a:rPr>
              <a:t>, </a:t>
            </a:r>
            <a:r>
              <a:rPr lang="en-US" dirty="0" err="1">
                <a:solidFill>
                  <a:schemeClr val="accent4">
                    <a:lumMod val="75000"/>
                    <a:lumOff val="25000"/>
                  </a:schemeClr>
                </a:solidFill>
              </a:rPr>
              <a:t>nguồn</a:t>
            </a:r>
            <a:r>
              <a:rPr lang="en-US" dirty="0">
                <a:solidFill>
                  <a:schemeClr val="accent4">
                    <a:lumMod val="75000"/>
                    <a:lumOff val="25000"/>
                  </a:schemeClr>
                </a:solidFill>
              </a:rPr>
              <a:t> </a:t>
            </a:r>
            <a:r>
              <a:rPr lang="en-US" dirty="0" err="1">
                <a:solidFill>
                  <a:schemeClr val="accent4">
                    <a:lumMod val="75000"/>
                    <a:lumOff val="25000"/>
                  </a:schemeClr>
                </a:solidFill>
              </a:rPr>
              <a:t>điện</a:t>
            </a:r>
            <a:r>
              <a:rPr lang="en-US" dirty="0">
                <a:solidFill>
                  <a:schemeClr val="accent4">
                    <a:lumMod val="75000"/>
                    <a:lumOff val="25000"/>
                  </a:schemeClr>
                </a:solidFill>
              </a:rPr>
              <a:t>, </a:t>
            </a:r>
            <a:r>
              <a:rPr lang="en-US" dirty="0" err="1">
                <a:solidFill>
                  <a:schemeClr val="accent4">
                    <a:lumMod val="75000"/>
                    <a:lumOff val="25000"/>
                  </a:schemeClr>
                </a:solidFill>
              </a:rPr>
              <a:t>đóng</a:t>
            </a:r>
            <a:r>
              <a:rPr lang="en-US" dirty="0">
                <a:solidFill>
                  <a:schemeClr val="accent4">
                    <a:lumMod val="75000"/>
                    <a:lumOff val="25000"/>
                  </a:schemeClr>
                </a:solidFill>
              </a:rPr>
              <a:t> </a:t>
            </a:r>
            <a:r>
              <a:rPr lang="en-US" dirty="0" err="1">
                <a:solidFill>
                  <a:schemeClr val="accent4">
                    <a:lumMod val="75000"/>
                    <a:lumOff val="25000"/>
                  </a:schemeClr>
                </a:solidFill>
              </a:rPr>
              <a:t>và</a:t>
            </a:r>
            <a:r>
              <a:rPr lang="en-US" dirty="0">
                <a:solidFill>
                  <a:schemeClr val="accent4">
                    <a:lumMod val="75000"/>
                    <a:lumOff val="25000"/>
                  </a:schemeClr>
                </a:solidFill>
              </a:rPr>
              <a:t> </a:t>
            </a:r>
            <a:r>
              <a:rPr lang="en-US" dirty="0" err="1">
                <a:solidFill>
                  <a:schemeClr val="accent4">
                    <a:lumMod val="75000"/>
                    <a:lumOff val="25000"/>
                  </a:schemeClr>
                </a:solidFill>
              </a:rPr>
              <a:t>chốt</a:t>
            </a:r>
            <a:r>
              <a:rPr lang="en-US" dirty="0">
                <a:solidFill>
                  <a:schemeClr val="accent4">
                    <a:lumMod val="75000"/>
                    <a:lumOff val="25000"/>
                  </a:schemeClr>
                </a:solidFill>
              </a:rPr>
              <a:t> </a:t>
            </a:r>
            <a:r>
              <a:rPr lang="en-US" dirty="0" err="1">
                <a:solidFill>
                  <a:schemeClr val="accent4">
                    <a:lumMod val="75000"/>
                    <a:lumOff val="25000"/>
                  </a:schemeClr>
                </a:solidFill>
              </a:rPr>
              <a:t>các</a:t>
            </a:r>
            <a:r>
              <a:rPr lang="en-US" dirty="0">
                <a:solidFill>
                  <a:schemeClr val="accent4">
                    <a:lumMod val="75000"/>
                    <a:lumOff val="25000"/>
                  </a:schemeClr>
                </a:solidFill>
              </a:rPr>
              <a:t> </a:t>
            </a:r>
            <a:r>
              <a:rPr lang="en-US" dirty="0" err="1">
                <a:solidFill>
                  <a:schemeClr val="accent4">
                    <a:lumMod val="75000"/>
                    <a:lumOff val="25000"/>
                  </a:schemeClr>
                </a:solidFill>
              </a:rPr>
              <a:t>cửa</a:t>
            </a:r>
            <a:r>
              <a:rPr lang="en-US" dirty="0">
                <a:solidFill>
                  <a:schemeClr val="accent4">
                    <a:lumMod val="75000"/>
                    <a:lumOff val="25000"/>
                  </a:schemeClr>
                </a:solidFill>
              </a:rPr>
              <a:t>./.</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Rectangle 2"/>
          <p:cNvSpPr>
            <a:spLocks noChangeArrowheads="1"/>
          </p:cNvSpPr>
          <p:nvPr/>
        </p:nvSpPr>
        <p:spPr bwMode="auto">
          <a:xfrm>
            <a:off x="228600" y="706438"/>
            <a:ext cx="8763000" cy="5578475"/>
          </a:xfrm>
          <a:prstGeom prst="rect">
            <a:avLst/>
          </a:prstGeom>
          <a:solidFill>
            <a:schemeClr val="bg1"/>
          </a:solidFill>
          <a:ln w="9525">
            <a:noFill/>
            <a:miter lim="800000"/>
            <a:headEnd/>
            <a:tailEnd/>
          </a:ln>
        </p:spPr>
        <p:txBody>
          <a:bodyPr anchor="ctr">
            <a:spAutoFit/>
          </a:bodyPr>
          <a:lstStyle/>
          <a:p>
            <a:pPr algn="ctr"/>
            <a:r>
              <a:rPr lang="vi-VN" sz="2000" b="1" dirty="0">
                <a:solidFill>
                  <a:schemeClr val="accent4">
                    <a:lumMod val="75000"/>
                    <a:lumOff val="25000"/>
                  </a:schemeClr>
                </a:solidFill>
              </a:rPr>
              <a:t>NỘI QUY PH</a:t>
            </a:r>
            <a:r>
              <a:rPr lang="en-US" sz="2000" b="1" dirty="0">
                <a:solidFill>
                  <a:schemeClr val="accent4">
                    <a:lumMod val="75000"/>
                    <a:lumOff val="25000"/>
                  </a:schemeClr>
                </a:solidFill>
              </a:rPr>
              <a:t>ÒNG</a:t>
            </a:r>
            <a:r>
              <a:rPr lang="vi-VN" sz="2000" b="1" dirty="0">
                <a:solidFill>
                  <a:schemeClr val="accent4">
                    <a:lumMod val="75000"/>
                    <a:lumOff val="25000"/>
                  </a:schemeClr>
                </a:solidFill>
              </a:rPr>
              <a:t> THỰC HÀNH</a:t>
            </a:r>
            <a:r>
              <a:rPr lang="en-US" sz="2000" b="1" dirty="0">
                <a:solidFill>
                  <a:schemeClr val="accent4">
                    <a:lumMod val="75000"/>
                    <a:lumOff val="25000"/>
                  </a:schemeClr>
                </a:solidFill>
              </a:rPr>
              <a:t> THÍ NGHIỆM</a:t>
            </a:r>
            <a:endParaRPr lang="en-US" sz="2000" dirty="0">
              <a:solidFill>
                <a:schemeClr val="accent4">
                  <a:lumMod val="75000"/>
                  <a:lumOff val="25000"/>
                </a:schemeClr>
              </a:solidFill>
            </a:endParaRPr>
          </a:p>
          <a:p>
            <a:pPr algn="ctr"/>
            <a:r>
              <a:rPr lang="vi-VN" sz="2000" b="1" dirty="0">
                <a:solidFill>
                  <a:schemeClr val="accent4">
                    <a:lumMod val="75000"/>
                    <a:lumOff val="25000"/>
                  </a:schemeClr>
                </a:solidFill>
              </a:rPr>
              <a:t>MÔN</a:t>
            </a:r>
            <a:r>
              <a:rPr lang="en-US" sz="2000" b="1" dirty="0">
                <a:solidFill>
                  <a:schemeClr val="accent4">
                    <a:lumMod val="75000"/>
                    <a:lumOff val="25000"/>
                  </a:schemeClr>
                </a:solidFill>
              </a:rPr>
              <a:t>: VẬT LÝ, HÓA HỌC, SINH HỌC, CÔNG NGHỆ</a:t>
            </a:r>
          </a:p>
          <a:p>
            <a:pPr algn="ctr"/>
            <a:endParaRPr lang="en-US" sz="2000" dirty="0">
              <a:solidFill>
                <a:schemeClr val="accent4">
                  <a:lumMod val="75000"/>
                  <a:lumOff val="25000"/>
                </a:schemeClr>
              </a:solidFill>
            </a:endParaRPr>
          </a:p>
          <a:p>
            <a:pPr algn="just"/>
            <a:r>
              <a:rPr lang="vi-VN" sz="2000" b="1" dirty="0">
                <a:solidFill>
                  <a:schemeClr val="accent4">
                    <a:lumMod val="75000"/>
                    <a:lumOff val="25000"/>
                  </a:schemeClr>
                </a:solidFill>
              </a:rPr>
              <a:t>I/ NHỮNG QUY ĐỊNH CHUNG:</a:t>
            </a:r>
            <a:endParaRPr lang="en-US" sz="2000" b="1" dirty="0">
              <a:solidFill>
                <a:schemeClr val="accent4">
                  <a:lumMod val="75000"/>
                  <a:lumOff val="25000"/>
                </a:schemeClr>
              </a:solidFill>
            </a:endParaRPr>
          </a:p>
          <a:p>
            <a:pPr algn="just"/>
            <a:endParaRPr lang="en-US" sz="2000" dirty="0">
              <a:solidFill>
                <a:schemeClr val="accent4">
                  <a:lumMod val="75000"/>
                  <a:lumOff val="25000"/>
                </a:schemeClr>
              </a:solidFill>
            </a:endParaRPr>
          </a:p>
          <a:p>
            <a:pPr algn="just"/>
            <a:r>
              <a:rPr lang="vi-VN" sz="2000" i="1" dirty="0">
                <a:solidFill>
                  <a:schemeClr val="accent4">
                    <a:lumMod val="75000"/>
                    <a:lumOff val="25000"/>
                  </a:schemeClr>
                </a:solidFill>
              </a:rPr>
              <a:t>Những người không có nhiệm vụ không được vào phòng thí nghiệm.</a:t>
            </a:r>
            <a:endParaRPr lang="en-US" sz="2000" dirty="0">
              <a:solidFill>
                <a:schemeClr val="accent4">
                  <a:lumMod val="75000"/>
                  <a:lumOff val="25000"/>
                </a:schemeClr>
              </a:solidFill>
            </a:endParaRPr>
          </a:p>
          <a:p>
            <a:pPr algn="just"/>
            <a:r>
              <a:rPr lang="en-US" sz="2000" i="1" dirty="0" err="1">
                <a:solidFill>
                  <a:schemeClr val="accent4">
                    <a:lumMod val="75000"/>
                    <a:lumOff val="25000"/>
                  </a:schemeClr>
                </a:solidFill>
              </a:rPr>
              <a:t>Không</a:t>
            </a:r>
            <a:r>
              <a:rPr lang="en-US" sz="2000" i="1" dirty="0">
                <a:solidFill>
                  <a:schemeClr val="accent4">
                    <a:lumMod val="75000"/>
                    <a:lumOff val="25000"/>
                  </a:schemeClr>
                </a:solidFill>
              </a:rPr>
              <a:t> </a:t>
            </a:r>
            <a:r>
              <a:rPr lang="en-US" sz="2000" i="1" dirty="0" err="1">
                <a:solidFill>
                  <a:schemeClr val="accent4">
                    <a:lumMod val="75000"/>
                    <a:lumOff val="25000"/>
                  </a:schemeClr>
                </a:solidFill>
              </a:rPr>
              <a:t>đem</a:t>
            </a:r>
            <a:r>
              <a:rPr lang="en-US" sz="2000" i="1" dirty="0">
                <a:solidFill>
                  <a:schemeClr val="accent4">
                    <a:lumMod val="75000"/>
                    <a:lumOff val="25000"/>
                  </a:schemeClr>
                </a:solidFill>
              </a:rPr>
              <a:t> </a:t>
            </a:r>
            <a:r>
              <a:rPr lang="en-US" sz="2000" i="1" dirty="0" err="1">
                <a:solidFill>
                  <a:schemeClr val="accent4">
                    <a:lumMod val="75000"/>
                    <a:lumOff val="25000"/>
                  </a:schemeClr>
                </a:solidFill>
              </a:rPr>
              <a:t>thức</a:t>
            </a:r>
            <a:r>
              <a:rPr lang="en-US" sz="2000" i="1" dirty="0">
                <a:solidFill>
                  <a:schemeClr val="accent4">
                    <a:lumMod val="75000"/>
                    <a:lumOff val="25000"/>
                  </a:schemeClr>
                </a:solidFill>
              </a:rPr>
              <a:t> </a:t>
            </a:r>
            <a:r>
              <a:rPr lang="en-US" sz="2000" i="1" dirty="0" err="1">
                <a:solidFill>
                  <a:schemeClr val="accent4">
                    <a:lumMod val="75000"/>
                    <a:lumOff val="25000"/>
                  </a:schemeClr>
                </a:solidFill>
              </a:rPr>
              <a:t>ăn</a:t>
            </a:r>
            <a:r>
              <a:rPr lang="en-US" sz="2000" i="1" dirty="0">
                <a:solidFill>
                  <a:schemeClr val="accent4">
                    <a:lumMod val="75000"/>
                    <a:lumOff val="25000"/>
                  </a:schemeClr>
                </a:solidFill>
              </a:rPr>
              <a:t> </a:t>
            </a:r>
            <a:r>
              <a:rPr lang="en-US" sz="2000" i="1" dirty="0" err="1">
                <a:solidFill>
                  <a:schemeClr val="accent4">
                    <a:lumMod val="75000"/>
                    <a:lumOff val="25000"/>
                  </a:schemeClr>
                </a:solidFill>
              </a:rPr>
              <a:t>nước</a:t>
            </a:r>
            <a:r>
              <a:rPr lang="en-US" sz="2000" i="1" dirty="0">
                <a:solidFill>
                  <a:schemeClr val="accent4">
                    <a:lumMod val="75000"/>
                    <a:lumOff val="25000"/>
                  </a:schemeClr>
                </a:solidFill>
              </a:rPr>
              <a:t> </a:t>
            </a:r>
            <a:r>
              <a:rPr lang="en-US" sz="2000" i="1" dirty="0" err="1">
                <a:solidFill>
                  <a:schemeClr val="accent4">
                    <a:lumMod val="75000"/>
                    <a:lumOff val="25000"/>
                  </a:schemeClr>
                </a:solidFill>
              </a:rPr>
              <a:t>uống</a:t>
            </a:r>
            <a:r>
              <a:rPr lang="en-US" sz="2000" i="1" dirty="0">
                <a:solidFill>
                  <a:schemeClr val="accent4">
                    <a:lumMod val="75000"/>
                    <a:lumOff val="25000"/>
                  </a:schemeClr>
                </a:solidFill>
              </a:rPr>
              <a:t> </a:t>
            </a:r>
            <a:r>
              <a:rPr lang="en-US" sz="2000" i="1" dirty="0" err="1">
                <a:solidFill>
                  <a:schemeClr val="accent4">
                    <a:lumMod val="75000"/>
                    <a:lumOff val="25000"/>
                  </a:schemeClr>
                </a:solidFill>
              </a:rPr>
              <a:t>vào</a:t>
            </a:r>
            <a:r>
              <a:rPr lang="en-US" sz="2000" i="1" dirty="0">
                <a:solidFill>
                  <a:schemeClr val="accent4">
                    <a:lumMod val="75000"/>
                    <a:lumOff val="25000"/>
                  </a:schemeClr>
                </a:solidFill>
              </a:rPr>
              <a:t> </a:t>
            </a:r>
            <a:r>
              <a:rPr lang="en-US" sz="2000" i="1" dirty="0" err="1">
                <a:solidFill>
                  <a:schemeClr val="accent4">
                    <a:lumMod val="75000"/>
                    <a:lumOff val="25000"/>
                  </a:schemeClr>
                </a:solidFill>
              </a:rPr>
              <a:t>phòng</a:t>
            </a:r>
            <a:r>
              <a:rPr lang="en-US" sz="2000" i="1" dirty="0">
                <a:solidFill>
                  <a:schemeClr val="accent4">
                    <a:lumMod val="75000"/>
                    <a:lumOff val="25000"/>
                  </a:schemeClr>
                </a:solidFill>
              </a:rPr>
              <a:t> </a:t>
            </a:r>
            <a:r>
              <a:rPr lang="en-US" sz="2000" i="1" dirty="0" err="1">
                <a:solidFill>
                  <a:schemeClr val="accent4">
                    <a:lumMod val="75000"/>
                    <a:lumOff val="25000"/>
                  </a:schemeClr>
                </a:solidFill>
              </a:rPr>
              <a:t>thí</a:t>
            </a:r>
            <a:r>
              <a:rPr lang="en-US" sz="2000" i="1" dirty="0">
                <a:solidFill>
                  <a:schemeClr val="accent4">
                    <a:lumMod val="75000"/>
                    <a:lumOff val="25000"/>
                  </a:schemeClr>
                </a:solidFill>
              </a:rPr>
              <a:t> </a:t>
            </a:r>
            <a:r>
              <a:rPr lang="en-US" sz="2000" i="1" dirty="0" err="1">
                <a:solidFill>
                  <a:schemeClr val="accent4">
                    <a:lumMod val="75000"/>
                    <a:lumOff val="25000"/>
                  </a:schemeClr>
                </a:solidFill>
              </a:rPr>
              <a:t>nghiệm</a:t>
            </a:r>
            <a:r>
              <a:rPr lang="en-US" sz="2000" i="1" dirty="0">
                <a:solidFill>
                  <a:schemeClr val="accent4">
                    <a:lumMod val="75000"/>
                    <a:lumOff val="25000"/>
                  </a:schemeClr>
                </a:solidFill>
              </a:rPr>
              <a:t>.</a:t>
            </a:r>
            <a:r>
              <a:rPr lang="vi-VN" sz="2000" i="1" dirty="0">
                <a:solidFill>
                  <a:schemeClr val="accent4">
                    <a:lumMod val="75000"/>
                    <a:lumOff val="25000"/>
                  </a:schemeClr>
                </a:solidFill>
              </a:rPr>
              <a:t> </a:t>
            </a:r>
            <a:endParaRPr lang="en-US" sz="2000" dirty="0">
              <a:solidFill>
                <a:schemeClr val="accent4">
                  <a:lumMod val="75000"/>
                  <a:lumOff val="25000"/>
                </a:schemeClr>
              </a:solidFill>
            </a:endParaRPr>
          </a:p>
          <a:p>
            <a:pPr algn="just"/>
            <a:r>
              <a:rPr lang="vi-VN" sz="2000" i="1" dirty="0">
                <a:solidFill>
                  <a:schemeClr val="accent4">
                    <a:lumMod val="75000"/>
                    <a:lumOff val="25000"/>
                  </a:schemeClr>
                </a:solidFill>
              </a:rPr>
              <a:t>Không sử dụng trang thiết bị trong phòng thí nghiệm khi chưa được hướng dẫn cụ thể.</a:t>
            </a:r>
            <a:endParaRPr lang="en-US" sz="2000" dirty="0">
              <a:solidFill>
                <a:schemeClr val="accent4">
                  <a:lumMod val="75000"/>
                  <a:lumOff val="25000"/>
                </a:schemeClr>
              </a:solidFill>
            </a:endParaRPr>
          </a:p>
          <a:p>
            <a:pPr algn="just"/>
            <a:r>
              <a:rPr lang="vi-VN" sz="2000" i="1" dirty="0">
                <a:solidFill>
                  <a:schemeClr val="accent4">
                    <a:lumMod val="75000"/>
                    <a:lumOff val="25000"/>
                  </a:schemeClr>
                </a:solidFill>
              </a:rPr>
              <a:t>Khi rời phòng thí nghiệm phải tắt các thiết bị điện, khóa cửa cẩn thận. </a:t>
            </a:r>
            <a:endParaRPr lang="en-US" sz="2000" i="1" dirty="0">
              <a:solidFill>
                <a:schemeClr val="accent4">
                  <a:lumMod val="75000"/>
                  <a:lumOff val="25000"/>
                </a:schemeClr>
              </a:solidFill>
            </a:endParaRPr>
          </a:p>
          <a:p>
            <a:pPr algn="just"/>
            <a:endParaRPr lang="en-US" sz="2000" dirty="0">
              <a:solidFill>
                <a:schemeClr val="accent4">
                  <a:lumMod val="75000"/>
                  <a:lumOff val="25000"/>
                </a:schemeClr>
              </a:solidFill>
            </a:endParaRPr>
          </a:p>
          <a:p>
            <a:pPr algn="just"/>
            <a:r>
              <a:rPr lang="vi-VN" sz="2000" b="1" dirty="0">
                <a:solidFill>
                  <a:schemeClr val="accent4">
                    <a:lumMod val="75000"/>
                    <a:lumOff val="25000"/>
                  </a:schemeClr>
                </a:solidFill>
              </a:rPr>
              <a:t>II/</a:t>
            </a:r>
            <a:r>
              <a:rPr lang="vi-VN" sz="2000" dirty="0">
                <a:solidFill>
                  <a:schemeClr val="accent4">
                    <a:lumMod val="75000"/>
                    <a:lumOff val="25000"/>
                  </a:schemeClr>
                </a:solidFill>
              </a:rPr>
              <a:t> </a:t>
            </a:r>
            <a:r>
              <a:rPr lang="vi-VN" sz="2000" b="1" dirty="0">
                <a:solidFill>
                  <a:schemeClr val="accent4">
                    <a:lumMod val="75000"/>
                    <a:lumOff val="25000"/>
                  </a:schemeClr>
                </a:solidFill>
              </a:rPr>
              <a:t>ĐỐI VỚI GIÁO VIÊN:</a:t>
            </a:r>
            <a:endParaRPr lang="en-US" sz="2000" b="1" dirty="0">
              <a:solidFill>
                <a:schemeClr val="accent4">
                  <a:lumMod val="75000"/>
                  <a:lumOff val="25000"/>
                </a:schemeClr>
              </a:solidFill>
            </a:endParaRPr>
          </a:p>
          <a:p>
            <a:pPr algn="just"/>
            <a:endParaRPr lang="en-US" sz="2000" dirty="0">
              <a:solidFill>
                <a:schemeClr val="accent4">
                  <a:lumMod val="75000"/>
                  <a:lumOff val="25000"/>
                </a:schemeClr>
              </a:solidFill>
            </a:endParaRPr>
          </a:p>
          <a:p>
            <a:pPr algn="just"/>
            <a:r>
              <a:rPr lang="vi-VN" sz="2000" i="1" dirty="0">
                <a:solidFill>
                  <a:schemeClr val="accent4">
                    <a:lumMod val="75000"/>
                    <a:lumOff val="25000"/>
                  </a:schemeClr>
                </a:solidFill>
              </a:rPr>
              <a:t>Giáo viên sử dụng phòng phải báo trước cho Cán bộ phụ trách trước 04 ngày để tiện việc sắp xếp. Sau khi kết thúc tiết dạy, phải cập nhật các thông tin </a:t>
            </a:r>
            <a:r>
              <a:rPr lang="en-US" sz="2000" i="1" dirty="0" err="1">
                <a:solidFill>
                  <a:schemeClr val="accent4">
                    <a:lumMod val="75000"/>
                    <a:lumOff val="25000"/>
                  </a:schemeClr>
                </a:solidFill>
              </a:rPr>
              <a:t>vào</a:t>
            </a:r>
            <a:r>
              <a:rPr lang="en-US" sz="2000" i="1" dirty="0">
                <a:solidFill>
                  <a:schemeClr val="accent4">
                    <a:lumMod val="75000"/>
                    <a:lumOff val="25000"/>
                  </a:schemeClr>
                </a:solidFill>
              </a:rPr>
              <a:t> </a:t>
            </a:r>
            <a:r>
              <a:rPr lang="en-US" sz="2000" i="1" dirty="0" err="1">
                <a:solidFill>
                  <a:schemeClr val="accent4">
                    <a:lumMod val="75000"/>
                    <a:lumOff val="25000"/>
                  </a:schemeClr>
                </a:solidFill>
              </a:rPr>
              <a:t>sổ</a:t>
            </a:r>
            <a:r>
              <a:rPr lang="en-US" sz="2000" i="1" dirty="0">
                <a:solidFill>
                  <a:schemeClr val="accent4">
                    <a:lumMod val="75000"/>
                    <a:lumOff val="25000"/>
                  </a:schemeClr>
                </a:solidFill>
              </a:rPr>
              <a:t> “</a:t>
            </a:r>
            <a:r>
              <a:rPr lang="en-US" sz="2000" i="1" dirty="0" err="1">
                <a:solidFill>
                  <a:schemeClr val="accent4">
                    <a:lumMod val="75000"/>
                    <a:lumOff val="25000"/>
                  </a:schemeClr>
                </a:solidFill>
              </a:rPr>
              <a:t>Nhật</a:t>
            </a:r>
            <a:r>
              <a:rPr lang="en-US" sz="2000" i="1" dirty="0">
                <a:solidFill>
                  <a:schemeClr val="accent4">
                    <a:lumMod val="75000"/>
                    <a:lumOff val="25000"/>
                  </a:schemeClr>
                </a:solidFill>
              </a:rPr>
              <a:t> </a:t>
            </a:r>
            <a:r>
              <a:rPr lang="en-US" sz="2000" i="1" dirty="0" err="1">
                <a:solidFill>
                  <a:schemeClr val="accent4">
                    <a:lumMod val="75000"/>
                    <a:lumOff val="25000"/>
                  </a:schemeClr>
                </a:solidFill>
              </a:rPr>
              <a:t>kí</a:t>
            </a:r>
            <a:r>
              <a:rPr lang="en-US" sz="2000" i="1" dirty="0">
                <a:solidFill>
                  <a:schemeClr val="accent4">
                    <a:lumMod val="75000"/>
                    <a:lumOff val="25000"/>
                  </a:schemeClr>
                </a:solidFill>
              </a:rPr>
              <a:t> </a:t>
            </a:r>
            <a:r>
              <a:rPr lang="en-US" sz="2000" i="1" dirty="0" err="1">
                <a:solidFill>
                  <a:schemeClr val="accent4">
                    <a:lumMod val="75000"/>
                    <a:lumOff val="25000"/>
                  </a:schemeClr>
                </a:solidFill>
              </a:rPr>
              <a:t>hoạt</a:t>
            </a:r>
            <a:r>
              <a:rPr lang="en-US" sz="2000" i="1" dirty="0">
                <a:solidFill>
                  <a:schemeClr val="accent4">
                    <a:lumMod val="75000"/>
                    <a:lumOff val="25000"/>
                  </a:schemeClr>
                </a:solidFill>
              </a:rPr>
              <a:t> </a:t>
            </a:r>
            <a:r>
              <a:rPr lang="en-US" sz="2000" i="1" dirty="0" err="1">
                <a:solidFill>
                  <a:schemeClr val="accent4">
                    <a:lumMod val="75000"/>
                    <a:lumOff val="25000"/>
                  </a:schemeClr>
                </a:solidFill>
              </a:rPr>
              <a:t>động</a:t>
            </a:r>
            <a:r>
              <a:rPr lang="en-US" sz="2000" i="1" dirty="0">
                <a:solidFill>
                  <a:schemeClr val="accent4">
                    <a:lumMod val="75000"/>
                    <a:lumOff val="25000"/>
                  </a:schemeClr>
                </a:solidFill>
              </a:rPr>
              <a:t>” </a:t>
            </a:r>
            <a:r>
              <a:rPr lang="en-US" sz="2000" i="1" dirty="0" err="1">
                <a:solidFill>
                  <a:schemeClr val="accent4">
                    <a:lumMod val="75000"/>
                    <a:lumOff val="25000"/>
                  </a:schemeClr>
                </a:solidFill>
              </a:rPr>
              <a:t>của</a:t>
            </a:r>
            <a:r>
              <a:rPr lang="en-US" sz="2000" i="1" dirty="0">
                <a:solidFill>
                  <a:schemeClr val="accent4">
                    <a:lumMod val="75000"/>
                    <a:lumOff val="25000"/>
                  </a:schemeClr>
                </a:solidFill>
              </a:rPr>
              <a:t> p</a:t>
            </a:r>
            <a:r>
              <a:rPr lang="vi-VN" sz="2000" i="1" dirty="0">
                <a:solidFill>
                  <a:schemeClr val="accent4">
                    <a:lumMod val="75000"/>
                    <a:lumOff val="25000"/>
                  </a:schemeClr>
                </a:solidFill>
              </a:rPr>
              <a:t>hòng.</a:t>
            </a:r>
            <a:endParaRPr lang="en-US" sz="2000" dirty="0">
              <a:solidFill>
                <a:schemeClr val="accent4">
                  <a:lumMod val="75000"/>
                  <a:lumOff val="25000"/>
                </a:schemeClr>
              </a:solidFill>
            </a:endParaRPr>
          </a:p>
          <a:p>
            <a:pPr algn="just"/>
            <a:r>
              <a:rPr lang="vi-VN" sz="2000" i="1" dirty="0">
                <a:solidFill>
                  <a:schemeClr val="accent4">
                    <a:lumMod val="75000"/>
                    <a:lumOff val="25000"/>
                  </a:schemeClr>
                </a:solidFill>
              </a:rPr>
              <a:t>Ghi và kiểm tra các đồ dùng trước khi cho học sinh thực hành.</a:t>
            </a:r>
            <a:endParaRPr lang="en-US" sz="2000" dirty="0">
              <a:solidFill>
                <a:schemeClr val="accent4">
                  <a:lumMod val="75000"/>
                  <a:lumOff val="25000"/>
                </a:schemeClr>
              </a:solidFill>
            </a:endParaRPr>
          </a:p>
          <a:p>
            <a:pPr algn="just"/>
            <a:r>
              <a:rPr lang="vi-VN" sz="2000" i="1" dirty="0">
                <a:solidFill>
                  <a:schemeClr val="accent4">
                    <a:lumMod val="75000"/>
                    <a:lumOff val="25000"/>
                  </a:schemeClr>
                </a:solidFill>
              </a:rPr>
              <a:t>Mặc đồ bảo hộ khi làm các bài thực hành có tính chất nguy hiểm cao.</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Rectangle 4"/>
          <p:cNvSpPr>
            <a:spLocks noChangeArrowheads="1"/>
          </p:cNvSpPr>
          <p:nvPr/>
        </p:nvSpPr>
        <p:spPr bwMode="auto">
          <a:xfrm>
            <a:off x="0" y="304800"/>
            <a:ext cx="9144000" cy="5859463"/>
          </a:xfrm>
          <a:prstGeom prst="rect">
            <a:avLst/>
          </a:prstGeom>
          <a:solidFill>
            <a:schemeClr val="bg1"/>
          </a:solidFill>
          <a:ln w="9525">
            <a:noFill/>
            <a:miter lim="800000"/>
            <a:headEnd/>
            <a:tailEnd/>
          </a:ln>
        </p:spPr>
        <p:txBody>
          <a:bodyPr anchor="ctr">
            <a:spAutoFit/>
          </a:bodyPr>
          <a:lstStyle/>
          <a:p>
            <a:pPr algn="just"/>
            <a:r>
              <a:rPr lang="vi-VN" b="1" dirty="0">
                <a:solidFill>
                  <a:schemeClr val="accent4">
                    <a:lumMod val="75000"/>
                    <a:lumOff val="25000"/>
                  </a:schemeClr>
                </a:solidFill>
              </a:rPr>
              <a:t>III/</a:t>
            </a:r>
            <a:r>
              <a:rPr lang="vi-VN" dirty="0">
                <a:solidFill>
                  <a:schemeClr val="accent4">
                    <a:lumMod val="75000"/>
                    <a:lumOff val="25000"/>
                  </a:schemeClr>
                </a:solidFill>
              </a:rPr>
              <a:t> </a:t>
            </a:r>
            <a:r>
              <a:rPr lang="vi-VN" b="1" dirty="0">
                <a:solidFill>
                  <a:schemeClr val="accent4">
                    <a:lumMod val="75000"/>
                    <a:lumOff val="25000"/>
                  </a:schemeClr>
                </a:solidFill>
              </a:rPr>
              <a:t>ĐỐI VỚI HỌC SINH:</a:t>
            </a:r>
            <a:endParaRPr lang="en-US" dirty="0">
              <a:solidFill>
                <a:schemeClr val="accent4">
                  <a:lumMod val="75000"/>
                  <a:lumOff val="25000"/>
                </a:schemeClr>
              </a:solidFill>
            </a:endParaRPr>
          </a:p>
          <a:p>
            <a:pPr algn="just"/>
            <a:r>
              <a:rPr lang="vi-VN" i="1" dirty="0">
                <a:solidFill>
                  <a:schemeClr val="accent4">
                    <a:lumMod val="75000"/>
                    <a:lumOff val="25000"/>
                  </a:schemeClr>
                </a:solidFill>
              </a:rPr>
              <a:t>Trước khi đến phòng thí nghiệm, học sinh phải nắm vững nội dung bài thí nghiệm sắp thực hiện. Học sinh phải nộp bài báo cáo thí nghiệm hôm trước, trước khi làm bài thí nghiệm sau (trường hợp thực hành hai bài liên tiếp theo PPCT).</a:t>
            </a:r>
            <a:endParaRPr lang="en-US" dirty="0">
              <a:solidFill>
                <a:schemeClr val="accent4">
                  <a:lumMod val="75000"/>
                  <a:lumOff val="25000"/>
                </a:schemeClr>
              </a:solidFill>
            </a:endParaRPr>
          </a:p>
          <a:p>
            <a:pPr algn="just"/>
            <a:r>
              <a:rPr lang="vi-VN" i="1" dirty="0">
                <a:solidFill>
                  <a:schemeClr val="accent4">
                    <a:lumMod val="75000"/>
                    <a:lumOff val="25000"/>
                  </a:schemeClr>
                </a:solidFill>
              </a:rPr>
              <a:t>Học sinh phải có mặt đầy đủ các buổi thí nghiệm, nếu vắng mặt mà không có lý do chính đáng, học sinh sẽ không có điểm bài thí nghiệm đó.</a:t>
            </a:r>
            <a:endParaRPr lang="en-US" dirty="0">
              <a:solidFill>
                <a:schemeClr val="accent4">
                  <a:lumMod val="75000"/>
                  <a:lumOff val="25000"/>
                </a:schemeClr>
              </a:solidFill>
            </a:endParaRPr>
          </a:p>
          <a:p>
            <a:pPr algn="just"/>
            <a:r>
              <a:rPr lang="vi-VN" i="1" dirty="0">
                <a:solidFill>
                  <a:schemeClr val="accent4">
                    <a:lumMod val="75000"/>
                    <a:lumOff val="25000"/>
                  </a:schemeClr>
                </a:solidFill>
              </a:rPr>
              <a:t>Trong quá trình thực hành phải tuyệt đối giữ trật tự, chỉ trao đổi khi được phép của GVHD.</a:t>
            </a:r>
            <a:endParaRPr lang="en-US" dirty="0">
              <a:solidFill>
                <a:schemeClr val="accent4">
                  <a:lumMod val="75000"/>
                  <a:lumOff val="25000"/>
                </a:schemeClr>
              </a:solidFill>
            </a:endParaRPr>
          </a:p>
          <a:p>
            <a:pPr algn="just"/>
            <a:r>
              <a:rPr lang="vi-VN" i="1" dirty="0">
                <a:solidFill>
                  <a:schemeClr val="accent4">
                    <a:lumMod val="75000"/>
                    <a:lumOff val="25000"/>
                  </a:schemeClr>
                </a:solidFill>
              </a:rPr>
              <a:t>Khi nhận các thiết bị về nhóm, học sinh phải kiểm tra các thiết bị thí nghiệm, nếu có gì không rõ thì phải đứng lên hỏi GVHD.</a:t>
            </a:r>
            <a:endParaRPr lang="en-US" dirty="0">
              <a:solidFill>
                <a:schemeClr val="accent4">
                  <a:lumMod val="75000"/>
                  <a:lumOff val="25000"/>
                </a:schemeClr>
              </a:solidFill>
            </a:endParaRPr>
          </a:p>
          <a:p>
            <a:pPr algn="just"/>
            <a:r>
              <a:rPr lang="vi-VN" i="1" dirty="0">
                <a:solidFill>
                  <a:schemeClr val="accent4">
                    <a:lumMod val="75000"/>
                    <a:lumOff val="25000"/>
                  </a:schemeClr>
                </a:solidFill>
              </a:rPr>
              <a:t>Học sinh phải làm đúng bài của nhóm mình. Không đi qua nhóm khác trong quá trình thí nghiệm</a:t>
            </a:r>
            <a:r>
              <a:rPr lang="en-US" i="1" dirty="0">
                <a:solidFill>
                  <a:schemeClr val="accent4">
                    <a:lumMod val="75000"/>
                    <a:lumOff val="25000"/>
                  </a:schemeClr>
                </a:solidFill>
              </a:rPr>
              <a:t>.</a:t>
            </a:r>
            <a:endParaRPr lang="en-US" dirty="0">
              <a:solidFill>
                <a:schemeClr val="accent4">
                  <a:lumMod val="75000"/>
                  <a:lumOff val="25000"/>
                </a:schemeClr>
              </a:solidFill>
            </a:endParaRPr>
          </a:p>
          <a:p>
            <a:pPr algn="just"/>
            <a:r>
              <a:rPr lang="vi-VN" i="1" dirty="0">
                <a:solidFill>
                  <a:schemeClr val="accent4">
                    <a:lumMod val="75000"/>
                    <a:lumOff val="25000"/>
                  </a:schemeClr>
                </a:solidFill>
              </a:rPr>
              <a:t>Trong quá trình làm thí nghiệm, học sinh phải tuyệt đối tuân thủ các hướng dẫn của giáo viên và làm hết sức cẩn thận để tránh hư hỏng cho thiết bị. Nếu xảy ra hư hỏng, học sinh phải có trách nhiệm bồi thường</a:t>
            </a:r>
            <a:r>
              <a:rPr lang="en-US" i="1" dirty="0">
                <a:solidFill>
                  <a:schemeClr val="accent4">
                    <a:lumMod val="75000"/>
                    <a:lumOff val="25000"/>
                  </a:schemeClr>
                </a:solidFill>
              </a:rPr>
              <a:t>.</a:t>
            </a:r>
            <a:endParaRPr lang="en-US" dirty="0">
              <a:solidFill>
                <a:schemeClr val="accent4">
                  <a:lumMod val="75000"/>
                  <a:lumOff val="25000"/>
                </a:schemeClr>
              </a:solidFill>
            </a:endParaRPr>
          </a:p>
          <a:p>
            <a:pPr algn="just"/>
            <a:r>
              <a:rPr lang="vi-VN" i="1" dirty="0">
                <a:solidFill>
                  <a:schemeClr val="accent4">
                    <a:lumMod val="75000"/>
                    <a:lumOff val="25000"/>
                  </a:schemeClr>
                </a:solidFill>
              </a:rPr>
              <a:t> Đối với các hóa chất, học sinh phải hỏi trước GVHD mới được sử dụng. </a:t>
            </a:r>
            <a:endParaRPr lang="en-US" dirty="0">
              <a:solidFill>
                <a:schemeClr val="accent4">
                  <a:lumMod val="75000"/>
                  <a:lumOff val="25000"/>
                </a:schemeClr>
              </a:solidFill>
            </a:endParaRPr>
          </a:p>
          <a:p>
            <a:pPr algn="just"/>
            <a:r>
              <a:rPr lang="vi-VN" i="1" dirty="0">
                <a:solidFill>
                  <a:schemeClr val="accent4">
                    <a:lumMod val="75000"/>
                    <a:lumOff val="25000"/>
                  </a:schemeClr>
                </a:solidFill>
              </a:rPr>
              <a:t> Để tránh tác dụng không mong muốn, khi sử dụng hóa chất tuyệt đối không được ngửi, không đùa nghịch. </a:t>
            </a:r>
            <a:endParaRPr lang="en-US" dirty="0">
              <a:solidFill>
                <a:schemeClr val="accent4">
                  <a:lumMod val="75000"/>
                  <a:lumOff val="25000"/>
                </a:schemeClr>
              </a:solidFill>
            </a:endParaRPr>
          </a:p>
          <a:p>
            <a:pPr algn="just"/>
            <a:r>
              <a:rPr lang="vi-VN" i="1" dirty="0">
                <a:solidFill>
                  <a:schemeClr val="accent4">
                    <a:lumMod val="75000"/>
                    <a:lumOff val="25000"/>
                  </a:schemeClr>
                </a:solidFill>
              </a:rPr>
              <a:t> Nếu có trường hợp dính hóa chất lên da, vào mắt phải lập tức dùng nước để rửa chỗ tiếp xúc cho thật kỹ và đưa đi khám để theo dõi điều trị</a:t>
            </a:r>
            <a:r>
              <a:rPr lang="en-US" i="1" dirty="0">
                <a:solidFill>
                  <a:schemeClr val="accent4">
                    <a:lumMod val="75000"/>
                    <a:lumOff val="25000"/>
                  </a:schemeClr>
                </a:solidFill>
              </a:rPr>
              <a:t>.</a:t>
            </a:r>
          </a:p>
          <a:p>
            <a:pPr algn="just"/>
            <a:r>
              <a:rPr lang="en-US" i="1" dirty="0">
                <a:solidFill>
                  <a:schemeClr val="accent4">
                    <a:lumMod val="75000"/>
                    <a:lumOff val="25000"/>
                  </a:schemeClr>
                </a:solidFill>
              </a:rPr>
              <a:t> </a:t>
            </a:r>
            <a:r>
              <a:rPr lang="en-US" i="1" dirty="0" err="1">
                <a:solidFill>
                  <a:schemeClr val="accent4">
                    <a:lumMod val="75000"/>
                    <a:lumOff val="25000"/>
                  </a:schemeClr>
                </a:solidFill>
              </a:rPr>
              <a:t>Sau</a:t>
            </a:r>
            <a:r>
              <a:rPr lang="en-US" i="1" dirty="0">
                <a:solidFill>
                  <a:schemeClr val="accent4">
                    <a:lumMod val="75000"/>
                    <a:lumOff val="25000"/>
                  </a:schemeClr>
                </a:solidFill>
              </a:rPr>
              <a:t> </a:t>
            </a:r>
            <a:r>
              <a:rPr lang="en-US" i="1" dirty="0" err="1">
                <a:solidFill>
                  <a:schemeClr val="accent4">
                    <a:lumMod val="75000"/>
                    <a:lumOff val="25000"/>
                  </a:schemeClr>
                </a:solidFill>
              </a:rPr>
              <a:t>khi</a:t>
            </a:r>
            <a:r>
              <a:rPr lang="en-US" i="1" dirty="0">
                <a:solidFill>
                  <a:schemeClr val="accent4">
                    <a:lumMod val="75000"/>
                    <a:lumOff val="25000"/>
                  </a:schemeClr>
                </a:solidFill>
              </a:rPr>
              <a:t> </a:t>
            </a:r>
            <a:r>
              <a:rPr lang="en-US" i="1" dirty="0" err="1">
                <a:solidFill>
                  <a:schemeClr val="accent4">
                    <a:lumMod val="75000"/>
                    <a:lumOff val="25000"/>
                  </a:schemeClr>
                </a:solidFill>
              </a:rPr>
              <a:t>thực</a:t>
            </a:r>
            <a:r>
              <a:rPr lang="en-US" i="1" dirty="0">
                <a:solidFill>
                  <a:schemeClr val="accent4">
                    <a:lumMod val="75000"/>
                    <a:lumOff val="25000"/>
                  </a:schemeClr>
                </a:solidFill>
              </a:rPr>
              <a:t> </a:t>
            </a:r>
            <a:r>
              <a:rPr lang="en-US" i="1" dirty="0" err="1">
                <a:solidFill>
                  <a:schemeClr val="accent4">
                    <a:lumMod val="75000"/>
                    <a:lumOff val="25000"/>
                  </a:schemeClr>
                </a:solidFill>
              </a:rPr>
              <a:t>hành</a:t>
            </a:r>
            <a:r>
              <a:rPr lang="en-US" i="1" dirty="0">
                <a:solidFill>
                  <a:schemeClr val="accent4">
                    <a:lumMod val="75000"/>
                    <a:lumOff val="25000"/>
                  </a:schemeClr>
                </a:solidFill>
              </a:rPr>
              <a:t> </a:t>
            </a:r>
            <a:r>
              <a:rPr lang="en-US" i="1" dirty="0" err="1">
                <a:solidFill>
                  <a:schemeClr val="accent4">
                    <a:lumMod val="75000"/>
                    <a:lumOff val="25000"/>
                  </a:schemeClr>
                </a:solidFill>
              </a:rPr>
              <a:t>xong</a:t>
            </a:r>
            <a:r>
              <a:rPr lang="en-US" i="1" dirty="0">
                <a:solidFill>
                  <a:schemeClr val="accent4">
                    <a:lumMod val="75000"/>
                    <a:lumOff val="25000"/>
                  </a:schemeClr>
                </a:solidFill>
              </a:rPr>
              <a:t>, </a:t>
            </a:r>
            <a:r>
              <a:rPr lang="en-US" i="1" dirty="0" err="1">
                <a:solidFill>
                  <a:schemeClr val="accent4">
                    <a:lumMod val="75000"/>
                    <a:lumOff val="25000"/>
                  </a:schemeClr>
                </a:solidFill>
              </a:rPr>
              <a:t>lớp</a:t>
            </a:r>
            <a:r>
              <a:rPr lang="en-US" i="1" dirty="0">
                <a:solidFill>
                  <a:schemeClr val="accent4">
                    <a:lumMod val="75000"/>
                    <a:lumOff val="25000"/>
                  </a:schemeClr>
                </a:solidFill>
              </a:rPr>
              <a:t> </a:t>
            </a:r>
            <a:r>
              <a:rPr lang="en-US" i="1" dirty="0" err="1">
                <a:solidFill>
                  <a:schemeClr val="accent4">
                    <a:lumMod val="75000"/>
                    <a:lumOff val="25000"/>
                  </a:schemeClr>
                </a:solidFill>
              </a:rPr>
              <a:t>cử</a:t>
            </a:r>
            <a:r>
              <a:rPr lang="en-US" i="1" dirty="0">
                <a:solidFill>
                  <a:schemeClr val="accent4">
                    <a:lumMod val="75000"/>
                    <a:lumOff val="25000"/>
                  </a:schemeClr>
                </a:solidFill>
              </a:rPr>
              <a:t> </a:t>
            </a:r>
            <a:r>
              <a:rPr lang="en-US" i="1" dirty="0" err="1">
                <a:solidFill>
                  <a:schemeClr val="accent4">
                    <a:lumMod val="75000"/>
                    <a:lumOff val="25000"/>
                  </a:schemeClr>
                </a:solidFill>
              </a:rPr>
              <a:t>các</a:t>
            </a:r>
            <a:r>
              <a:rPr lang="en-US" i="1" dirty="0">
                <a:solidFill>
                  <a:schemeClr val="accent4">
                    <a:lumMod val="75000"/>
                    <a:lumOff val="25000"/>
                  </a:schemeClr>
                </a:solidFill>
              </a:rPr>
              <a:t> </a:t>
            </a:r>
            <a:r>
              <a:rPr lang="en-US" i="1" dirty="0" err="1">
                <a:solidFill>
                  <a:schemeClr val="accent4">
                    <a:lumMod val="75000"/>
                    <a:lumOff val="25000"/>
                  </a:schemeClr>
                </a:solidFill>
              </a:rPr>
              <a:t>bạn</a:t>
            </a:r>
            <a:r>
              <a:rPr lang="en-US" i="1" dirty="0">
                <a:solidFill>
                  <a:schemeClr val="accent4">
                    <a:lumMod val="75000"/>
                    <a:lumOff val="25000"/>
                  </a:schemeClr>
                </a:solidFill>
              </a:rPr>
              <a:t> ở </a:t>
            </a:r>
            <a:r>
              <a:rPr lang="en-US" i="1" dirty="0" err="1">
                <a:solidFill>
                  <a:schemeClr val="accent4">
                    <a:lumMod val="75000"/>
                    <a:lumOff val="25000"/>
                  </a:schemeClr>
                </a:solidFill>
              </a:rPr>
              <a:t>lại</a:t>
            </a:r>
            <a:r>
              <a:rPr lang="en-US" i="1" dirty="0">
                <a:solidFill>
                  <a:schemeClr val="accent4">
                    <a:lumMod val="75000"/>
                    <a:lumOff val="25000"/>
                  </a:schemeClr>
                </a:solidFill>
              </a:rPr>
              <a:t> </a:t>
            </a:r>
            <a:r>
              <a:rPr lang="en-US" i="1" dirty="0" err="1">
                <a:solidFill>
                  <a:schemeClr val="accent4">
                    <a:lumMod val="75000"/>
                    <a:lumOff val="25000"/>
                  </a:schemeClr>
                </a:solidFill>
              </a:rPr>
              <a:t>để</a:t>
            </a:r>
            <a:r>
              <a:rPr lang="en-US" i="1" dirty="0">
                <a:solidFill>
                  <a:schemeClr val="accent4">
                    <a:lumMod val="75000"/>
                    <a:lumOff val="25000"/>
                  </a:schemeClr>
                </a:solidFill>
              </a:rPr>
              <a:t> </a:t>
            </a:r>
            <a:r>
              <a:rPr lang="en-US" i="1" dirty="0" err="1">
                <a:solidFill>
                  <a:schemeClr val="accent4">
                    <a:lumMod val="75000"/>
                    <a:lumOff val="25000"/>
                  </a:schemeClr>
                </a:solidFill>
              </a:rPr>
              <a:t>vệ</a:t>
            </a:r>
            <a:r>
              <a:rPr lang="en-US" i="1" dirty="0">
                <a:solidFill>
                  <a:schemeClr val="accent4">
                    <a:lumMod val="75000"/>
                    <a:lumOff val="25000"/>
                  </a:schemeClr>
                </a:solidFill>
              </a:rPr>
              <a:t> </a:t>
            </a:r>
            <a:r>
              <a:rPr lang="en-US" i="1" dirty="0" err="1">
                <a:solidFill>
                  <a:schemeClr val="accent4">
                    <a:lumMod val="75000"/>
                    <a:lumOff val="25000"/>
                  </a:schemeClr>
                </a:solidFill>
              </a:rPr>
              <a:t>sinh</a:t>
            </a:r>
            <a:r>
              <a:rPr lang="en-US" i="1" dirty="0">
                <a:solidFill>
                  <a:schemeClr val="accent4">
                    <a:lumMod val="75000"/>
                    <a:lumOff val="25000"/>
                  </a:schemeClr>
                </a:solidFill>
              </a:rPr>
              <a:t> </a:t>
            </a:r>
            <a:r>
              <a:rPr lang="en-US" i="1" dirty="0" err="1">
                <a:solidFill>
                  <a:schemeClr val="accent4">
                    <a:lumMod val="75000"/>
                    <a:lumOff val="25000"/>
                  </a:schemeClr>
                </a:solidFill>
              </a:rPr>
              <a:t>phòng</a:t>
            </a:r>
            <a:r>
              <a:rPr lang="en-US" i="1" dirty="0">
                <a:solidFill>
                  <a:schemeClr val="accent4">
                    <a:lumMod val="75000"/>
                    <a:lumOff val="25000"/>
                  </a:schemeClr>
                </a:solidFill>
              </a:rPr>
              <a:t>.</a:t>
            </a:r>
            <a:r>
              <a:rPr lang="en-US" dirty="0">
                <a:solidFill>
                  <a:schemeClr val="accent4">
                    <a:lumMod val="75000"/>
                    <a:lumOff val="25000"/>
                  </a:schemeClr>
                </a:solidFill>
              </a:rPr>
              <a:t> </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Rectangle 4"/>
          <p:cNvSpPr>
            <a:spLocks noChangeArrowheads="1"/>
          </p:cNvSpPr>
          <p:nvPr/>
        </p:nvSpPr>
        <p:spPr bwMode="auto">
          <a:xfrm>
            <a:off x="381000" y="933450"/>
            <a:ext cx="8231188" cy="4664075"/>
          </a:xfrm>
          <a:prstGeom prst="rect">
            <a:avLst/>
          </a:prstGeom>
          <a:solidFill>
            <a:schemeClr val="bg1"/>
          </a:solidFill>
          <a:ln w="9525">
            <a:noFill/>
            <a:miter lim="800000"/>
            <a:headEnd/>
            <a:tailEnd/>
          </a:ln>
        </p:spPr>
        <p:txBody>
          <a:bodyPr anchor="ctr">
            <a:spAutoFit/>
          </a:bodyPr>
          <a:lstStyle/>
          <a:p>
            <a:pPr algn="ctr"/>
            <a:r>
              <a:rPr lang="vi-VN" sz="2000" b="1" dirty="0">
                <a:solidFill>
                  <a:schemeClr val="accent4">
                    <a:lumMod val="75000"/>
                    <a:lumOff val="25000"/>
                  </a:schemeClr>
                </a:solidFill>
              </a:rPr>
              <a:t>NỘI QUY PH</a:t>
            </a:r>
            <a:r>
              <a:rPr lang="nl-NL" sz="2000" b="1" dirty="0">
                <a:solidFill>
                  <a:schemeClr val="accent4">
                    <a:lumMod val="75000"/>
                    <a:lumOff val="25000"/>
                  </a:schemeClr>
                </a:solidFill>
              </a:rPr>
              <a:t>ÒNG HỌC BỘ MÔN</a:t>
            </a:r>
            <a:endParaRPr lang="en-US" sz="2000" dirty="0">
              <a:solidFill>
                <a:schemeClr val="accent4">
                  <a:lumMod val="75000"/>
                  <a:lumOff val="25000"/>
                </a:schemeClr>
              </a:solidFill>
            </a:endParaRPr>
          </a:p>
          <a:p>
            <a:pPr algn="ctr"/>
            <a:r>
              <a:rPr lang="vi-VN" sz="2000" b="1" dirty="0">
                <a:solidFill>
                  <a:schemeClr val="accent4">
                    <a:lumMod val="75000"/>
                    <a:lumOff val="25000"/>
                  </a:schemeClr>
                </a:solidFill>
              </a:rPr>
              <a:t>MÔN</a:t>
            </a:r>
            <a:r>
              <a:rPr lang="en-US" sz="2000" b="1" dirty="0">
                <a:solidFill>
                  <a:schemeClr val="accent4">
                    <a:lumMod val="75000"/>
                    <a:lumOff val="25000"/>
                  </a:schemeClr>
                </a:solidFill>
              </a:rPr>
              <a:t>: ÂM NHẠC, MỸ THUẬT, …</a:t>
            </a:r>
          </a:p>
          <a:p>
            <a:endParaRPr lang="en-US" sz="2000" dirty="0">
              <a:solidFill>
                <a:schemeClr val="accent4">
                  <a:lumMod val="75000"/>
                  <a:lumOff val="25000"/>
                </a:schemeClr>
              </a:solidFill>
            </a:endParaRPr>
          </a:p>
          <a:p>
            <a:r>
              <a:rPr lang="vi-VN" sz="2000" b="1" dirty="0">
                <a:solidFill>
                  <a:schemeClr val="accent4">
                    <a:lumMod val="75000"/>
                    <a:lumOff val="25000"/>
                  </a:schemeClr>
                </a:solidFill>
              </a:rPr>
              <a:t>I/ NHỮNG QUY ĐỊNH CHUNG:</a:t>
            </a:r>
            <a:endParaRPr lang="en-US" sz="2000" dirty="0">
              <a:solidFill>
                <a:schemeClr val="accent4">
                  <a:lumMod val="75000"/>
                  <a:lumOff val="25000"/>
                </a:schemeClr>
              </a:solidFill>
            </a:endParaRPr>
          </a:p>
          <a:p>
            <a:r>
              <a:rPr lang="vi-VN" sz="2000" i="1" dirty="0">
                <a:solidFill>
                  <a:schemeClr val="accent4">
                    <a:lumMod val="75000"/>
                    <a:lumOff val="25000"/>
                  </a:schemeClr>
                </a:solidFill>
              </a:rPr>
              <a:t>Những người không có nhiệm vụ không được vào phòng học bộ môn.</a:t>
            </a:r>
            <a:endParaRPr lang="en-US" sz="2000" dirty="0">
              <a:solidFill>
                <a:schemeClr val="accent4">
                  <a:lumMod val="75000"/>
                  <a:lumOff val="25000"/>
                </a:schemeClr>
              </a:solidFill>
            </a:endParaRPr>
          </a:p>
          <a:p>
            <a:r>
              <a:rPr lang="vi-VN" sz="2000" i="1" dirty="0">
                <a:solidFill>
                  <a:schemeClr val="accent4">
                    <a:lumMod val="75000"/>
                    <a:lumOff val="25000"/>
                  </a:schemeClr>
                </a:solidFill>
              </a:rPr>
              <a:t>Không đem thức ăn nước uống vào phòng học bộ môn. </a:t>
            </a:r>
            <a:endParaRPr lang="en-US" sz="2000" dirty="0">
              <a:solidFill>
                <a:schemeClr val="accent4">
                  <a:lumMod val="75000"/>
                  <a:lumOff val="25000"/>
                </a:schemeClr>
              </a:solidFill>
            </a:endParaRPr>
          </a:p>
          <a:p>
            <a:r>
              <a:rPr lang="vi-VN" sz="2000" i="1" dirty="0">
                <a:solidFill>
                  <a:schemeClr val="accent4">
                    <a:lumMod val="75000"/>
                    <a:lumOff val="25000"/>
                  </a:schemeClr>
                </a:solidFill>
              </a:rPr>
              <a:t>Không sử dụng trang thiết bị trong phòng học bộ môn khi chưa được hướng dẫn cụ thể.</a:t>
            </a:r>
            <a:endParaRPr lang="en-US" sz="2000" dirty="0">
              <a:solidFill>
                <a:schemeClr val="accent4">
                  <a:lumMod val="75000"/>
                  <a:lumOff val="25000"/>
                </a:schemeClr>
              </a:solidFill>
            </a:endParaRPr>
          </a:p>
          <a:p>
            <a:r>
              <a:rPr lang="vi-VN" sz="2000" i="1" dirty="0">
                <a:solidFill>
                  <a:schemeClr val="accent4">
                    <a:lumMod val="75000"/>
                    <a:lumOff val="25000"/>
                  </a:schemeClr>
                </a:solidFill>
              </a:rPr>
              <a:t>Khi rời phòng học bộ môn phải tắt các thiết bị điện, khóa cửa cẩn thận. </a:t>
            </a:r>
            <a:endParaRPr lang="en-US" sz="2000" dirty="0">
              <a:solidFill>
                <a:schemeClr val="accent4">
                  <a:lumMod val="75000"/>
                  <a:lumOff val="25000"/>
                </a:schemeClr>
              </a:solidFill>
            </a:endParaRPr>
          </a:p>
          <a:p>
            <a:r>
              <a:rPr lang="vi-VN" sz="2000" b="1" dirty="0">
                <a:solidFill>
                  <a:schemeClr val="accent4">
                    <a:lumMod val="75000"/>
                    <a:lumOff val="25000"/>
                  </a:schemeClr>
                </a:solidFill>
              </a:rPr>
              <a:t>II/</a:t>
            </a:r>
            <a:r>
              <a:rPr lang="vi-VN" sz="2000" dirty="0">
                <a:solidFill>
                  <a:schemeClr val="accent4">
                    <a:lumMod val="75000"/>
                    <a:lumOff val="25000"/>
                  </a:schemeClr>
                </a:solidFill>
              </a:rPr>
              <a:t> </a:t>
            </a:r>
            <a:r>
              <a:rPr lang="vi-VN" sz="2000" b="1" dirty="0">
                <a:solidFill>
                  <a:schemeClr val="accent4">
                    <a:lumMod val="75000"/>
                    <a:lumOff val="25000"/>
                  </a:schemeClr>
                </a:solidFill>
              </a:rPr>
              <a:t>ĐỐI VỚI GIÁO VIÊN:</a:t>
            </a:r>
            <a:endParaRPr lang="en-US" sz="2000" dirty="0">
              <a:solidFill>
                <a:schemeClr val="accent4">
                  <a:lumMod val="75000"/>
                  <a:lumOff val="25000"/>
                </a:schemeClr>
              </a:solidFill>
            </a:endParaRPr>
          </a:p>
          <a:p>
            <a:r>
              <a:rPr lang="vi-VN" sz="2000" i="1" dirty="0">
                <a:solidFill>
                  <a:schemeClr val="accent4">
                    <a:lumMod val="75000"/>
                    <a:lumOff val="25000"/>
                  </a:schemeClr>
                </a:solidFill>
              </a:rPr>
              <a:t>Giáo viên sử dụng phòng phải báo trước cho Cán bộ phụ trách trước 04 ngày để tiện việc sắp xếp. </a:t>
            </a:r>
            <a:endParaRPr lang="en-US" sz="2000" dirty="0">
              <a:solidFill>
                <a:schemeClr val="accent4">
                  <a:lumMod val="75000"/>
                  <a:lumOff val="25000"/>
                </a:schemeClr>
              </a:solidFill>
            </a:endParaRPr>
          </a:p>
          <a:p>
            <a:r>
              <a:rPr lang="vi-VN" sz="2000" i="1" dirty="0">
                <a:solidFill>
                  <a:schemeClr val="accent4">
                    <a:lumMod val="75000"/>
                    <a:lumOff val="25000"/>
                  </a:schemeClr>
                </a:solidFill>
              </a:rPr>
              <a:t>Sau khi kết thúc tiết dạy, phải cập nhật các thông tin vào sổ “Nhật kí hoạt động” của phòng.</a:t>
            </a:r>
            <a:endParaRPr lang="en-US" sz="2000" dirty="0">
              <a:solidFill>
                <a:schemeClr val="accent4">
                  <a:lumMod val="75000"/>
                  <a:lumOff val="25000"/>
                </a:schemeClr>
              </a:solidFill>
            </a:endParaRPr>
          </a:p>
          <a:p>
            <a:r>
              <a:rPr lang="vi-VN" sz="2000" i="1" dirty="0">
                <a:solidFill>
                  <a:schemeClr val="accent4">
                    <a:lumMod val="75000"/>
                    <a:lumOff val="25000"/>
                  </a:schemeClr>
                </a:solidFill>
              </a:rPr>
              <a:t>Ghi và kiểm tra các đồ dùng trước khi cho học sinh thực hành.</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Rectangle 4"/>
          <p:cNvSpPr>
            <a:spLocks noChangeArrowheads="1"/>
          </p:cNvSpPr>
          <p:nvPr/>
        </p:nvSpPr>
        <p:spPr bwMode="auto">
          <a:xfrm>
            <a:off x="304800" y="1069975"/>
            <a:ext cx="8534400" cy="4968875"/>
          </a:xfrm>
          <a:prstGeom prst="rect">
            <a:avLst/>
          </a:prstGeom>
          <a:solidFill>
            <a:schemeClr val="bg1"/>
          </a:solidFill>
          <a:ln w="9525">
            <a:noFill/>
            <a:miter lim="800000"/>
            <a:headEnd/>
            <a:tailEnd/>
          </a:ln>
        </p:spPr>
        <p:txBody>
          <a:bodyPr anchor="ctr">
            <a:spAutoFit/>
          </a:bodyPr>
          <a:lstStyle/>
          <a:p>
            <a:pPr algn="just"/>
            <a:r>
              <a:rPr lang="vi-VN" sz="2000" b="1" dirty="0">
                <a:solidFill>
                  <a:schemeClr val="accent4">
                    <a:lumMod val="75000"/>
                    <a:lumOff val="25000"/>
                  </a:schemeClr>
                </a:solidFill>
              </a:rPr>
              <a:t>III/</a:t>
            </a:r>
            <a:r>
              <a:rPr lang="vi-VN" sz="2000" dirty="0">
                <a:solidFill>
                  <a:schemeClr val="accent4">
                    <a:lumMod val="75000"/>
                    <a:lumOff val="25000"/>
                  </a:schemeClr>
                </a:solidFill>
              </a:rPr>
              <a:t> </a:t>
            </a:r>
            <a:r>
              <a:rPr lang="vi-VN" sz="2000" b="1" dirty="0">
                <a:solidFill>
                  <a:schemeClr val="accent4">
                    <a:lumMod val="75000"/>
                    <a:lumOff val="25000"/>
                  </a:schemeClr>
                </a:solidFill>
              </a:rPr>
              <a:t>ĐỐI VỚI HỌC SINH:</a:t>
            </a:r>
            <a:endParaRPr lang="en-US" sz="2000" dirty="0">
              <a:solidFill>
                <a:schemeClr val="accent4">
                  <a:lumMod val="75000"/>
                  <a:lumOff val="25000"/>
                </a:schemeClr>
              </a:solidFill>
            </a:endParaRPr>
          </a:p>
          <a:p>
            <a:pPr algn="just"/>
            <a:r>
              <a:rPr lang="vi-VN" sz="2000" i="1" dirty="0">
                <a:solidFill>
                  <a:schemeClr val="accent4">
                    <a:lumMod val="75000"/>
                    <a:lumOff val="25000"/>
                  </a:schemeClr>
                </a:solidFill>
              </a:rPr>
              <a:t>Học sinh phải được sự cho phép của giáo viên </a:t>
            </a:r>
            <a:r>
              <a:rPr lang="en-US" sz="2000" i="1" dirty="0" err="1">
                <a:solidFill>
                  <a:schemeClr val="accent4">
                    <a:lumMod val="75000"/>
                    <a:lumOff val="25000"/>
                  </a:schemeClr>
                </a:solidFill>
              </a:rPr>
              <a:t>dạy</a:t>
            </a:r>
            <a:r>
              <a:rPr lang="vi-VN" sz="2000" i="1" dirty="0">
                <a:solidFill>
                  <a:schemeClr val="accent4">
                    <a:lumMod val="75000"/>
                    <a:lumOff val="25000"/>
                  </a:schemeClr>
                </a:solidFill>
              </a:rPr>
              <a:t> mới được vào phòng </a:t>
            </a:r>
            <a:r>
              <a:rPr lang="en-US" sz="2000" i="1" dirty="0" err="1">
                <a:solidFill>
                  <a:schemeClr val="accent4">
                    <a:lumMod val="75000"/>
                    <a:lumOff val="25000"/>
                  </a:schemeClr>
                </a:solidFill>
              </a:rPr>
              <a:t>học</a:t>
            </a:r>
            <a:r>
              <a:rPr lang="vi-VN" sz="2000" i="1" dirty="0">
                <a:solidFill>
                  <a:schemeClr val="accent4">
                    <a:lumMod val="75000"/>
                    <a:lumOff val="25000"/>
                  </a:schemeClr>
                </a:solidFill>
              </a:rPr>
              <a:t>; vào theo hàng lối, thứ tự ngay ngắn.</a:t>
            </a:r>
            <a:endParaRPr lang="en-US" sz="2000" dirty="0">
              <a:solidFill>
                <a:schemeClr val="accent4">
                  <a:lumMod val="75000"/>
                  <a:lumOff val="25000"/>
                </a:schemeClr>
              </a:solidFill>
            </a:endParaRPr>
          </a:p>
          <a:p>
            <a:pPr algn="just"/>
            <a:r>
              <a:rPr lang="vi-VN" sz="2000" i="1" dirty="0">
                <a:solidFill>
                  <a:schemeClr val="accent4">
                    <a:lumMod val="75000"/>
                    <a:lumOff val="25000"/>
                  </a:schemeClr>
                </a:solidFill>
              </a:rPr>
              <a:t>Học sinh không mang các vật sắc nhọn vào phòng </a:t>
            </a:r>
            <a:r>
              <a:rPr lang="en-US" sz="2000" i="1" dirty="0" err="1">
                <a:solidFill>
                  <a:schemeClr val="accent4">
                    <a:lumMod val="75000"/>
                    <a:lumOff val="25000"/>
                  </a:schemeClr>
                </a:solidFill>
              </a:rPr>
              <a:t>học</a:t>
            </a:r>
            <a:r>
              <a:rPr lang="en-US" sz="2000" i="1" dirty="0">
                <a:solidFill>
                  <a:schemeClr val="accent4">
                    <a:lumMod val="75000"/>
                    <a:lumOff val="25000"/>
                  </a:schemeClr>
                </a:solidFill>
              </a:rPr>
              <a:t> </a:t>
            </a:r>
            <a:r>
              <a:rPr lang="vi-VN" sz="2000" i="1" dirty="0">
                <a:solidFill>
                  <a:schemeClr val="accent4">
                    <a:lumMod val="75000"/>
                    <a:lumOff val="25000"/>
                  </a:schemeClr>
                </a:solidFill>
              </a:rPr>
              <a:t>tránh làm hỏng hóc các vật dụng dạy và học.</a:t>
            </a:r>
            <a:endParaRPr lang="en-US" sz="2000" dirty="0">
              <a:solidFill>
                <a:schemeClr val="accent4">
                  <a:lumMod val="75000"/>
                  <a:lumOff val="25000"/>
                </a:schemeClr>
              </a:solidFill>
            </a:endParaRPr>
          </a:p>
          <a:p>
            <a:pPr algn="just"/>
            <a:r>
              <a:rPr lang="vi-VN" sz="2000" i="1" dirty="0">
                <a:solidFill>
                  <a:schemeClr val="accent4">
                    <a:lumMod val="75000"/>
                    <a:lumOff val="25000"/>
                  </a:schemeClr>
                </a:solidFill>
              </a:rPr>
              <a:t>Học sinh chỉ được sử dụng các thiết bị học tập của phòng âm nhạc khi có sự đồng ý của giáo viên </a:t>
            </a:r>
            <a:r>
              <a:rPr lang="en-US" sz="2000" i="1" dirty="0" err="1">
                <a:solidFill>
                  <a:schemeClr val="accent4">
                    <a:lumMod val="75000"/>
                    <a:lumOff val="25000"/>
                  </a:schemeClr>
                </a:solidFill>
              </a:rPr>
              <a:t>dạy</a:t>
            </a:r>
            <a:r>
              <a:rPr lang="vi-VN" sz="2000" i="1" dirty="0">
                <a:solidFill>
                  <a:schemeClr val="accent4">
                    <a:lumMod val="75000"/>
                    <a:lumOff val="25000"/>
                  </a:schemeClr>
                </a:solidFill>
              </a:rPr>
              <a:t>. Nếu học sinh làm hỏng bất cứ bộ phận nào của phòng </a:t>
            </a:r>
            <a:r>
              <a:rPr lang="en-US" sz="2000" i="1" dirty="0" err="1">
                <a:solidFill>
                  <a:schemeClr val="accent4">
                    <a:lumMod val="75000"/>
                    <a:lumOff val="25000"/>
                  </a:schemeClr>
                </a:solidFill>
              </a:rPr>
              <a:t>học</a:t>
            </a:r>
            <a:r>
              <a:rPr lang="vi-VN" sz="2000" i="1" dirty="0">
                <a:solidFill>
                  <a:schemeClr val="accent4">
                    <a:lumMod val="75000"/>
                    <a:lumOff val="25000"/>
                  </a:schemeClr>
                </a:solidFill>
              </a:rPr>
              <a:t>, học sinh đó phải chịu trách nhiệm.</a:t>
            </a:r>
            <a:endParaRPr lang="en-US" sz="2000" dirty="0">
              <a:solidFill>
                <a:schemeClr val="accent4">
                  <a:lumMod val="75000"/>
                  <a:lumOff val="25000"/>
                </a:schemeClr>
              </a:solidFill>
            </a:endParaRPr>
          </a:p>
          <a:p>
            <a:pPr algn="just"/>
            <a:r>
              <a:rPr lang="vi-VN" sz="2000" i="1" dirty="0">
                <a:solidFill>
                  <a:schemeClr val="accent4">
                    <a:lumMod val="75000"/>
                    <a:lumOff val="25000"/>
                  </a:schemeClr>
                </a:solidFill>
              </a:rPr>
              <a:t>Học sinh học xong phải cất gọn đồ dùng học tập môn vào đúng nơi quy định.</a:t>
            </a:r>
            <a:endParaRPr lang="en-US" sz="2000" dirty="0">
              <a:solidFill>
                <a:schemeClr val="accent4">
                  <a:lumMod val="75000"/>
                  <a:lumOff val="25000"/>
                </a:schemeClr>
              </a:solidFill>
            </a:endParaRPr>
          </a:p>
          <a:p>
            <a:pPr algn="just"/>
            <a:r>
              <a:rPr lang="vi-VN" sz="2000" i="1" dirty="0">
                <a:solidFill>
                  <a:schemeClr val="accent4">
                    <a:lumMod val="75000"/>
                    <a:lumOff val="25000"/>
                  </a:schemeClr>
                </a:solidFill>
              </a:rPr>
              <a:t>Hết giờ học học sinh phải điều chỉnh lại đàn, bàn ghế ngay ngắn.</a:t>
            </a:r>
            <a:endParaRPr lang="en-US" sz="2000" dirty="0">
              <a:solidFill>
                <a:schemeClr val="accent4">
                  <a:lumMod val="75000"/>
                  <a:lumOff val="25000"/>
                </a:schemeClr>
              </a:solidFill>
            </a:endParaRPr>
          </a:p>
          <a:p>
            <a:pPr algn="just"/>
            <a:r>
              <a:rPr lang="vi-VN" sz="2000" i="1" dirty="0">
                <a:solidFill>
                  <a:schemeClr val="accent4">
                    <a:lumMod val="75000"/>
                    <a:lumOff val="25000"/>
                  </a:schemeClr>
                </a:solidFill>
              </a:rPr>
              <a:t>Khi có hỏng hóc vật dụng, đồ dùng dạy và học trong phòng học sinh có trách nhiệm báo ngay cho giáo viên hoặc người phụ trách phòng để báo cáo BGH nhà trường.</a:t>
            </a:r>
            <a:endParaRPr lang="en-US" sz="2000" dirty="0">
              <a:solidFill>
                <a:schemeClr val="accent4">
                  <a:lumMod val="75000"/>
                  <a:lumOff val="25000"/>
                </a:schemeClr>
              </a:solidFill>
            </a:endParaRPr>
          </a:p>
          <a:p>
            <a:pPr algn="just"/>
            <a:r>
              <a:rPr lang="vi-VN" sz="2000" i="1" dirty="0">
                <a:solidFill>
                  <a:schemeClr val="accent4">
                    <a:lumMod val="75000"/>
                    <a:lumOff val="25000"/>
                  </a:schemeClr>
                </a:solidFill>
              </a:rPr>
              <a:t>Học sinh nào vi phạm các điều quy định trên đây, làm hư hỏng các thiết bị phải bồi thường theo giá trị của thiết bị, và chịu sự kỉ luật của nhà trường.</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Rectangle 4"/>
          <p:cNvSpPr>
            <a:spLocks noChangeArrowheads="1"/>
          </p:cNvSpPr>
          <p:nvPr/>
        </p:nvSpPr>
        <p:spPr bwMode="auto">
          <a:xfrm>
            <a:off x="304800" y="152400"/>
            <a:ext cx="8839200" cy="6492875"/>
          </a:xfrm>
          <a:prstGeom prst="rect">
            <a:avLst/>
          </a:prstGeom>
          <a:solidFill>
            <a:schemeClr val="bg1"/>
          </a:solidFill>
          <a:ln w="9525">
            <a:noFill/>
            <a:miter lim="800000"/>
            <a:headEnd/>
            <a:tailEnd/>
          </a:ln>
        </p:spPr>
        <p:txBody>
          <a:bodyPr anchor="ctr">
            <a:spAutoFit/>
          </a:bodyPr>
          <a:lstStyle/>
          <a:p>
            <a:pPr algn="ctr"/>
            <a:r>
              <a:rPr lang="vi-VN" sz="2000" b="1" dirty="0">
                <a:solidFill>
                  <a:schemeClr val="accent4">
                    <a:lumMod val="75000"/>
                    <a:lumOff val="25000"/>
                  </a:schemeClr>
                </a:solidFill>
              </a:rPr>
              <a:t>NỘI QUY PH</a:t>
            </a:r>
            <a:r>
              <a:rPr lang="nl-NL" sz="2000" b="1" dirty="0">
                <a:solidFill>
                  <a:schemeClr val="accent4">
                    <a:lumMod val="75000"/>
                    <a:lumOff val="25000"/>
                  </a:schemeClr>
                </a:solidFill>
              </a:rPr>
              <a:t>ÒNG HỌC THÔNG THƯỜNG</a:t>
            </a:r>
            <a:endParaRPr lang="en-US" sz="2000" dirty="0">
              <a:solidFill>
                <a:schemeClr val="accent4">
                  <a:lumMod val="75000"/>
                  <a:lumOff val="25000"/>
                </a:schemeClr>
              </a:solidFill>
            </a:endParaRPr>
          </a:p>
          <a:p>
            <a:pPr algn="ctr"/>
            <a:r>
              <a:rPr lang="en-US" sz="2000" b="1" dirty="0">
                <a:solidFill>
                  <a:schemeClr val="accent4">
                    <a:lumMod val="75000"/>
                    <a:lumOff val="25000"/>
                  </a:schemeClr>
                </a:solidFill>
              </a:rPr>
              <a:t> </a:t>
            </a:r>
            <a:endParaRPr lang="en-US" sz="2000" dirty="0">
              <a:solidFill>
                <a:schemeClr val="accent4">
                  <a:lumMod val="75000"/>
                  <a:lumOff val="25000"/>
                </a:schemeClr>
              </a:solidFill>
            </a:endParaRPr>
          </a:p>
          <a:p>
            <a:r>
              <a:rPr lang="vi-VN" sz="2000" b="1" dirty="0">
                <a:solidFill>
                  <a:schemeClr val="accent4">
                    <a:lumMod val="75000"/>
                    <a:lumOff val="25000"/>
                  </a:schemeClr>
                </a:solidFill>
              </a:rPr>
              <a:t>I/ NHỮNG QUY ĐỊNH CHUNG:</a:t>
            </a:r>
            <a:endParaRPr lang="en-US" sz="2000" b="1" dirty="0">
              <a:solidFill>
                <a:schemeClr val="accent4">
                  <a:lumMod val="75000"/>
                  <a:lumOff val="25000"/>
                </a:schemeClr>
              </a:solidFill>
            </a:endParaRPr>
          </a:p>
          <a:p>
            <a:pPr algn="just"/>
            <a:r>
              <a:rPr lang="vi-VN" sz="2000" i="1" dirty="0">
                <a:solidFill>
                  <a:schemeClr val="accent4">
                    <a:lumMod val="75000"/>
                    <a:lumOff val="25000"/>
                  </a:schemeClr>
                </a:solidFill>
              </a:rPr>
              <a:t>Không đem thức ăn nước uống vào phòng học. </a:t>
            </a:r>
            <a:endParaRPr lang="en-US" sz="2000" dirty="0">
              <a:solidFill>
                <a:schemeClr val="accent4">
                  <a:lumMod val="75000"/>
                  <a:lumOff val="25000"/>
                </a:schemeClr>
              </a:solidFill>
            </a:endParaRPr>
          </a:p>
          <a:p>
            <a:pPr algn="just"/>
            <a:r>
              <a:rPr lang="vi-VN" sz="2000" i="1" dirty="0">
                <a:solidFill>
                  <a:schemeClr val="accent4">
                    <a:lumMod val="75000"/>
                    <a:lumOff val="25000"/>
                  </a:schemeClr>
                </a:solidFill>
              </a:rPr>
              <a:t>Không sử dụng trang thiết bị trong phòng học khi chưa được hướng dẫn cụ thể.</a:t>
            </a:r>
            <a:endParaRPr lang="en-US" sz="2000" dirty="0">
              <a:solidFill>
                <a:schemeClr val="accent4">
                  <a:lumMod val="75000"/>
                  <a:lumOff val="25000"/>
                </a:schemeClr>
              </a:solidFill>
            </a:endParaRPr>
          </a:p>
          <a:p>
            <a:pPr algn="just"/>
            <a:r>
              <a:rPr lang="vi-VN" sz="2000" i="1" dirty="0">
                <a:solidFill>
                  <a:schemeClr val="accent4">
                    <a:lumMod val="75000"/>
                    <a:lumOff val="25000"/>
                  </a:schemeClr>
                </a:solidFill>
              </a:rPr>
              <a:t>Khi rời phòng học phải tắt các thiết bị điện, khóa cửa cẩn thận. </a:t>
            </a:r>
            <a:endParaRPr lang="en-US" sz="2000" dirty="0">
              <a:solidFill>
                <a:schemeClr val="accent4">
                  <a:lumMod val="75000"/>
                  <a:lumOff val="25000"/>
                </a:schemeClr>
              </a:solidFill>
            </a:endParaRPr>
          </a:p>
          <a:p>
            <a:pPr algn="just"/>
            <a:r>
              <a:rPr lang="vi-VN" sz="2000" b="1" dirty="0">
                <a:solidFill>
                  <a:schemeClr val="accent4">
                    <a:lumMod val="75000"/>
                    <a:lumOff val="25000"/>
                  </a:schemeClr>
                </a:solidFill>
              </a:rPr>
              <a:t>II/</a:t>
            </a:r>
            <a:r>
              <a:rPr lang="vi-VN" sz="2000" dirty="0">
                <a:solidFill>
                  <a:schemeClr val="accent4">
                    <a:lumMod val="75000"/>
                    <a:lumOff val="25000"/>
                  </a:schemeClr>
                </a:solidFill>
              </a:rPr>
              <a:t> </a:t>
            </a:r>
            <a:r>
              <a:rPr lang="vi-VN" sz="2000" b="1" dirty="0">
                <a:solidFill>
                  <a:schemeClr val="accent4">
                    <a:lumMod val="75000"/>
                    <a:lumOff val="25000"/>
                  </a:schemeClr>
                </a:solidFill>
              </a:rPr>
              <a:t>ĐỐI VỚI GIÁO VIÊN:</a:t>
            </a:r>
            <a:endParaRPr lang="en-US" sz="2000" dirty="0">
              <a:solidFill>
                <a:schemeClr val="accent4">
                  <a:lumMod val="75000"/>
                  <a:lumOff val="25000"/>
                </a:schemeClr>
              </a:solidFill>
            </a:endParaRPr>
          </a:p>
          <a:p>
            <a:pPr algn="just"/>
            <a:r>
              <a:rPr lang="en-US" sz="2000" i="1" dirty="0" err="1">
                <a:solidFill>
                  <a:schemeClr val="accent4">
                    <a:lumMod val="75000"/>
                    <a:lumOff val="25000"/>
                  </a:schemeClr>
                </a:solidFill>
              </a:rPr>
              <a:t>Sử</a:t>
            </a:r>
            <a:r>
              <a:rPr lang="en-US" sz="2000" i="1" dirty="0">
                <a:solidFill>
                  <a:schemeClr val="accent4">
                    <a:lumMod val="75000"/>
                    <a:lumOff val="25000"/>
                  </a:schemeClr>
                </a:solidFill>
              </a:rPr>
              <a:t> </a:t>
            </a:r>
            <a:r>
              <a:rPr lang="en-US" sz="2000" i="1" dirty="0" err="1">
                <a:solidFill>
                  <a:schemeClr val="accent4">
                    <a:lumMod val="75000"/>
                    <a:lumOff val="25000"/>
                  </a:schemeClr>
                </a:solidFill>
              </a:rPr>
              <a:t>dụng</a:t>
            </a:r>
            <a:r>
              <a:rPr lang="en-US" sz="2000" i="1" dirty="0">
                <a:solidFill>
                  <a:schemeClr val="accent4">
                    <a:lumMod val="75000"/>
                    <a:lumOff val="25000"/>
                  </a:schemeClr>
                </a:solidFill>
              </a:rPr>
              <a:t> </a:t>
            </a:r>
            <a:r>
              <a:rPr lang="en-US" sz="2000" i="1" dirty="0" err="1">
                <a:solidFill>
                  <a:schemeClr val="accent4">
                    <a:lumMod val="75000"/>
                    <a:lumOff val="25000"/>
                  </a:schemeClr>
                </a:solidFill>
              </a:rPr>
              <a:t>các</a:t>
            </a:r>
            <a:r>
              <a:rPr lang="en-US" sz="2000" i="1" dirty="0">
                <a:solidFill>
                  <a:schemeClr val="accent4">
                    <a:lumMod val="75000"/>
                    <a:lumOff val="25000"/>
                  </a:schemeClr>
                </a:solidFill>
              </a:rPr>
              <a:t> </a:t>
            </a:r>
            <a:r>
              <a:rPr lang="en-US" sz="2000" i="1" dirty="0" err="1">
                <a:solidFill>
                  <a:schemeClr val="accent4">
                    <a:lumMod val="75000"/>
                    <a:lumOff val="25000"/>
                  </a:schemeClr>
                </a:solidFill>
              </a:rPr>
              <a:t>thiết</a:t>
            </a:r>
            <a:r>
              <a:rPr lang="en-US" sz="2000" i="1" dirty="0">
                <a:solidFill>
                  <a:schemeClr val="accent4">
                    <a:lumMod val="75000"/>
                    <a:lumOff val="25000"/>
                  </a:schemeClr>
                </a:solidFill>
              </a:rPr>
              <a:t> </a:t>
            </a:r>
            <a:r>
              <a:rPr lang="en-US" sz="2000" i="1" dirty="0" err="1">
                <a:solidFill>
                  <a:schemeClr val="accent4">
                    <a:lumMod val="75000"/>
                    <a:lumOff val="25000"/>
                  </a:schemeClr>
                </a:solidFill>
              </a:rPr>
              <a:t>bị</a:t>
            </a:r>
            <a:r>
              <a:rPr lang="en-US" sz="2000" i="1" dirty="0">
                <a:solidFill>
                  <a:schemeClr val="accent4">
                    <a:lumMod val="75000"/>
                    <a:lumOff val="25000"/>
                  </a:schemeClr>
                </a:solidFill>
              </a:rPr>
              <a:t> </a:t>
            </a:r>
            <a:r>
              <a:rPr lang="en-US" sz="2000" i="1" dirty="0" err="1">
                <a:solidFill>
                  <a:schemeClr val="accent4">
                    <a:lumMod val="75000"/>
                    <a:lumOff val="25000"/>
                  </a:schemeClr>
                </a:solidFill>
              </a:rPr>
              <a:t>trong</a:t>
            </a:r>
            <a:r>
              <a:rPr lang="en-US" sz="2000" i="1" dirty="0">
                <a:solidFill>
                  <a:schemeClr val="accent4">
                    <a:lumMod val="75000"/>
                    <a:lumOff val="25000"/>
                  </a:schemeClr>
                </a:solidFill>
              </a:rPr>
              <a:t> </a:t>
            </a:r>
            <a:r>
              <a:rPr lang="en-US" sz="2000" i="1" dirty="0" err="1">
                <a:solidFill>
                  <a:schemeClr val="accent4">
                    <a:lumMod val="75000"/>
                    <a:lumOff val="25000"/>
                  </a:schemeClr>
                </a:solidFill>
              </a:rPr>
              <a:t>phòng</a:t>
            </a:r>
            <a:r>
              <a:rPr lang="en-US" sz="2000" i="1" dirty="0">
                <a:solidFill>
                  <a:schemeClr val="accent4">
                    <a:lumMod val="75000"/>
                    <a:lumOff val="25000"/>
                  </a:schemeClr>
                </a:solidFill>
              </a:rPr>
              <a:t> </a:t>
            </a:r>
            <a:r>
              <a:rPr lang="en-US" sz="2000" i="1" dirty="0" err="1">
                <a:solidFill>
                  <a:schemeClr val="accent4">
                    <a:lumMod val="75000"/>
                    <a:lumOff val="25000"/>
                  </a:schemeClr>
                </a:solidFill>
              </a:rPr>
              <a:t>học</a:t>
            </a:r>
            <a:r>
              <a:rPr lang="en-US" sz="2000" i="1" dirty="0">
                <a:solidFill>
                  <a:schemeClr val="accent4">
                    <a:lumMod val="75000"/>
                    <a:lumOff val="25000"/>
                  </a:schemeClr>
                </a:solidFill>
              </a:rPr>
              <a:t> </a:t>
            </a:r>
            <a:r>
              <a:rPr lang="en-US" sz="2000" i="1" dirty="0" err="1">
                <a:solidFill>
                  <a:schemeClr val="accent4">
                    <a:lumMod val="75000"/>
                    <a:lumOff val="25000"/>
                  </a:schemeClr>
                </a:solidFill>
              </a:rPr>
              <a:t>theo</a:t>
            </a:r>
            <a:r>
              <a:rPr lang="en-US" sz="2000" i="1" dirty="0">
                <a:solidFill>
                  <a:schemeClr val="accent4">
                    <a:lumMod val="75000"/>
                    <a:lumOff val="25000"/>
                  </a:schemeClr>
                </a:solidFill>
              </a:rPr>
              <a:t> </a:t>
            </a:r>
            <a:r>
              <a:rPr lang="en-US" sz="2000" i="1" dirty="0" err="1">
                <a:solidFill>
                  <a:schemeClr val="accent4">
                    <a:lumMod val="75000"/>
                    <a:lumOff val="25000"/>
                  </a:schemeClr>
                </a:solidFill>
              </a:rPr>
              <a:t>đúng</a:t>
            </a:r>
            <a:r>
              <a:rPr lang="en-US" sz="2000" i="1" dirty="0">
                <a:solidFill>
                  <a:schemeClr val="accent4">
                    <a:lumMod val="75000"/>
                    <a:lumOff val="25000"/>
                  </a:schemeClr>
                </a:solidFill>
              </a:rPr>
              <a:t> </a:t>
            </a:r>
            <a:r>
              <a:rPr lang="en-US" sz="2000" i="1" dirty="0" err="1">
                <a:solidFill>
                  <a:schemeClr val="accent4">
                    <a:lumMod val="75000"/>
                    <a:lumOff val="25000"/>
                  </a:schemeClr>
                </a:solidFill>
              </a:rPr>
              <a:t>quy</a:t>
            </a:r>
            <a:r>
              <a:rPr lang="en-US" sz="2000" i="1" dirty="0">
                <a:solidFill>
                  <a:schemeClr val="accent4">
                    <a:lumMod val="75000"/>
                    <a:lumOff val="25000"/>
                  </a:schemeClr>
                </a:solidFill>
              </a:rPr>
              <a:t> </a:t>
            </a:r>
            <a:r>
              <a:rPr lang="en-US" sz="2000" i="1" dirty="0" err="1">
                <a:solidFill>
                  <a:schemeClr val="accent4">
                    <a:lumMod val="75000"/>
                    <a:lumOff val="25000"/>
                  </a:schemeClr>
                </a:solidFill>
              </a:rPr>
              <a:t>trình</a:t>
            </a:r>
            <a:endParaRPr lang="en-US" sz="2000" dirty="0">
              <a:solidFill>
                <a:schemeClr val="accent4">
                  <a:lumMod val="75000"/>
                  <a:lumOff val="25000"/>
                </a:schemeClr>
              </a:solidFill>
            </a:endParaRPr>
          </a:p>
          <a:p>
            <a:pPr algn="just"/>
            <a:r>
              <a:rPr lang="vi-VN" sz="2000" i="1" dirty="0">
                <a:solidFill>
                  <a:schemeClr val="accent4">
                    <a:lumMod val="75000"/>
                    <a:lumOff val="25000"/>
                  </a:schemeClr>
                </a:solidFill>
              </a:rPr>
              <a:t>Ghi và kiểm tra các đồ dùng trước khi </a:t>
            </a:r>
            <a:r>
              <a:rPr lang="en-US" sz="2000" i="1" dirty="0" err="1">
                <a:solidFill>
                  <a:schemeClr val="accent4">
                    <a:lumMod val="75000"/>
                    <a:lumOff val="25000"/>
                  </a:schemeClr>
                </a:solidFill>
              </a:rPr>
              <a:t>cho</a:t>
            </a:r>
            <a:r>
              <a:rPr lang="en-US" sz="2000" i="1" dirty="0">
                <a:solidFill>
                  <a:schemeClr val="accent4">
                    <a:lumMod val="75000"/>
                    <a:lumOff val="25000"/>
                  </a:schemeClr>
                </a:solidFill>
              </a:rPr>
              <a:t> </a:t>
            </a:r>
            <a:r>
              <a:rPr lang="en-US" sz="2000" i="1" dirty="0" err="1">
                <a:solidFill>
                  <a:schemeClr val="accent4">
                    <a:lumMod val="75000"/>
                    <a:lumOff val="25000"/>
                  </a:schemeClr>
                </a:solidFill>
              </a:rPr>
              <a:t>giáo</a:t>
            </a:r>
            <a:r>
              <a:rPr lang="en-US" sz="2000" i="1" dirty="0">
                <a:solidFill>
                  <a:schemeClr val="accent4">
                    <a:lumMod val="75000"/>
                    <a:lumOff val="25000"/>
                  </a:schemeClr>
                </a:solidFill>
              </a:rPr>
              <a:t> </a:t>
            </a:r>
            <a:r>
              <a:rPr lang="en-US" sz="2000" i="1" dirty="0" err="1">
                <a:solidFill>
                  <a:schemeClr val="accent4">
                    <a:lumMod val="75000"/>
                    <a:lumOff val="25000"/>
                  </a:schemeClr>
                </a:solidFill>
              </a:rPr>
              <a:t>viên</a:t>
            </a:r>
            <a:r>
              <a:rPr lang="en-US" sz="2000" i="1" dirty="0">
                <a:solidFill>
                  <a:schemeClr val="accent4">
                    <a:lumMod val="75000"/>
                    <a:lumOff val="25000"/>
                  </a:schemeClr>
                </a:solidFill>
              </a:rPr>
              <a:t> </a:t>
            </a:r>
            <a:r>
              <a:rPr lang="en-US" sz="2000" i="1" dirty="0" err="1">
                <a:solidFill>
                  <a:schemeClr val="accent4">
                    <a:lumMod val="75000"/>
                    <a:lumOff val="25000"/>
                  </a:schemeClr>
                </a:solidFill>
              </a:rPr>
              <a:t>khác</a:t>
            </a:r>
            <a:r>
              <a:rPr lang="en-US" sz="2000" i="1" dirty="0">
                <a:solidFill>
                  <a:schemeClr val="accent4">
                    <a:lumMod val="75000"/>
                    <a:lumOff val="25000"/>
                  </a:schemeClr>
                </a:solidFill>
              </a:rPr>
              <a:t> </a:t>
            </a:r>
            <a:r>
              <a:rPr lang="en-US" sz="2000" i="1" dirty="0" err="1">
                <a:solidFill>
                  <a:schemeClr val="accent4">
                    <a:lumMod val="75000"/>
                    <a:lumOff val="25000"/>
                  </a:schemeClr>
                </a:solidFill>
              </a:rPr>
              <a:t>mượn</a:t>
            </a:r>
            <a:r>
              <a:rPr lang="en-US" sz="2000" i="1" dirty="0">
                <a:solidFill>
                  <a:schemeClr val="accent4">
                    <a:lumMod val="75000"/>
                    <a:lumOff val="25000"/>
                  </a:schemeClr>
                </a:solidFill>
              </a:rPr>
              <a:t> </a:t>
            </a:r>
            <a:r>
              <a:rPr lang="en-US" sz="2000" i="1" dirty="0" err="1">
                <a:solidFill>
                  <a:schemeClr val="accent4">
                    <a:lumMod val="75000"/>
                    <a:lumOff val="25000"/>
                  </a:schemeClr>
                </a:solidFill>
              </a:rPr>
              <a:t>lớp</a:t>
            </a:r>
            <a:endParaRPr lang="en-US" sz="2000" dirty="0">
              <a:solidFill>
                <a:schemeClr val="accent4">
                  <a:lumMod val="75000"/>
                  <a:lumOff val="25000"/>
                </a:schemeClr>
              </a:solidFill>
            </a:endParaRPr>
          </a:p>
          <a:p>
            <a:pPr algn="just"/>
            <a:r>
              <a:rPr lang="en-US" sz="2000" i="1" dirty="0" err="1">
                <a:solidFill>
                  <a:schemeClr val="accent4">
                    <a:lumMod val="75000"/>
                    <a:lumOff val="25000"/>
                  </a:schemeClr>
                </a:solidFill>
              </a:rPr>
              <a:t>Giáo</a:t>
            </a:r>
            <a:r>
              <a:rPr lang="en-US" sz="2000" i="1" dirty="0">
                <a:solidFill>
                  <a:schemeClr val="accent4">
                    <a:lumMod val="75000"/>
                    <a:lumOff val="25000"/>
                  </a:schemeClr>
                </a:solidFill>
              </a:rPr>
              <a:t> </a:t>
            </a:r>
            <a:r>
              <a:rPr lang="en-US" sz="2000" i="1" dirty="0" err="1">
                <a:solidFill>
                  <a:schemeClr val="accent4">
                    <a:lumMod val="75000"/>
                    <a:lumOff val="25000"/>
                  </a:schemeClr>
                </a:solidFill>
              </a:rPr>
              <a:t>viên</a:t>
            </a:r>
            <a:r>
              <a:rPr lang="en-US" sz="2000" i="1" dirty="0">
                <a:solidFill>
                  <a:schemeClr val="accent4">
                    <a:lumMod val="75000"/>
                    <a:lumOff val="25000"/>
                  </a:schemeClr>
                </a:solidFill>
              </a:rPr>
              <a:t> </a:t>
            </a:r>
            <a:r>
              <a:rPr lang="en-US" sz="2000" i="1" dirty="0" err="1">
                <a:solidFill>
                  <a:schemeClr val="accent4">
                    <a:lumMod val="75000"/>
                    <a:lumOff val="25000"/>
                  </a:schemeClr>
                </a:solidFill>
              </a:rPr>
              <a:t>chủ</a:t>
            </a:r>
            <a:r>
              <a:rPr lang="en-US" sz="2000" i="1" dirty="0">
                <a:solidFill>
                  <a:schemeClr val="accent4">
                    <a:lumMod val="75000"/>
                    <a:lumOff val="25000"/>
                  </a:schemeClr>
                </a:solidFill>
              </a:rPr>
              <a:t> </a:t>
            </a:r>
            <a:r>
              <a:rPr lang="en-US" sz="2000" i="1" dirty="0" err="1">
                <a:solidFill>
                  <a:schemeClr val="accent4">
                    <a:lumMod val="75000"/>
                    <a:lumOff val="25000"/>
                  </a:schemeClr>
                </a:solidFill>
              </a:rPr>
              <a:t>nhiệm</a:t>
            </a:r>
            <a:r>
              <a:rPr lang="en-US" sz="2000" i="1" dirty="0">
                <a:solidFill>
                  <a:schemeClr val="accent4">
                    <a:lumMod val="75000"/>
                    <a:lumOff val="25000"/>
                  </a:schemeClr>
                </a:solidFill>
              </a:rPr>
              <a:t> </a:t>
            </a:r>
            <a:r>
              <a:rPr lang="en-US" sz="2000" i="1" dirty="0" err="1">
                <a:solidFill>
                  <a:schemeClr val="accent4">
                    <a:lumMod val="75000"/>
                    <a:lumOff val="25000"/>
                  </a:schemeClr>
                </a:solidFill>
              </a:rPr>
              <a:t>chịu</a:t>
            </a:r>
            <a:r>
              <a:rPr lang="en-US" sz="2000" i="1" dirty="0">
                <a:solidFill>
                  <a:schemeClr val="accent4">
                    <a:lumMod val="75000"/>
                    <a:lumOff val="25000"/>
                  </a:schemeClr>
                </a:solidFill>
              </a:rPr>
              <a:t> </a:t>
            </a:r>
            <a:r>
              <a:rPr lang="en-US" sz="2000" i="1" dirty="0" err="1">
                <a:solidFill>
                  <a:schemeClr val="accent4">
                    <a:lumMod val="75000"/>
                    <a:lumOff val="25000"/>
                  </a:schemeClr>
                </a:solidFill>
              </a:rPr>
              <a:t>trách</a:t>
            </a:r>
            <a:r>
              <a:rPr lang="en-US" sz="2000" i="1" dirty="0">
                <a:solidFill>
                  <a:schemeClr val="accent4">
                    <a:lumMod val="75000"/>
                    <a:lumOff val="25000"/>
                  </a:schemeClr>
                </a:solidFill>
              </a:rPr>
              <a:t> </a:t>
            </a:r>
            <a:r>
              <a:rPr lang="en-US" sz="2000" i="1" dirty="0" err="1">
                <a:solidFill>
                  <a:schemeClr val="accent4">
                    <a:lumMod val="75000"/>
                    <a:lumOff val="25000"/>
                  </a:schemeClr>
                </a:solidFill>
              </a:rPr>
              <a:t>nhiệm</a:t>
            </a:r>
            <a:r>
              <a:rPr lang="en-US" sz="2000" i="1" dirty="0">
                <a:solidFill>
                  <a:schemeClr val="accent4">
                    <a:lumMod val="75000"/>
                    <a:lumOff val="25000"/>
                  </a:schemeClr>
                </a:solidFill>
              </a:rPr>
              <a:t> </a:t>
            </a:r>
            <a:r>
              <a:rPr lang="en-US" sz="2000" i="1" dirty="0" err="1">
                <a:solidFill>
                  <a:schemeClr val="accent4">
                    <a:lumMod val="75000"/>
                    <a:lumOff val="25000"/>
                  </a:schemeClr>
                </a:solidFill>
              </a:rPr>
              <a:t>về</a:t>
            </a:r>
            <a:r>
              <a:rPr lang="en-US" sz="2000" i="1" dirty="0">
                <a:solidFill>
                  <a:schemeClr val="accent4">
                    <a:lumMod val="75000"/>
                    <a:lumOff val="25000"/>
                  </a:schemeClr>
                </a:solidFill>
              </a:rPr>
              <a:t> </a:t>
            </a:r>
            <a:r>
              <a:rPr lang="en-US" sz="2000" i="1" dirty="0" err="1">
                <a:solidFill>
                  <a:schemeClr val="accent4">
                    <a:lumMod val="75000"/>
                    <a:lumOff val="25000"/>
                  </a:schemeClr>
                </a:solidFill>
              </a:rPr>
              <a:t>tất</a:t>
            </a:r>
            <a:r>
              <a:rPr lang="en-US" sz="2000" i="1" dirty="0">
                <a:solidFill>
                  <a:schemeClr val="accent4">
                    <a:lumMod val="75000"/>
                    <a:lumOff val="25000"/>
                  </a:schemeClr>
                </a:solidFill>
              </a:rPr>
              <a:t> </a:t>
            </a:r>
            <a:r>
              <a:rPr lang="en-US" sz="2000" i="1" dirty="0" err="1">
                <a:solidFill>
                  <a:schemeClr val="accent4">
                    <a:lumMod val="75000"/>
                    <a:lumOff val="25000"/>
                  </a:schemeClr>
                </a:solidFill>
              </a:rPr>
              <a:t>cả</a:t>
            </a:r>
            <a:r>
              <a:rPr lang="en-US" sz="2000" i="1" dirty="0">
                <a:solidFill>
                  <a:schemeClr val="accent4">
                    <a:lumMod val="75000"/>
                    <a:lumOff val="25000"/>
                  </a:schemeClr>
                </a:solidFill>
              </a:rPr>
              <a:t> </a:t>
            </a:r>
            <a:r>
              <a:rPr lang="en-US" sz="2000" i="1" dirty="0" err="1">
                <a:solidFill>
                  <a:schemeClr val="accent4">
                    <a:lumMod val="75000"/>
                    <a:lumOff val="25000"/>
                  </a:schemeClr>
                </a:solidFill>
              </a:rPr>
              <a:t>các</a:t>
            </a:r>
            <a:r>
              <a:rPr lang="en-US" sz="2000" i="1" dirty="0">
                <a:solidFill>
                  <a:schemeClr val="accent4">
                    <a:lumMod val="75000"/>
                    <a:lumOff val="25000"/>
                  </a:schemeClr>
                </a:solidFill>
              </a:rPr>
              <a:t> </a:t>
            </a:r>
            <a:r>
              <a:rPr lang="en-US" sz="2000" i="1" dirty="0" err="1">
                <a:solidFill>
                  <a:schemeClr val="accent4">
                    <a:lumMod val="75000"/>
                    <a:lumOff val="25000"/>
                  </a:schemeClr>
                </a:solidFill>
              </a:rPr>
              <a:t>thiết</a:t>
            </a:r>
            <a:r>
              <a:rPr lang="en-US" sz="2000" i="1" dirty="0">
                <a:solidFill>
                  <a:schemeClr val="accent4">
                    <a:lumMod val="75000"/>
                    <a:lumOff val="25000"/>
                  </a:schemeClr>
                </a:solidFill>
              </a:rPr>
              <a:t> </a:t>
            </a:r>
            <a:r>
              <a:rPr lang="en-US" sz="2000" i="1" dirty="0" err="1">
                <a:solidFill>
                  <a:schemeClr val="accent4">
                    <a:lumMod val="75000"/>
                    <a:lumOff val="25000"/>
                  </a:schemeClr>
                </a:solidFill>
              </a:rPr>
              <a:t>bị</a:t>
            </a:r>
            <a:r>
              <a:rPr lang="en-US" sz="2000" i="1" dirty="0">
                <a:solidFill>
                  <a:schemeClr val="accent4">
                    <a:lumMod val="75000"/>
                    <a:lumOff val="25000"/>
                  </a:schemeClr>
                </a:solidFill>
              </a:rPr>
              <a:t> </a:t>
            </a:r>
            <a:r>
              <a:rPr lang="en-US" sz="2000" i="1" dirty="0" err="1">
                <a:solidFill>
                  <a:schemeClr val="accent4">
                    <a:lumMod val="75000"/>
                    <a:lumOff val="25000"/>
                  </a:schemeClr>
                </a:solidFill>
              </a:rPr>
              <a:t>trong</a:t>
            </a:r>
            <a:r>
              <a:rPr lang="en-US" sz="2000" i="1" dirty="0">
                <a:solidFill>
                  <a:schemeClr val="accent4">
                    <a:lumMod val="75000"/>
                    <a:lumOff val="25000"/>
                  </a:schemeClr>
                </a:solidFill>
              </a:rPr>
              <a:t> </a:t>
            </a:r>
            <a:r>
              <a:rPr lang="en-US" sz="2000" i="1" dirty="0" err="1">
                <a:solidFill>
                  <a:schemeClr val="accent4">
                    <a:lumMod val="75000"/>
                    <a:lumOff val="25000"/>
                  </a:schemeClr>
                </a:solidFill>
              </a:rPr>
              <a:t>lớp</a:t>
            </a:r>
            <a:r>
              <a:rPr lang="en-US" sz="2000" i="1" dirty="0">
                <a:solidFill>
                  <a:schemeClr val="accent4">
                    <a:lumMod val="75000"/>
                    <a:lumOff val="25000"/>
                  </a:schemeClr>
                </a:solidFill>
              </a:rPr>
              <a:t> </a:t>
            </a:r>
            <a:r>
              <a:rPr lang="en-US" sz="2000" i="1" dirty="0" err="1">
                <a:solidFill>
                  <a:schemeClr val="accent4">
                    <a:lumMod val="75000"/>
                    <a:lumOff val="25000"/>
                  </a:schemeClr>
                </a:solidFill>
              </a:rPr>
              <a:t>của</a:t>
            </a:r>
            <a:r>
              <a:rPr lang="en-US" sz="2000" i="1" dirty="0">
                <a:solidFill>
                  <a:schemeClr val="accent4">
                    <a:lumMod val="75000"/>
                    <a:lumOff val="25000"/>
                  </a:schemeClr>
                </a:solidFill>
              </a:rPr>
              <a:t> </a:t>
            </a:r>
            <a:r>
              <a:rPr lang="en-US" sz="2000" i="1" dirty="0" err="1">
                <a:solidFill>
                  <a:schemeClr val="accent4">
                    <a:lumMod val="75000"/>
                    <a:lumOff val="25000"/>
                  </a:schemeClr>
                </a:solidFill>
              </a:rPr>
              <a:t>mình</a:t>
            </a:r>
            <a:r>
              <a:rPr lang="en-US" sz="2000" i="1" dirty="0">
                <a:solidFill>
                  <a:schemeClr val="accent4">
                    <a:lumMod val="75000"/>
                    <a:lumOff val="25000"/>
                  </a:schemeClr>
                </a:solidFill>
              </a:rPr>
              <a:t>.</a:t>
            </a:r>
            <a:r>
              <a:rPr lang="vi-VN" sz="2000" i="1" dirty="0">
                <a:solidFill>
                  <a:schemeClr val="accent4">
                    <a:lumMod val="75000"/>
                    <a:lumOff val="25000"/>
                  </a:schemeClr>
                </a:solidFill>
              </a:rPr>
              <a:t>.</a:t>
            </a:r>
            <a:endParaRPr lang="en-US" sz="2000" dirty="0">
              <a:solidFill>
                <a:schemeClr val="accent4">
                  <a:lumMod val="75000"/>
                  <a:lumOff val="25000"/>
                </a:schemeClr>
              </a:solidFill>
            </a:endParaRPr>
          </a:p>
          <a:p>
            <a:pPr algn="just"/>
            <a:r>
              <a:rPr lang="vi-VN" sz="2000" b="1" dirty="0">
                <a:solidFill>
                  <a:schemeClr val="accent4">
                    <a:lumMod val="75000"/>
                    <a:lumOff val="25000"/>
                  </a:schemeClr>
                </a:solidFill>
              </a:rPr>
              <a:t>III/</a:t>
            </a:r>
            <a:r>
              <a:rPr lang="vi-VN" sz="2000" dirty="0">
                <a:solidFill>
                  <a:schemeClr val="accent4">
                    <a:lumMod val="75000"/>
                    <a:lumOff val="25000"/>
                  </a:schemeClr>
                </a:solidFill>
              </a:rPr>
              <a:t> </a:t>
            </a:r>
            <a:r>
              <a:rPr lang="vi-VN" sz="2000" b="1" dirty="0">
                <a:solidFill>
                  <a:schemeClr val="accent4">
                    <a:lumMod val="75000"/>
                    <a:lumOff val="25000"/>
                  </a:schemeClr>
                </a:solidFill>
              </a:rPr>
              <a:t>ĐỐI VỚI HỌC SINH:</a:t>
            </a:r>
            <a:endParaRPr lang="en-US" sz="2000" dirty="0">
              <a:solidFill>
                <a:schemeClr val="accent4">
                  <a:lumMod val="75000"/>
                  <a:lumOff val="25000"/>
                </a:schemeClr>
              </a:solidFill>
            </a:endParaRPr>
          </a:p>
          <a:p>
            <a:pPr algn="just"/>
            <a:r>
              <a:rPr lang="vi-VN" sz="2000" i="1" dirty="0">
                <a:solidFill>
                  <a:schemeClr val="accent4">
                    <a:lumMod val="75000"/>
                    <a:lumOff val="25000"/>
                  </a:schemeClr>
                </a:solidFill>
              </a:rPr>
              <a:t>Học sinh không mang các vật sắc nhọn vào phòng </a:t>
            </a:r>
            <a:r>
              <a:rPr lang="en-US" sz="2000" i="1" dirty="0" err="1">
                <a:solidFill>
                  <a:schemeClr val="accent4">
                    <a:lumMod val="75000"/>
                    <a:lumOff val="25000"/>
                  </a:schemeClr>
                </a:solidFill>
              </a:rPr>
              <a:t>học</a:t>
            </a:r>
            <a:r>
              <a:rPr lang="vi-VN" sz="2000" i="1" dirty="0">
                <a:solidFill>
                  <a:schemeClr val="accent4">
                    <a:lumMod val="75000"/>
                    <a:lumOff val="25000"/>
                  </a:schemeClr>
                </a:solidFill>
              </a:rPr>
              <a:t> tránh làm hỏng hóc các vật dụng dạy và học.</a:t>
            </a:r>
            <a:endParaRPr lang="en-US" sz="2000" dirty="0">
              <a:solidFill>
                <a:schemeClr val="accent4">
                  <a:lumMod val="75000"/>
                  <a:lumOff val="25000"/>
                </a:schemeClr>
              </a:solidFill>
            </a:endParaRPr>
          </a:p>
          <a:p>
            <a:pPr algn="just"/>
            <a:r>
              <a:rPr lang="vi-VN" sz="2000" i="1" dirty="0">
                <a:solidFill>
                  <a:schemeClr val="accent4">
                    <a:lumMod val="75000"/>
                    <a:lumOff val="25000"/>
                  </a:schemeClr>
                </a:solidFill>
              </a:rPr>
              <a:t>Hết giờ học học sinh phải điều chỉnh lại đàn, bàn ghế ngay ngắn.</a:t>
            </a:r>
            <a:endParaRPr lang="en-US" sz="2000" dirty="0">
              <a:solidFill>
                <a:schemeClr val="accent4">
                  <a:lumMod val="75000"/>
                  <a:lumOff val="25000"/>
                </a:schemeClr>
              </a:solidFill>
            </a:endParaRPr>
          </a:p>
          <a:p>
            <a:pPr algn="just"/>
            <a:r>
              <a:rPr lang="vi-VN" sz="2000" i="1" dirty="0">
                <a:solidFill>
                  <a:schemeClr val="accent4">
                    <a:lumMod val="75000"/>
                    <a:lumOff val="25000"/>
                  </a:schemeClr>
                </a:solidFill>
              </a:rPr>
              <a:t>Khi có hỏng hóc vật dụng, đồ dùng dạy và học trong phòng học sinh có trách nhiệm báo ngay cho giáo viên hoặc người phụ trách phòng để báo cáo BGH nhà trường.</a:t>
            </a:r>
            <a:endParaRPr lang="en-US" sz="2000" dirty="0">
              <a:solidFill>
                <a:schemeClr val="accent4">
                  <a:lumMod val="75000"/>
                  <a:lumOff val="25000"/>
                </a:schemeClr>
              </a:solidFill>
            </a:endParaRPr>
          </a:p>
          <a:p>
            <a:pPr algn="just"/>
            <a:r>
              <a:rPr lang="vi-VN" sz="2000" i="1" dirty="0">
                <a:solidFill>
                  <a:schemeClr val="accent4">
                    <a:lumMod val="75000"/>
                    <a:lumOff val="25000"/>
                  </a:schemeClr>
                </a:solidFill>
              </a:rPr>
              <a:t>Học sinh nào vi phạm các điều quy định trên đây, làm hư hỏng các thiết bị phải bồi thường theo giá trị của thiết bị, và chịu sự kỉ luật của nhà trường.</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TextBox 4"/>
          <p:cNvSpPr txBox="1">
            <a:spLocks noChangeArrowheads="1"/>
          </p:cNvSpPr>
          <p:nvPr/>
        </p:nvSpPr>
        <p:spPr bwMode="auto">
          <a:xfrm>
            <a:off x="762000" y="1447800"/>
            <a:ext cx="7696200" cy="3970318"/>
          </a:xfrm>
          <a:prstGeom prst="rect">
            <a:avLst/>
          </a:prstGeom>
          <a:solidFill>
            <a:schemeClr val="bg1"/>
          </a:solidFill>
          <a:ln w="9525">
            <a:noFill/>
            <a:miter lim="800000"/>
            <a:headEnd/>
            <a:tailEnd/>
          </a:ln>
        </p:spPr>
        <p:txBody>
          <a:bodyPr>
            <a:spAutoFit/>
          </a:bodyPr>
          <a:lstStyle/>
          <a:p>
            <a:pPr>
              <a:lnSpc>
                <a:spcPct val="150000"/>
              </a:lnSpc>
            </a:pPr>
            <a:r>
              <a:rPr lang="en-US" sz="2400" b="1" dirty="0" smtClean="0">
                <a:solidFill>
                  <a:srgbClr val="0033CC"/>
                </a:solidFill>
                <a:latin typeface="Times New Roman" pitchFamily="18" charset="0"/>
                <a:cs typeface="Times New Roman" pitchFamily="18" charset="0"/>
              </a:rPr>
              <a:t>3.3 </a:t>
            </a:r>
            <a:r>
              <a:rPr lang="en-US" sz="2400" b="1" dirty="0" err="1" smtClean="0">
                <a:solidFill>
                  <a:srgbClr val="0033CC"/>
                </a:solidFill>
                <a:latin typeface="Times New Roman" pitchFamily="18" charset="0"/>
                <a:cs typeface="Times New Roman" pitchFamily="18" charset="0"/>
              </a:rPr>
              <a:t>Quy</a:t>
            </a:r>
            <a:r>
              <a:rPr lang="en-US" sz="2400" b="1" dirty="0" smtClean="0">
                <a:solidFill>
                  <a:srgbClr val="0033CC"/>
                </a:solidFill>
                <a:latin typeface="Times New Roman" pitchFamily="18" charset="0"/>
                <a:cs typeface="Times New Roman" pitchFamily="18" charset="0"/>
              </a:rPr>
              <a:t> </a:t>
            </a:r>
            <a:r>
              <a:rPr lang="en-US" sz="2400" b="1" dirty="0" err="1">
                <a:solidFill>
                  <a:srgbClr val="0033CC"/>
                </a:solidFill>
                <a:latin typeface="Times New Roman" pitchFamily="18" charset="0"/>
                <a:cs typeface="Times New Roman" pitchFamily="18" charset="0"/>
              </a:rPr>
              <a:t>trình</a:t>
            </a:r>
            <a:r>
              <a:rPr lang="en-US" sz="2400" b="1" dirty="0">
                <a:solidFill>
                  <a:srgbClr val="0033CC"/>
                </a:solidFill>
                <a:latin typeface="Times New Roman" pitchFamily="18" charset="0"/>
                <a:cs typeface="Times New Roman" pitchFamily="18" charset="0"/>
              </a:rPr>
              <a:t> </a:t>
            </a:r>
            <a:r>
              <a:rPr lang="en-US" sz="2400" b="1" dirty="0" err="1">
                <a:solidFill>
                  <a:srgbClr val="0033CC"/>
                </a:solidFill>
                <a:latin typeface="Times New Roman" pitchFamily="18" charset="0"/>
                <a:cs typeface="Times New Roman" pitchFamily="18" charset="0"/>
              </a:rPr>
              <a:t>vận</a:t>
            </a:r>
            <a:r>
              <a:rPr lang="en-US" sz="2400" b="1" dirty="0">
                <a:solidFill>
                  <a:srgbClr val="0033CC"/>
                </a:solidFill>
                <a:latin typeface="Times New Roman" pitchFamily="18" charset="0"/>
                <a:cs typeface="Times New Roman" pitchFamily="18" charset="0"/>
              </a:rPr>
              <a:t> </a:t>
            </a:r>
            <a:r>
              <a:rPr lang="en-US" sz="2400" b="1" dirty="0" err="1">
                <a:solidFill>
                  <a:srgbClr val="0033CC"/>
                </a:solidFill>
                <a:latin typeface="Times New Roman" pitchFamily="18" charset="0"/>
                <a:cs typeface="Times New Roman" pitchFamily="18" charset="0"/>
              </a:rPr>
              <a:t>hành</a:t>
            </a:r>
            <a:r>
              <a:rPr lang="en-US" sz="2400" b="1" dirty="0">
                <a:solidFill>
                  <a:srgbClr val="0033CC"/>
                </a:solidFill>
                <a:latin typeface="Times New Roman" pitchFamily="18" charset="0"/>
                <a:cs typeface="Times New Roman" pitchFamily="18" charset="0"/>
              </a:rPr>
              <a:t> </a:t>
            </a:r>
            <a:r>
              <a:rPr lang="en-US" sz="2400" b="1" dirty="0" err="1">
                <a:solidFill>
                  <a:srgbClr val="0033CC"/>
                </a:solidFill>
                <a:latin typeface="Times New Roman" pitchFamily="18" charset="0"/>
                <a:cs typeface="Times New Roman" pitchFamily="18" charset="0"/>
              </a:rPr>
              <a:t>chung</a:t>
            </a:r>
            <a:r>
              <a:rPr lang="en-US" sz="2400" b="1" dirty="0">
                <a:solidFill>
                  <a:srgbClr val="0033CC"/>
                </a:solidFill>
                <a:latin typeface="Times New Roman" pitchFamily="18" charset="0"/>
                <a:cs typeface="Times New Roman" pitchFamily="18" charset="0"/>
              </a:rPr>
              <a:t> </a:t>
            </a:r>
            <a:r>
              <a:rPr lang="en-US" sz="2400" b="1" dirty="0" err="1">
                <a:solidFill>
                  <a:srgbClr val="0033CC"/>
                </a:solidFill>
                <a:latin typeface="Times New Roman" pitchFamily="18" charset="0"/>
                <a:cs typeface="Times New Roman" pitchFamily="18" charset="0"/>
              </a:rPr>
              <a:t>của</a:t>
            </a:r>
            <a:r>
              <a:rPr lang="en-US" sz="2400" b="1" dirty="0">
                <a:solidFill>
                  <a:srgbClr val="0033CC"/>
                </a:solidFill>
                <a:latin typeface="Times New Roman" pitchFamily="18" charset="0"/>
                <a:cs typeface="Times New Roman" pitchFamily="18" charset="0"/>
              </a:rPr>
              <a:t> </a:t>
            </a:r>
            <a:r>
              <a:rPr lang="en-US" sz="2400" b="1" dirty="0" err="1">
                <a:solidFill>
                  <a:srgbClr val="0033CC"/>
                </a:solidFill>
                <a:latin typeface="Times New Roman" pitchFamily="18" charset="0"/>
                <a:cs typeface="Times New Roman" pitchFamily="18" charset="0"/>
              </a:rPr>
              <a:t>các</a:t>
            </a:r>
            <a:r>
              <a:rPr lang="en-US" sz="2400" b="1" dirty="0">
                <a:solidFill>
                  <a:srgbClr val="0033CC"/>
                </a:solidFill>
                <a:latin typeface="Times New Roman" pitchFamily="18" charset="0"/>
                <a:cs typeface="Times New Roman" pitchFamily="18" charset="0"/>
              </a:rPr>
              <a:t> </a:t>
            </a:r>
            <a:r>
              <a:rPr lang="en-US" sz="2400" b="1" dirty="0" err="1">
                <a:solidFill>
                  <a:srgbClr val="0033CC"/>
                </a:solidFill>
                <a:latin typeface="Times New Roman" pitchFamily="18" charset="0"/>
                <a:cs typeface="Times New Roman" pitchFamily="18" charset="0"/>
              </a:rPr>
              <a:t>phòng</a:t>
            </a:r>
            <a:r>
              <a:rPr lang="en-US" sz="2400" b="1" dirty="0">
                <a:solidFill>
                  <a:srgbClr val="0033CC"/>
                </a:solidFill>
                <a:latin typeface="Times New Roman" pitchFamily="18" charset="0"/>
                <a:cs typeface="Times New Roman" pitchFamily="18" charset="0"/>
              </a:rPr>
              <a:t>:</a:t>
            </a:r>
          </a:p>
          <a:p>
            <a:pPr>
              <a:lnSpc>
                <a:spcPct val="150000"/>
              </a:lnSpc>
            </a:pPr>
            <a:r>
              <a:rPr lang="en-US" sz="2400" dirty="0">
                <a:solidFill>
                  <a:srgbClr val="0033CC"/>
                </a:solidFill>
                <a:latin typeface="Times New Roman" pitchFamily="18" charset="0"/>
                <a:cs typeface="Times New Roman" pitchFamily="18" charset="0"/>
              </a:rPr>
              <a:t>- </a:t>
            </a:r>
            <a:r>
              <a:rPr lang="en-US" sz="2400" dirty="0" err="1">
                <a:solidFill>
                  <a:srgbClr val="0033CC"/>
                </a:solidFill>
                <a:latin typeface="Times New Roman" pitchFamily="18" charset="0"/>
                <a:cs typeface="Times New Roman" pitchFamily="18" charset="0"/>
              </a:rPr>
              <a:t>Đăng</a:t>
            </a:r>
            <a:r>
              <a:rPr lang="en-US" sz="2400" dirty="0">
                <a:solidFill>
                  <a:srgbClr val="0033CC"/>
                </a:solidFill>
                <a:latin typeface="Times New Roman" pitchFamily="18" charset="0"/>
                <a:cs typeface="Times New Roman" pitchFamily="18" charset="0"/>
              </a:rPr>
              <a:t> </a:t>
            </a:r>
            <a:r>
              <a:rPr lang="en-US" sz="2400" dirty="0" err="1">
                <a:solidFill>
                  <a:srgbClr val="0033CC"/>
                </a:solidFill>
                <a:latin typeface="Times New Roman" pitchFamily="18" charset="0"/>
                <a:cs typeface="Times New Roman" pitchFamily="18" charset="0"/>
              </a:rPr>
              <a:t>ký</a:t>
            </a:r>
            <a:r>
              <a:rPr lang="en-US" sz="2400" dirty="0">
                <a:solidFill>
                  <a:srgbClr val="0033CC"/>
                </a:solidFill>
                <a:latin typeface="Times New Roman" pitchFamily="18" charset="0"/>
                <a:cs typeface="Times New Roman" pitchFamily="18" charset="0"/>
              </a:rPr>
              <a:t> </a:t>
            </a:r>
            <a:r>
              <a:rPr lang="en-US" sz="2400" dirty="0" err="1">
                <a:solidFill>
                  <a:srgbClr val="0033CC"/>
                </a:solidFill>
                <a:latin typeface="Times New Roman" pitchFamily="18" charset="0"/>
                <a:cs typeface="Times New Roman" pitchFamily="18" charset="0"/>
              </a:rPr>
              <a:t>sử</a:t>
            </a:r>
            <a:r>
              <a:rPr lang="en-US" sz="2400" dirty="0">
                <a:solidFill>
                  <a:srgbClr val="0033CC"/>
                </a:solidFill>
                <a:latin typeface="Times New Roman" pitchFamily="18" charset="0"/>
                <a:cs typeface="Times New Roman" pitchFamily="18" charset="0"/>
              </a:rPr>
              <a:t> </a:t>
            </a:r>
            <a:r>
              <a:rPr lang="en-US" sz="2400" dirty="0" err="1">
                <a:solidFill>
                  <a:srgbClr val="0033CC"/>
                </a:solidFill>
                <a:latin typeface="Times New Roman" pitchFamily="18" charset="0"/>
                <a:cs typeface="Times New Roman" pitchFamily="18" charset="0"/>
              </a:rPr>
              <a:t>dụng</a:t>
            </a:r>
            <a:r>
              <a:rPr lang="en-US" sz="2400" dirty="0">
                <a:solidFill>
                  <a:srgbClr val="0033CC"/>
                </a:solidFill>
                <a:latin typeface="Times New Roman" pitchFamily="18" charset="0"/>
                <a:cs typeface="Times New Roman" pitchFamily="18" charset="0"/>
              </a:rPr>
              <a:t> </a:t>
            </a:r>
            <a:r>
              <a:rPr lang="en-US" sz="2400" dirty="0" err="1">
                <a:solidFill>
                  <a:srgbClr val="0033CC"/>
                </a:solidFill>
                <a:latin typeface="Times New Roman" pitchFamily="18" charset="0"/>
                <a:cs typeface="Times New Roman" pitchFamily="18" charset="0"/>
              </a:rPr>
              <a:t>đối</a:t>
            </a:r>
            <a:r>
              <a:rPr lang="en-US" sz="2400" dirty="0">
                <a:solidFill>
                  <a:srgbClr val="0033CC"/>
                </a:solidFill>
                <a:latin typeface="Times New Roman" pitchFamily="18" charset="0"/>
                <a:cs typeface="Times New Roman" pitchFamily="18" charset="0"/>
              </a:rPr>
              <a:t> </a:t>
            </a:r>
            <a:r>
              <a:rPr lang="en-US" sz="2400" dirty="0" err="1">
                <a:solidFill>
                  <a:srgbClr val="0033CC"/>
                </a:solidFill>
                <a:latin typeface="Times New Roman" pitchFamily="18" charset="0"/>
                <a:cs typeface="Times New Roman" pitchFamily="18" charset="0"/>
              </a:rPr>
              <a:t>với</a:t>
            </a:r>
            <a:r>
              <a:rPr lang="en-US" sz="2400" dirty="0">
                <a:solidFill>
                  <a:srgbClr val="0033CC"/>
                </a:solidFill>
                <a:latin typeface="Times New Roman" pitchFamily="18" charset="0"/>
                <a:cs typeface="Times New Roman" pitchFamily="18" charset="0"/>
              </a:rPr>
              <a:t> </a:t>
            </a:r>
            <a:r>
              <a:rPr lang="en-US" sz="2400" dirty="0" err="1">
                <a:solidFill>
                  <a:srgbClr val="0033CC"/>
                </a:solidFill>
                <a:latin typeface="Times New Roman" pitchFamily="18" charset="0"/>
                <a:cs typeface="Times New Roman" pitchFamily="18" charset="0"/>
              </a:rPr>
              <a:t>các</a:t>
            </a:r>
            <a:r>
              <a:rPr lang="en-US" sz="2400" dirty="0">
                <a:solidFill>
                  <a:srgbClr val="0033CC"/>
                </a:solidFill>
                <a:latin typeface="Times New Roman" pitchFamily="18" charset="0"/>
                <a:cs typeface="Times New Roman" pitchFamily="18" charset="0"/>
              </a:rPr>
              <a:t> </a:t>
            </a:r>
            <a:r>
              <a:rPr lang="en-US" sz="2400" dirty="0" err="1">
                <a:solidFill>
                  <a:srgbClr val="0033CC"/>
                </a:solidFill>
                <a:latin typeface="Times New Roman" pitchFamily="18" charset="0"/>
                <a:cs typeface="Times New Roman" pitchFamily="18" charset="0"/>
              </a:rPr>
              <a:t>phòng</a:t>
            </a:r>
            <a:r>
              <a:rPr lang="en-US" sz="2400" dirty="0">
                <a:solidFill>
                  <a:srgbClr val="0033CC"/>
                </a:solidFill>
                <a:latin typeface="Times New Roman" pitchFamily="18" charset="0"/>
                <a:cs typeface="Times New Roman" pitchFamily="18" charset="0"/>
              </a:rPr>
              <a:t> </a:t>
            </a:r>
            <a:r>
              <a:rPr lang="en-US" sz="2400" dirty="0" err="1">
                <a:solidFill>
                  <a:srgbClr val="0033CC"/>
                </a:solidFill>
                <a:latin typeface="Times New Roman" pitchFamily="18" charset="0"/>
                <a:cs typeface="Times New Roman" pitchFamily="18" charset="0"/>
              </a:rPr>
              <a:t>chức</a:t>
            </a:r>
            <a:r>
              <a:rPr lang="en-US" sz="2400" dirty="0">
                <a:solidFill>
                  <a:srgbClr val="0033CC"/>
                </a:solidFill>
                <a:latin typeface="Times New Roman" pitchFamily="18" charset="0"/>
                <a:cs typeface="Times New Roman" pitchFamily="18" charset="0"/>
              </a:rPr>
              <a:t> </a:t>
            </a:r>
            <a:r>
              <a:rPr lang="en-US" sz="2400" dirty="0" err="1">
                <a:solidFill>
                  <a:srgbClr val="0033CC"/>
                </a:solidFill>
                <a:latin typeface="Times New Roman" pitchFamily="18" charset="0"/>
                <a:cs typeface="Times New Roman" pitchFamily="18" charset="0"/>
              </a:rPr>
              <a:t>năng</a:t>
            </a:r>
            <a:r>
              <a:rPr lang="en-US" sz="2400" dirty="0">
                <a:solidFill>
                  <a:srgbClr val="0033CC"/>
                </a:solidFill>
                <a:latin typeface="Times New Roman" pitchFamily="18" charset="0"/>
                <a:cs typeface="Times New Roman" pitchFamily="18" charset="0"/>
              </a:rPr>
              <a:t>, </a:t>
            </a:r>
            <a:r>
              <a:rPr lang="en-US" sz="2400" dirty="0" err="1">
                <a:solidFill>
                  <a:srgbClr val="0033CC"/>
                </a:solidFill>
                <a:latin typeface="Times New Roman" pitchFamily="18" charset="0"/>
                <a:cs typeface="Times New Roman" pitchFamily="18" charset="0"/>
              </a:rPr>
              <a:t>đa</a:t>
            </a:r>
            <a:r>
              <a:rPr lang="en-US" sz="2400" dirty="0">
                <a:solidFill>
                  <a:srgbClr val="0033CC"/>
                </a:solidFill>
                <a:latin typeface="Times New Roman" pitchFamily="18" charset="0"/>
                <a:cs typeface="Times New Roman" pitchFamily="18" charset="0"/>
              </a:rPr>
              <a:t> </a:t>
            </a:r>
            <a:r>
              <a:rPr lang="en-US" sz="2400" dirty="0" err="1">
                <a:solidFill>
                  <a:srgbClr val="0033CC"/>
                </a:solidFill>
                <a:latin typeface="Times New Roman" pitchFamily="18" charset="0"/>
                <a:cs typeface="Times New Roman" pitchFamily="18" charset="0"/>
              </a:rPr>
              <a:t>năng</a:t>
            </a:r>
            <a:r>
              <a:rPr lang="en-US" sz="2400" dirty="0">
                <a:solidFill>
                  <a:srgbClr val="0033CC"/>
                </a:solidFill>
                <a:latin typeface="Times New Roman" pitchFamily="18" charset="0"/>
                <a:cs typeface="Times New Roman" pitchFamily="18" charset="0"/>
              </a:rPr>
              <a:t>.</a:t>
            </a:r>
          </a:p>
          <a:p>
            <a:pPr>
              <a:lnSpc>
                <a:spcPct val="150000"/>
              </a:lnSpc>
            </a:pPr>
            <a:r>
              <a:rPr lang="en-US" sz="2400" dirty="0">
                <a:solidFill>
                  <a:srgbClr val="0033CC"/>
                </a:solidFill>
                <a:latin typeface="Times New Roman" pitchFamily="18" charset="0"/>
                <a:cs typeface="Times New Roman" pitchFamily="18" charset="0"/>
              </a:rPr>
              <a:t>- </a:t>
            </a:r>
            <a:r>
              <a:rPr lang="en-US" sz="2400" dirty="0" err="1">
                <a:solidFill>
                  <a:srgbClr val="0033CC"/>
                </a:solidFill>
                <a:latin typeface="Times New Roman" pitchFamily="18" charset="0"/>
                <a:cs typeface="Times New Roman" pitchFamily="18" charset="0"/>
              </a:rPr>
              <a:t>Có</a:t>
            </a:r>
            <a:r>
              <a:rPr lang="en-US" sz="2400" dirty="0">
                <a:solidFill>
                  <a:srgbClr val="0033CC"/>
                </a:solidFill>
                <a:latin typeface="Times New Roman" pitchFamily="18" charset="0"/>
                <a:cs typeface="Times New Roman" pitchFamily="18" charset="0"/>
              </a:rPr>
              <a:t> </a:t>
            </a:r>
            <a:r>
              <a:rPr lang="en-US" sz="2400" dirty="0" err="1">
                <a:solidFill>
                  <a:srgbClr val="0033CC"/>
                </a:solidFill>
                <a:latin typeface="Times New Roman" pitchFamily="18" charset="0"/>
                <a:cs typeface="Times New Roman" pitchFamily="18" charset="0"/>
              </a:rPr>
              <a:t>nhật</a:t>
            </a:r>
            <a:r>
              <a:rPr lang="en-US" sz="2400" dirty="0">
                <a:solidFill>
                  <a:srgbClr val="0033CC"/>
                </a:solidFill>
                <a:latin typeface="Times New Roman" pitchFamily="18" charset="0"/>
                <a:cs typeface="Times New Roman" pitchFamily="18" charset="0"/>
              </a:rPr>
              <a:t> </a:t>
            </a:r>
            <a:r>
              <a:rPr lang="en-US" sz="2400" dirty="0" err="1">
                <a:solidFill>
                  <a:srgbClr val="0033CC"/>
                </a:solidFill>
                <a:latin typeface="Times New Roman" pitchFamily="18" charset="0"/>
                <a:cs typeface="Times New Roman" pitchFamily="18" charset="0"/>
              </a:rPr>
              <a:t>ký</a:t>
            </a:r>
            <a:r>
              <a:rPr lang="en-US" sz="2400" dirty="0">
                <a:solidFill>
                  <a:srgbClr val="0033CC"/>
                </a:solidFill>
                <a:latin typeface="Times New Roman" pitchFamily="18" charset="0"/>
                <a:cs typeface="Times New Roman" pitchFamily="18" charset="0"/>
              </a:rPr>
              <a:t> </a:t>
            </a:r>
            <a:r>
              <a:rPr lang="en-US" sz="2400" dirty="0" err="1">
                <a:solidFill>
                  <a:srgbClr val="0033CC"/>
                </a:solidFill>
                <a:latin typeface="Times New Roman" pitchFamily="18" charset="0"/>
                <a:cs typeface="Times New Roman" pitchFamily="18" charset="0"/>
              </a:rPr>
              <a:t>sử</a:t>
            </a:r>
            <a:r>
              <a:rPr lang="en-US" sz="2400" dirty="0">
                <a:solidFill>
                  <a:srgbClr val="0033CC"/>
                </a:solidFill>
                <a:latin typeface="Times New Roman" pitchFamily="18" charset="0"/>
                <a:cs typeface="Times New Roman" pitchFamily="18" charset="0"/>
              </a:rPr>
              <a:t> </a:t>
            </a:r>
            <a:r>
              <a:rPr lang="en-US" sz="2400" dirty="0" err="1">
                <a:solidFill>
                  <a:srgbClr val="0033CC"/>
                </a:solidFill>
                <a:latin typeface="Times New Roman" pitchFamily="18" charset="0"/>
                <a:cs typeface="Times New Roman" pitchFamily="18" charset="0"/>
              </a:rPr>
              <a:t>dụng</a:t>
            </a:r>
            <a:r>
              <a:rPr lang="en-US" sz="2400" dirty="0">
                <a:solidFill>
                  <a:srgbClr val="0033CC"/>
                </a:solidFill>
                <a:latin typeface="Times New Roman" pitchFamily="18" charset="0"/>
                <a:cs typeface="Times New Roman" pitchFamily="18" charset="0"/>
              </a:rPr>
              <a:t> </a:t>
            </a:r>
            <a:r>
              <a:rPr lang="en-US" sz="2400" dirty="0" err="1">
                <a:solidFill>
                  <a:srgbClr val="0033CC"/>
                </a:solidFill>
                <a:latin typeface="Times New Roman" pitchFamily="18" charset="0"/>
                <a:cs typeface="Times New Roman" pitchFamily="18" charset="0"/>
              </a:rPr>
              <a:t>hàng</a:t>
            </a:r>
            <a:r>
              <a:rPr lang="en-US" sz="2400" dirty="0">
                <a:solidFill>
                  <a:srgbClr val="0033CC"/>
                </a:solidFill>
                <a:latin typeface="Times New Roman" pitchFamily="18" charset="0"/>
                <a:cs typeface="Times New Roman" pitchFamily="18" charset="0"/>
              </a:rPr>
              <a:t> </a:t>
            </a:r>
            <a:r>
              <a:rPr lang="en-US" sz="2400" dirty="0" err="1">
                <a:solidFill>
                  <a:srgbClr val="0033CC"/>
                </a:solidFill>
                <a:latin typeface="Times New Roman" pitchFamily="18" charset="0"/>
                <a:cs typeface="Times New Roman" pitchFamily="18" charset="0"/>
              </a:rPr>
              <a:t>ngày</a:t>
            </a:r>
            <a:endParaRPr lang="en-US" sz="2400" dirty="0">
              <a:solidFill>
                <a:srgbClr val="0033CC"/>
              </a:solidFill>
              <a:latin typeface="Times New Roman" pitchFamily="18" charset="0"/>
              <a:cs typeface="Times New Roman" pitchFamily="18" charset="0"/>
            </a:endParaRPr>
          </a:p>
          <a:p>
            <a:pPr>
              <a:lnSpc>
                <a:spcPct val="150000"/>
              </a:lnSpc>
            </a:pPr>
            <a:r>
              <a:rPr lang="en-US" sz="2400" dirty="0">
                <a:solidFill>
                  <a:srgbClr val="0033CC"/>
                </a:solidFill>
                <a:latin typeface="Times New Roman" pitchFamily="18" charset="0"/>
                <a:cs typeface="Times New Roman" pitchFamily="18" charset="0"/>
              </a:rPr>
              <a:t>- </a:t>
            </a:r>
            <a:r>
              <a:rPr lang="en-US" sz="2400" dirty="0" err="1">
                <a:solidFill>
                  <a:srgbClr val="0033CC"/>
                </a:solidFill>
                <a:latin typeface="Times New Roman" pitchFamily="18" charset="0"/>
                <a:cs typeface="Times New Roman" pitchFamily="18" charset="0"/>
              </a:rPr>
              <a:t>Kiểm</a:t>
            </a:r>
            <a:r>
              <a:rPr lang="en-US" sz="2400" dirty="0">
                <a:solidFill>
                  <a:srgbClr val="0033CC"/>
                </a:solidFill>
                <a:latin typeface="Times New Roman" pitchFamily="18" charset="0"/>
                <a:cs typeface="Times New Roman" pitchFamily="18" charset="0"/>
              </a:rPr>
              <a:t> </a:t>
            </a:r>
            <a:r>
              <a:rPr lang="en-US" sz="2400" dirty="0" err="1">
                <a:solidFill>
                  <a:srgbClr val="0033CC"/>
                </a:solidFill>
                <a:latin typeface="Times New Roman" pitchFamily="18" charset="0"/>
                <a:cs typeface="Times New Roman" pitchFamily="18" charset="0"/>
              </a:rPr>
              <a:t>tra</a:t>
            </a:r>
            <a:r>
              <a:rPr lang="en-US" sz="2400" dirty="0">
                <a:solidFill>
                  <a:srgbClr val="0033CC"/>
                </a:solidFill>
                <a:latin typeface="Times New Roman" pitchFamily="18" charset="0"/>
                <a:cs typeface="Times New Roman" pitchFamily="18" charset="0"/>
              </a:rPr>
              <a:t> </a:t>
            </a:r>
            <a:r>
              <a:rPr lang="en-US" sz="2400" dirty="0" err="1">
                <a:solidFill>
                  <a:srgbClr val="0033CC"/>
                </a:solidFill>
                <a:latin typeface="Times New Roman" pitchFamily="18" charset="0"/>
                <a:cs typeface="Times New Roman" pitchFamily="18" charset="0"/>
              </a:rPr>
              <a:t>các</a:t>
            </a:r>
            <a:r>
              <a:rPr lang="en-US" sz="2400" dirty="0">
                <a:solidFill>
                  <a:srgbClr val="0033CC"/>
                </a:solidFill>
                <a:latin typeface="Times New Roman" pitchFamily="18" charset="0"/>
                <a:cs typeface="Times New Roman" pitchFamily="18" charset="0"/>
              </a:rPr>
              <a:t> </a:t>
            </a:r>
            <a:r>
              <a:rPr lang="en-US" sz="2400" dirty="0" err="1">
                <a:solidFill>
                  <a:srgbClr val="0033CC"/>
                </a:solidFill>
                <a:latin typeface="Times New Roman" pitchFamily="18" charset="0"/>
                <a:cs typeface="Times New Roman" pitchFamily="18" charset="0"/>
              </a:rPr>
              <a:t>thiết</a:t>
            </a:r>
            <a:r>
              <a:rPr lang="en-US" sz="2400" dirty="0">
                <a:solidFill>
                  <a:srgbClr val="0033CC"/>
                </a:solidFill>
                <a:latin typeface="Times New Roman" pitchFamily="18" charset="0"/>
                <a:cs typeface="Times New Roman" pitchFamily="18" charset="0"/>
              </a:rPr>
              <a:t> </a:t>
            </a:r>
            <a:r>
              <a:rPr lang="en-US" sz="2400" dirty="0" err="1">
                <a:solidFill>
                  <a:srgbClr val="0033CC"/>
                </a:solidFill>
                <a:latin typeface="Times New Roman" pitchFamily="18" charset="0"/>
                <a:cs typeface="Times New Roman" pitchFamily="18" charset="0"/>
              </a:rPr>
              <a:t>bị</a:t>
            </a:r>
            <a:r>
              <a:rPr lang="en-US" sz="2400" dirty="0">
                <a:solidFill>
                  <a:srgbClr val="0033CC"/>
                </a:solidFill>
                <a:latin typeface="Times New Roman" pitchFamily="18" charset="0"/>
                <a:cs typeface="Times New Roman" pitchFamily="18" charset="0"/>
              </a:rPr>
              <a:t>, </a:t>
            </a:r>
            <a:r>
              <a:rPr lang="en-US" sz="2400" dirty="0" err="1" smtClean="0">
                <a:solidFill>
                  <a:srgbClr val="0033CC"/>
                </a:solidFill>
                <a:latin typeface="Times New Roman" pitchFamily="18" charset="0"/>
                <a:cs typeface="Times New Roman" pitchFamily="18" charset="0"/>
              </a:rPr>
              <a:t>đồ</a:t>
            </a:r>
            <a:r>
              <a:rPr lang="en-US" sz="2400" dirty="0" smtClean="0">
                <a:solidFill>
                  <a:srgbClr val="0033CC"/>
                </a:solidFill>
                <a:latin typeface="Times New Roman" pitchFamily="18" charset="0"/>
                <a:cs typeface="Times New Roman" pitchFamily="18" charset="0"/>
              </a:rPr>
              <a:t> </a:t>
            </a:r>
            <a:r>
              <a:rPr lang="en-US" sz="2400" dirty="0" err="1">
                <a:solidFill>
                  <a:srgbClr val="0033CC"/>
                </a:solidFill>
                <a:latin typeface="Times New Roman" pitchFamily="18" charset="0"/>
                <a:cs typeface="Times New Roman" pitchFamily="18" charset="0"/>
              </a:rPr>
              <a:t>dùng</a:t>
            </a:r>
            <a:r>
              <a:rPr lang="en-US" sz="2400" dirty="0">
                <a:solidFill>
                  <a:srgbClr val="0033CC"/>
                </a:solidFill>
                <a:latin typeface="Times New Roman" pitchFamily="18" charset="0"/>
                <a:cs typeface="Times New Roman" pitchFamily="18" charset="0"/>
              </a:rPr>
              <a:t> </a:t>
            </a:r>
            <a:r>
              <a:rPr lang="en-US" sz="2400" dirty="0" err="1">
                <a:solidFill>
                  <a:srgbClr val="0033CC"/>
                </a:solidFill>
                <a:latin typeface="Times New Roman" pitchFamily="18" charset="0"/>
                <a:cs typeface="Times New Roman" pitchFamily="18" charset="0"/>
              </a:rPr>
              <a:t>trước</a:t>
            </a:r>
            <a:r>
              <a:rPr lang="en-US" sz="2400" dirty="0">
                <a:solidFill>
                  <a:srgbClr val="0033CC"/>
                </a:solidFill>
                <a:latin typeface="Times New Roman" pitchFamily="18" charset="0"/>
                <a:cs typeface="Times New Roman" pitchFamily="18" charset="0"/>
              </a:rPr>
              <a:t> </a:t>
            </a:r>
            <a:r>
              <a:rPr lang="en-US" sz="2400" dirty="0" err="1">
                <a:solidFill>
                  <a:srgbClr val="0033CC"/>
                </a:solidFill>
                <a:latin typeface="Times New Roman" pitchFamily="18" charset="0"/>
                <a:cs typeface="Times New Roman" pitchFamily="18" charset="0"/>
              </a:rPr>
              <a:t>khi</a:t>
            </a:r>
            <a:r>
              <a:rPr lang="en-US" sz="2400" dirty="0">
                <a:solidFill>
                  <a:srgbClr val="0033CC"/>
                </a:solidFill>
                <a:latin typeface="Times New Roman" pitchFamily="18" charset="0"/>
                <a:cs typeface="Times New Roman" pitchFamily="18" charset="0"/>
              </a:rPr>
              <a:t> </a:t>
            </a:r>
            <a:r>
              <a:rPr lang="en-US" sz="2400" dirty="0" err="1">
                <a:solidFill>
                  <a:srgbClr val="0033CC"/>
                </a:solidFill>
                <a:latin typeface="Times New Roman" pitchFamily="18" charset="0"/>
                <a:cs typeface="Times New Roman" pitchFamily="18" charset="0"/>
              </a:rPr>
              <a:t>vận</a:t>
            </a:r>
            <a:r>
              <a:rPr lang="en-US" sz="2400" dirty="0">
                <a:solidFill>
                  <a:srgbClr val="0033CC"/>
                </a:solidFill>
                <a:latin typeface="Times New Roman" pitchFamily="18" charset="0"/>
                <a:cs typeface="Times New Roman" pitchFamily="18" charset="0"/>
              </a:rPr>
              <a:t> </a:t>
            </a:r>
            <a:r>
              <a:rPr lang="en-US" sz="2400" dirty="0" err="1">
                <a:solidFill>
                  <a:srgbClr val="0033CC"/>
                </a:solidFill>
                <a:latin typeface="Times New Roman" pitchFamily="18" charset="0"/>
                <a:cs typeface="Times New Roman" pitchFamily="18" charset="0"/>
              </a:rPr>
              <a:t>hành</a:t>
            </a:r>
            <a:r>
              <a:rPr lang="en-US" sz="2400" dirty="0">
                <a:solidFill>
                  <a:srgbClr val="0033CC"/>
                </a:solidFill>
                <a:latin typeface="Times New Roman" pitchFamily="18" charset="0"/>
                <a:cs typeface="Times New Roman" pitchFamily="18" charset="0"/>
              </a:rPr>
              <a:t> </a:t>
            </a:r>
            <a:r>
              <a:rPr lang="en-US" sz="2400" dirty="0" err="1">
                <a:solidFill>
                  <a:srgbClr val="0033CC"/>
                </a:solidFill>
                <a:latin typeface="Times New Roman" pitchFamily="18" charset="0"/>
                <a:cs typeface="Times New Roman" pitchFamily="18" charset="0"/>
              </a:rPr>
              <a:t>và</a:t>
            </a:r>
            <a:r>
              <a:rPr lang="en-US" sz="2400" dirty="0">
                <a:solidFill>
                  <a:srgbClr val="0033CC"/>
                </a:solidFill>
                <a:latin typeface="Times New Roman" pitchFamily="18" charset="0"/>
                <a:cs typeface="Times New Roman" pitchFamily="18" charset="0"/>
              </a:rPr>
              <a:t> </a:t>
            </a:r>
            <a:r>
              <a:rPr lang="en-US" sz="2400" dirty="0" err="1">
                <a:solidFill>
                  <a:srgbClr val="0033CC"/>
                </a:solidFill>
                <a:latin typeface="Times New Roman" pitchFamily="18" charset="0"/>
                <a:cs typeface="Times New Roman" pitchFamily="18" charset="0"/>
              </a:rPr>
              <a:t>khai</a:t>
            </a:r>
            <a:r>
              <a:rPr lang="en-US" sz="2400" dirty="0">
                <a:solidFill>
                  <a:srgbClr val="0033CC"/>
                </a:solidFill>
                <a:latin typeface="Times New Roman" pitchFamily="18" charset="0"/>
                <a:cs typeface="Times New Roman" pitchFamily="18" charset="0"/>
              </a:rPr>
              <a:t> </a:t>
            </a:r>
            <a:r>
              <a:rPr lang="en-US" sz="2400" dirty="0" err="1">
                <a:solidFill>
                  <a:srgbClr val="0033CC"/>
                </a:solidFill>
                <a:latin typeface="Times New Roman" pitchFamily="18" charset="0"/>
                <a:cs typeface="Times New Roman" pitchFamily="18" charset="0"/>
              </a:rPr>
              <a:t>thác</a:t>
            </a:r>
            <a:r>
              <a:rPr lang="en-US" sz="2400" dirty="0">
                <a:solidFill>
                  <a:srgbClr val="0033CC"/>
                </a:solidFill>
                <a:latin typeface="Times New Roman" pitchFamily="18" charset="0"/>
                <a:cs typeface="Times New Roman" pitchFamily="18" charset="0"/>
              </a:rPr>
              <a:t>, </a:t>
            </a:r>
            <a:r>
              <a:rPr lang="en-US" sz="2400" dirty="0" err="1">
                <a:solidFill>
                  <a:srgbClr val="0033CC"/>
                </a:solidFill>
                <a:latin typeface="Times New Roman" pitchFamily="18" charset="0"/>
                <a:cs typeface="Times New Roman" pitchFamily="18" charset="0"/>
              </a:rPr>
              <a:t>nếu</a:t>
            </a:r>
            <a:r>
              <a:rPr lang="en-US" sz="2400" dirty="0">
                <a:solidFill>
                  <a:srgbClr val="0033CC"/>
                </a:solidFill>
                <a:latin typeface="Times New Roman" pitchFamily="18" charset="0"/>
                <a:cs typeface="Times New Roman" pitchFamily="18" charset="0"/>
              </a:rPr>
              <a:t> </a:t>
            </a:r>
            <a:r>
              <a:rPr lang="en-US" sz="2400" dirty="0" err="1">
                <a:solidFill>
                  <a:srgbClr val="0033CC"/>
                </a:solidFill>
                <a:latin typeface="Times New Roman" pitchFamily="18" charset="0"/>
                <a:cs typeface="Times New Roman" pitchFamily="18" charset="0"/>
              </a:rPr>
              <a:t>có</a:t>
            </a:r>
            <a:r>
              <a:rPr lang="en-US" sz="2400" dirty="0">
                <a:solidFill>
                  <a:srgbClr val="0033CC"/>
                </a:solidFill>
                <a:latin typeface="Times New Roman" pitchFamily="18" charset="0"/>
                <a:cs typeface="Times New Roman" pitchFamily="18" charset="0"/>
              </a:rPr>
              <a:t> </a:t>
            </a:r>
            <a:r>
              <a:rPr lang="en-US" sz="2400" dirty="0" err="1">
                <a:solidFill>
                  <a:srgbClr val="0033CC"/>
                </a:solidFill>
                <a:latin typeface="Times New Roman" pitchFamily="18" charset="0"/>
                <a:cs typeface="Times New Roman" pitchFamily="18" charset="0"/>
              </a:rPr>
              <a:t>sự</a:t>
            </a:r>
            <a:r>
              <a:rPr lang="en-US" sz="2400" dirty="0">
                <a:solidFill>
                  <a:srgbClr val="0033CC"/>
                </a:solidFill>
                <a:latin typeface="Times New Roman" pitchFamily="18" charset="0"/>
                <a:cs typeface="Times New Roman" pitchFamily="18" charset="0"/>
              </a:rPr>
              <a:t> </a:t>
            </a:r>
            <a:r>
              <a:rPr lang="en-US" sz="2400" dirty="0" err="1">
                <a:solidFill>
                  <a:srgbClr val="0033CC"/>
                </a:solidFill>
                <a:latin typeface="Times New Roman" pitchFamily="18" charset="0"/>
                <a:cs typeface="Times New Roman" pitchFamily="18" charset="0"/>
              </a:rPr>
              <a:t>cố</a:t>
            </a:r>
            <a:r>
              <a:rPr lang="en-US" sz="2400" dirty="0">
                <a:solidFill>
                  <a:srgbClr val="0033CC"/>
                </a:solidFill>
                <a:latin typeface="Times New Roman" pitchFamily="18" charset="0"/>
                <a:cs typeface="Times New Roman" pitchFamily="18" charset="0"/>
              </a:rPr>
              <a:t> </a:t>
            </a:r>
            <a:r>
              <a:rPr lang="en-US" sz="2400" dirty="0" err="1">
                <a:solidFill>
                  <a:srgbClr val="0033CC"/>
                </a:solidFill>
                <a:latin typeface="Times New Roman" pitchFamily="18" charset="0"/>
                <a:cs typeface="Times New Roman" pitchFamily="18" charset="0"/>
              </a:rPr>
              <a:t>phải</a:t>
            </a:r>
            <a:r>
              <a:rPr lang="en-US" sz="2400" dirty="0">
                <a:solidFill>
                  <a:srgbClr val="0033CC"/>
                </a:solidFill>
                <a:latin typeface="Times New Roman" pitchFamily="18" charset="0"/>
                <a:cs typeface="Times New Roman" pitchFamily="18" charset="0"/>
              </a:rPr>
              <a:t> </a:t>
            </a:r>
            <a:r>
              <a:rPr lang="en-US" sz="2400" dirty="0" err="1">
                <a:solidFill>
                  <a:srgbClr val="0033CC"/>
                </a:solidFill>
                <a:latin typeface="Times New Roman" pitchFamily="18" charset="0"/>
                <a:cs typeface="Times New Roman" pitchFamily="18" charset="0"/>
              </a:rPr>
              <a:t>báo</a:t>
            </a:r>
            <a:r>
              <a:rPr lang="en-US" sz="2400" dirty="0">
                <a:solidFill>
                  <a:srgbClr val="0033CC"/>
                </a:solidFill>
                <a:latin typeface="Times New Roman" pitchFamily="18" charset="0"/>
                <a:cs typeface="Times New Roman" pitchFamily="18" charset="0"/>
              </a:rPr>
              <a:t> </a:t>
            </a:r>
            <a:r>
              <a:rPr lang="en-US" sz="2400" dirty="0" err="1">
                <a:solidFill>
                  <a:srgbClr val="0033CC"/>
                </a:solidFill>
                <a:latin typeface="Times New Roman" pitchFamily="18" charset="0"/>
                <a:cs typeface="Times New Roman" pitchFamily="18" charset="0"/>
              </a:rPr>
              <a:t>ngay</a:t>
            </a:r>
            <a:r>
              <a:rPr lang="en-US" sz="2400" dirty="0">
                <a:solidFill>
                  <a:srgbClr val="0033CC"/>
                </a:solidFill>
                <a:latin typeface="Times New Roman" pitchFamily="18" charset="0"/>
                <a:cs typeface="Times New Roman" pitchFamily="18" charset="0"/>
              </a:rPr>
              <a:t> </a:t>
            </a:r>
            <a:r>
              <a:rPr lang="en-US" sz="2400" dirty="0" err="1">
                <a:solidFill>
                  <a:srgbClr val="0033CC"/>
                </a:solidFill>
                <a:latin typeface="Times New Roman" pitchFamily="18" charset="0"/>
                <a:cs typeface="Times New Roman" pitchFamily="18" charset="0"/>
              </a:rPr>
              <a:t>cho</a:t>
            </a:r>
            <a:r>
              <a:rPr lang="en-US" sz="2400" dirty="0">
                <a:solidFill>
                  <a:srgbClr val="0033CC"/>
                </a:solidFill>
                <a:latin typeface="Times New Roman" pitchFamily="18" charset="0"/>
                <a:cs typeface="Times New Roman" pitchFamily="18" charset="0"/>
              </a:rPr>
              <a:t> </a:t>
            </a:r>
            <a:r>
              <a:rPr lang="en-US" sz="2400" dirty="0" err="1">
                <a:solidFill>
                  <a:srgbClr val="0033CC"/>
                </a:solidFill>
                <a:latin typeface="Times New Roman" pitchFamily="18" charset="0"/>
                <a:cs typeface="Times New Roman" pitchFamily="18" charset="0"/>
              </a:rPr>
              <a:t>cán</a:t>
            </a:r>
            <a:r>
              <a:rPr lang="en-US" sz="2400" dirty="0">
                <a:solidFill>
                  <a:srgbClr val="0033CC"/>
                </a:solidFill>
                <a:latin typeface="Times New Roman" pitchFamily="18" charset="0"/>
                <a:cs typeface="Times New Roman" pitchFamily="18" charset="0"/>
              </a:rPr>
              <a:t> </a:t>
            </a:r>
            <a:r>
              <a:rPr lang="en-US" sz="2400" dirty="0" err="1">
                <a:solidFill>
                  <a:srgbClr val="0033CC"/>
                </a:solidFill>
                <a:latin typeface="Times New Roman" pitchFamily="18" charset="0"/>
                <a:cs typeface="Times New Roman" pitchFamily="18" charset="0"/>
              </a:rPr>
              <a:t>bộ</a:t>
            </a:r>
            <a:r>
              <a:rPr lang="en-US" sz="2400" dirty="0">
                <a:solidFill>
                  <a:srgbClr val="0033CC"/>
                </a:solidFill>
                <a:latin typeface="Times New Roman" pitchFamily="18" charset="0"/>
                <a:cs typeface="Times New Roman" pitchFamily="18" charset="0"/>
              </a:rPr>
              <a:t> </a:t>
            </a:r>
            <a:r>
              <a:rPr lang="en-US" sz="2400" dirty="0" err="1">
                <a:solidFill>
                  <a:srgbClr val="0033CC"/>
                </a:solidFill>
                <a:latin typeface="Times New Roman" pitchFamily="18" charset="0"/>
                <a:cs typeface="Times New Roman" pitchFamily="18" charset="0"/>
              </a:rPr>
              <a:t>quản</a:t>
            </a:r>
            <a:r>
              <a:rPr lang="en-US" sz="2400" dirty="0">
                <a:solidFill>
                  <a:srgbClr val="0033CC"/>
                </a:solidFill>
                <a:latin typeface="Times New Roman" pitchFamily="18" charset="0"/>
                <a:cs typeface="Times New Roman" pitchFamily="18" charset="0"/>
              </a:rPr>
              <a:t> </a:t>
            </a:r>
            <a:r>
              <a:rPr lang="en-US" sz="2400" dirty="0" err="1">
                <a:solidFill>
                  <a:srgbClr val="0033CC"/>
                </a:solidFill>
                <a:latin typeface="Times New Roman" pitchFamily="18" charset="0"/>
                <a:cs typeface="Times New Roman" pitchFamily="18" charset="0"/>
              </a:rPr>
              <a:t>lý</a:t>
            </a:r>
            <a:r>
              <a:rPr lang="en-US" sz="2400" dirty="0">
                <a:solidFill>
                  <a:srgbClr val="0033CC"/>
                </a:solidFill>
                <a:latin typeface="Times New Roman" pitchFamily="18" charset="0"/>
                <a:cs typeface="Times New Roman" pitchFamily="18" charset="0"/>
              </a:rPr>
              <a:t>.</a:t>
            </a:r>
          </a:p>
          <a:p>
            <a:pPr>
              <a:lnSpc>
                <a:spcPct val="150000"/>
              </a:lnSpc>
            </a:pPr>
            <a:r>
              <a:rPr lang="en-US" sz="2400" dirty="0">
                <a:solidFill>
                  <a:srgbClr val="0033CC"/>
                </a:solidFill>
                <a:latin typeface="Times New Roman" pitchFamily="18" charset="0"/>
                <a:cs typeface="Times New Roman" pitchFamily="18" charset="0"/>
              </a:rPr>
              <a:t>- </a:t>
            </a:r>
            <a:r>
              <a:rPr lang="en-US" sz="2400" dirty="0" err="1">
                <a:solidFill>
                  <a:srgbClr val="0033CC"/>
                </a:solidFill>
                <a:latin typeface="Times New Roman" pitchFamily="18" charset="0"/>
                <a:cs typeface="Times New Roman" pitchFamily="18" charset="0"/>
              </a:rPr>
              <a:t>Khi</a:t>
            </a:r>
            <a:r>
              <a:rPr lang="en-US" sz="2400" dirty="0">
                <a:solidFill>
                  <a:srgbClr val="0033CC"/>
                </a:solidFill>
                <a:latin typeface="Times New Roman" pitchFamily="18" charset="0"/>
                <a:cs typeface="Times New Roman" pitchFamily="18" charset="0"/>
              </a:rPr>
              <a:t> </a:t>
            </a:r>
            <a:r>
              <a:rPr lang="en-US" sz="2400" dirty="0" err="1">
                <a:solidFill>
                  <a:srgbClr val="0033CC"/>
                </a:solidFill>
                <a:latin typeface="Times New Roman" pitchFamily="18" charset="0"/>
                <a:cs typeface="Times New Roman" pitchFamily="18" charset="0"/>
              </a:rPr>
              <a:t>sử</a:t>
            </a:r>
            <a:r>
              <a:rPr lang="en-US" sz="2400" dirty="0">
                <a:solidFill>
                  <a:srgbClr val="0033CC"/>
                </a:solidFill>
                <a:latin typeface="Times New Roman" pitchFamily="18" charset="0"/>
                <a:cs typeface="Times New Roman" pitchFamily="18" charset="0"/>
              </a:rPr>
              <a:t> </a:t>
            </a:r>
            <a:r>
              <a:rPr lang="en-US" sz="2400" dirty="0" err="1">
                <a:solidFill>
                  <a:srgbClr val="0033CC"/>
                </a:solidFill>
                <a:latin typeface="Times New Roman" pitchFamily="18" charset="0"/>
                <a:cs typeface="Times New Roman" pitchFamily="18" charset="0"/>
              </a:rPr>
              <a:t>dụng</a:t>
            </a:r>
            <a:r>
              <a:rPr lang="en-US" sz="2400" dirty="0">
                <a:solidFill>
                  <a:srgbClr val="0033CC"/>
                </a:solidFill>
                <a:latin typeface="Times New Roman" pitchFamily="18" charset="0"/>
                <a:cs typeface="Times New Roman" pitchFamily="18" charset="0"/>
              </a:rPr>
              <a:t> </a:t>
            </a:r>
            <a:r>
              <a:rPr lang="en-US" sz="2400" dirty="0" err="1">
                <a:solidFill>
                  <a:srgbClr val="0033CC"/>
                </a:solidFill>
                <a:latin typeface="Times New Roman" pitchFamily="18" charset="0"/>
                <a:cs typeface="Times New Roman" pitchFamily="18" charset="0"/>
              </a:rPr>
              <a:t>các</a:t>
            </a:r>
            <a:r>
              <a:rPr lang="en-US" sz="2400" dirty="0">
                <a:solidFill>
                  <a:srgbClr val="0033CC"/>
                </a:solidFill>
                <a:latin typeface="Times New Roman" pitchFamily="18" charset="0"/>
                <a:cs typeface="Times New Roman" pitchFamily="18" charset="0"/>
              </a:rPr>
              <a:t> </a:t>
            </a:r>
            <a:r>
              <a:rPr lang="en-US" sz="2400" dirty="0" err="1">
                <a:solidFill>
                  <a:srgbClr val="0033CC"/>
                </a:solidFill>
                <a:latin typeface="Times New Roman" pitchFamily="18" charset="0"/>
                <a:cs typeface="Times New Roman" pitchFamily="18" charset="0"/>
              </a:rPr>
              <a:t>thiết</a:t>
            </a:r>
            <a:r>
              <a:rPr lang="en-US" sz="2400" dirty="0">
                <a:solidFill>
                  <a:srgbClr val="0033CC"/>
                </a:solidFill>
                <a:latin typeface="Times New Roman" pitchFamily="18" charset="0"/>
                <a:cs typeface="Times New Roman" pitchFamily="18" charset="0"/>
              </a:rPr>
              <a:t> </a:t>
            </a:r>
            <a:r>
              <a:rPr lang="en-US" sz="2400" dirty="0" err="1">
                <a:solidFill>
                  <a:srgbClr val="0033CC"/>
                </a:solidFill>
                <a:latin typeface="Times New Roman" pitchFamily="18" charset="0"/>
                <a:cs typeface="Times New Roman" pitchFamily="18" charset="0"/>
              </a:rPr>
              <a:t>bị</a:t>
            </a:r>
            <a:r>
              <a:rPr lang="en-US" sz="2400" dirty="0">
                <a:solidFill>
                  <a:srgbClr val="0033CC"/>
                </a:solidFill>
                <a:latin typeface="Times New Roman" pitchFamily="18" charset="0"/>
                <a:cs typeface="Times New Roman" pitchFamily="18" charset="0"/>
              </a:rPr>
              <a:t> CNTT </a:t>
            </a:r>
            <a:r>
              <a:rPr lang="en-US" sz="2400" dirty="0" err="1">
                <a:solidFill>
                  <a:srgbClr val="0033CC"/>
                </a:solidFill>
                <a:latin typeface="Times New Roman" pitchFamily="18" charset="0"/>
                <a:cs typeface="Times New Roman" pitchFamily="18" charset="0"/>
              </a:rPr>
              <a:t>và</a:t>
            </a:r>
            <a:r>
              <a:rPr lang="en-US" sz="2400" dirty="0">
                <a:solidFill>
                  <a:srgbClr val="0033CC"/>
                </a:solidFill>
                <a:latin typeface="Times New Roman" pitchFamily="18" charset="0"/>
                <a:cs typeface="Times New Roman" pitchFamily="18" charset="0"/>
              </a:rPr>
              <a:t> </a:t>
            </a:r>
            <a:r>
              <a:rPr lang="en-US" sz="2400" dirty="0" err="1">
                <a:solidFill>
                  <a:srgbClr val="0033CC"/>
                </a:solidFill>
                <a:latin typeface="Times New Roman" pitchFamily="18" charset="0"/>
                <a:cs typeface="Times New Roman" pitchFamily="18" charset="0"/>
              </a:rPr>
              <a:t>đồ</a:t>
            </a:r>
            <a:r>
              <a:rPr lang="en-US" sz="2400" dirty="0">
                <a:solidFill>
                  <a:srgbClr val="0033CC"/>
                </a:solidFill>
                <a:latin typeface="Times New Roman" pitchFamily="18" charset="0"/>
                <a:cs typeface="Times New Roman" pitchFamily="18" charset="0"/>
              </a:rPr>
              <a:t> </a:t>
            </a:r>
            <a:r>
              <a:rPr lang="en-US" sz="2400" dirty="0" err="1">
                <a:solidFill>
                  <a:srgbClr val="0033CC"/>
                </a:solidFill>
                <a:latin typeface="Times New Roman" pitchFamily="18" charset="0"/>
                <a:cs typeface="Times New Roman" pitchFamily="18" charset="0"/>
              </a:rPr>
              <a:t>dùng</a:t>
            </a:r>
            <a:r>
              <a:rPr lang="en-US" sz="2400" dirty="0">
                <a:solidFill>
                  <a:srgbClr val="0033CC"/>
                </a:solidFill>
                <a:latin typeface="Times New Roman" pitchFamily="18" charset="0"/>
                <a:cs typeface="Times New Roman" pitchFamily="18" charset="0"/>
              </a:rPr>
              <a:t> </a:t>
            </a:r>
            <a:r>
              <a:rPr lang="en-US" sz="2400" dirty="0" err="1">
                <a:solidFill>
                  <a:srgbClr val="0033CC"/>
                </a:solidFill>
                <a:latin typeface="Times New Roman" pitchFamily="18" charset="0"/>
                <a:cs typeface="Times New Roman" pitchFamily="18" charset="0"/>
              </a:rPr>
              <a:t>giảng</a:t>
            </a:r>
            <a:r>
              <a:rPr lang="en-US" sz="2400" dirty="0">
                <a:solidFill>
                  <a:srgbClr val="0033CC"/>
                </a:solidFill>
                <a:latin typeface="Times New Roman" pitchFamily="18" charset="0"/>
                <a:cs typeface="Times New Roman" pitchFamily="18" charset="0"/>
              </a:rPr>
              <a:t> </a:t>
            </a:r>
            <a:r>
              <a:rPr lang="en-US" sz="2400" dirty="0" err="1">
                <a:solidFill>
                  <a:srgbClr val="0033CC"/>
                </a:solidFill>
                <a:latin typeface="Times New Roman" pitchFamily="18" charset="0"/>
                <a:cs typeface="Times New Roman" pitchFamily="18" charset="0"/>
              </a:rPr>
              <a:t>dạy</a:t>
            </a:r>
            <a:r>
              <a:rPr lang="en-US" sz="2400" dirty="0">
                <a:solidFill>
                  <a:srgbClr val="0033CC"/>
                </a:solidFill>
                <a:latin typeface="Times New Roman" pitchFamily="18" charset="0"/>
                <a:cs typeface="Times New Roman" pitchFamily="18" charset="0"/>
              </a:rPr>
              <a:t>, </a:t>
            </a:r>
            <a:r>
              <a:rPr lang="en-US" sz="2400" dirty="0" err="1">
                <a:solidFill>
                  <a:srgbClr val="0033CC"/>
                </a:solidFill>
                <a:latin typeface="Times New Roman" pitchFamily="18" charset="0"/>
                <a:cs typeface="Times New Roman" pitchFamily="18" charset="0"/>
              </a:rPr>
              <a:t>học</a:t>
            </a:r>
            <a:r>
              <a:rPr lang="en-US" sz="2400" dirty="0">
                <a:solidFill>
                  <a:srgbClr val="0033CC"/>
                </a:solidFill>
                <a:latin typeface="Times New Roman" pitchFamily="18" charset="0"/>
                <a:cs typeface="Times New Roman" pitchFamily="18" charset="0"/>
              </a:rPr>
              <a:t> </a:t>
            </a:r>
            <a:r>
              <a:rPr lang="en-US" sz="2400" dirty="0" err="1">
                <a:solidFill>
                  <a:srgbClr val="0033CC"/>
                </a:solidFill>
                <a:latin typeface="Times New Roman" pitchFamily="18" charset="0"/>
                <a:cs typeface="Times New Roman" pitchFamily="18" charset="0"/>
              </a:rPr>
              <a:t>tập</a:t>
            </a:r>
            <a:r>
              <a:rPr lang="en-US" sz="2400" dirty="0">
                <a:solidFill>
                  <a:srgbClr val="0033CC"/>
                </a:solidFill>
                <a:latin typeface="Times New Roman" pitchFamily="18" charset="0"/>
                <a:cs typeface="Times New Roman" pitchFamily="18" charset="0"/>
              </a:rPr>
              <a:t> </a:t>
            </a:r>
            <a:r>
              <a:rPr lang="en-US" sz="2400" dirty="0" err="1">
                <a:solidFill>
                  <a:srgbClr val="0033CC"/>
                </a:solidFill>
                <a:latin typeface="Times New Roman" pitchFamily="18" charset="0"/>
                <a:cs typeface="Times New Roman" pitchFamily="18" charset="0"/>
              </a:rPr>
              <a:t>phải</a:t>
            </a:r>
            <a:r>
              <a:rPr lang="en-US" sz="2400" dirty="0">
                <a:solidFill>
                  <a:srgbClr val="0033CC"/>
                </a:solidFill>
                <a:latin typeface="Times New Roman" pitchFamily="18" charset="0"/>
                <a:cs typeface="Times New Roman" pitchFamily="18" charset="0"/>
              </a:rPr>
              <a:t> </a:t>
            </a:r>
            <a:r>
              <a:rPr lang="en-US" sz="2400" dirty="0" err="1">
                <a:solidFill>
                  <a:srgbClr val="0033CC"/>
                </a:solidFill>
                <a:latin typeface="Times New Roman" pitchFamily="18" charset="0"/>
                <a:cs typeface="Times New Roman" pitchFamily="18" charset="0"/>
              </a:rPr>
              <a:t>tuân</a:t>
            </a:r>
            <a:r>
              <a:rPr lang="en-US" sz="2400" dirty="0">
                <a:solidFill>
                  <a:srgbClr val="0033CC"/>
                </a:solidFill>
                <a:latin typeface="Times New Roman" pitchFamily="18" charset="0"/>
                <a:cs typeface="Times New Roman" pitchFamily="18" charset="0"/>
              </a:rPr>
              <a:t> </a:t>
            </a:r>
            <a:r>
              <a:rPr lang="en-US" sz="2400" dirty="0" err="1">
                <a:solidFill>
                  <a:srgbClr val="0033CC"/>
                </a:solidFill>
                <a:latin typeface="Times New Roman" pitchFamily="18" charset="0"/>
                <a:cs typeface="Times New Roman" pitchFamily="18" charset="0"/>
              </a:rPr>
              <a:t>thủ</a:t>
            </a:r>
            <a:r>
              <a:rPr lang="en-US" sz="2400" dirty="0">
                <a:solidFill>
                  <a:srgbClr val="0033CC"/>
                </a:solidFill>
                <a:latin typeface="Times New Roman" pitchFamily="18" charset="0"/>
                <a:cs typeface="Times New Roman" pitchFamily="18" charset="0"/>
              </a:rPr>
              <a:t> </a:t>
            </a:r>
            <a:r>
              <a:rPr lang="en-US" sz="2400" dirty="0" err="1">
                <a:solidFill>
                  <a:srgbClr val="0033CC"/>
                </a:solidFill>
                <a:latin typeface="Times New Roman" pitchFamily="18" charset="0"/>
                <a:cs typeface="Times New Roman" pitchFamily="18" charset="0"/>
              </a:rPr>
              <a:t>theo</a:t>
            </a:r>
            <a:r>
              <a:rPr lang="en-US" sz="2400" dirty="0">
                <a:solidFill>
                  <a:srgbClr val="0033CC"/>
                </a:solidFill>
                <a:latin typeface="Times New Roman" pitchFamily="18" charset="0"/>
                <a:cs typeface="Times New Roman" pitchFamily="18" charset="0"/>
              </a:rPr>
              <a:t> </a:t>
            </a:r>
            <a:r>
              <a:rPr lang="en-US" sz="2400" dirty="0" err="1">
                <a:solidFill>
                  <a:srgbClr val="0033CC"/>
                </a:solidFill>
                <a:latin typeface="Times New Roman" pitchFamily="18" charset="0"/>
                <a:cs typeface="Times New Roman" pitchFamily="18" charset="0"/>
              </a:rPr>
              <a:t>đúng</a:t>
            </a:r>
            <a:r>
              <a:rPr lang="en-US" sz="2400" dirty="0">
                <a:solidFill>
                  <a:srgbClr val="0033CC"/>
                </a:solidFill>
                <a:latin typeface="Times New Roman" pitchFamily="18" charset="0"/>
                <a:cs typeface="Times New Roman" pitchFamily="18" charset="0"/>
              </a:rPr>
              <a:t> </a:t>
            </a:r>
            <a:r>
              <a:rPr lang="en-US" sz="2400" dirty="0" err="1">
                <a:solidFill>
                  <a:srgbClr val="0033CC"/>
                </a:solidFill>
                <a:latin typeface="Times New Roman" pitchFamily="18" charset="0"/>
                <a:cs typeface="Times New Roman" pitchFamily="18" charset="0"/>
              </a:rPr>
              <a:t>quy</a:t>
            </a:r>
            <a:r>
              <a:rPr lang="en-US" sz="2400" dirty="0">
                <a:solidFill>
                  <a:srgbClr val="0033CC"/>
                </a:solidFill>
                <a:latin typeface="Times New Roman" pitchFamily="18" charset="0"/>
                <a:cs typeface="Times New Roman" pitchFamily="18" charset="0"/>
              </a:rPr>
              <a:t> </a:t>
            </a:r>
            <a:r>
              <a:rPr lang="en-US" sz="2400" dirty="0" err="1">
                <a:solidFill>
                  <a:srgbClr val="0033CC"/>
                </a:solidFill>
                <a:latin typeface="Times New Roman" pitchFamily="18" charset="0"/>
                <a:cs typeface="Times New Roman" pitchFamily="18" charset="0"/>
              </a:rPr>
              <a:t>trình</a:t>
            </a:r>
            <a:r>
              <a:rPr lang="en-US" sz="2400" dirty="0">
                <a:solidFill>
                  <a:srgbClr val="0033CC"/>
                </a:solidFill>
                <a:latin typeface="Times New Roman" pitchFamily="18" charset="0"/>
                <a:cs typeface="Times New Roman" pitchFamily="18" charset="0"/>
              </a:rPr>
              <a:t>.</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8" name="Rectangle 4"/>
          <p:cNvSpPr>
            <a:spLocks noChangeArrowheads="1"/>
          </p:cNvSpPr>
          <p:nvPr/>
        </p:nvSpPr>
        <p:spPr bwMode="auto">
          <a:xfrm>
            <a:off x="762000" y="76200"/>
            <a:ext cx="7924800"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182563" algn="ctr" defTabSz="914400" rtl="0" eaLnBrk="1" fontAlgn="base" latinLnBrk="0" hangingPunct="1">
              <a:lnSpc>
                <a:spcPct val="100000"/>
              </a:lnSpc>
              <a:spcBef>
                <a:spcPct val="0"/>
              </a:spcBef>
              <a:spcAft>
                <a:spcPct val="0"/>
              </a:spcAft>
              <a:buClrTx/>
              <a:buSzTx/>
              <a:buFontTx/>
              <a:buNone/>
              <a:tabLst>
                <a:tab pos="2217738" algn="l"/>
              </a:tabLst>
            </a:pPr>
            <a:r>
              <a:rPr kumimoji="0" lang="en-US" b="1" i="0" u="none" strike="noStrike" cap="none" normalizeH="0" baseline="0" dirty="0" smtClean="0">
                <a:ln>
                  <a:noFill/>
                </a:ln>
                <a:solidFill>
                  <a:schemeClr val="bg1"/>
                </a:solidFill>
                <a:effectLst>
                  <a:outerShdw blurRad="38100" dist="38100" dir="2700000" algn="tl">
                    <a:srgbClr val="000000">
                      <a:alpha val="43137"/>
                    </a:srgbClr>
                  </a:outerShdw>
                </a:effectLst>
                <a:latin typeface="+mn-lt"/>
                <a:ea typeface="Calibri" pitchFamily="34" charset="0"/>
                <a:cs typeface="Times New Roman" pitchFamily="18" charset="0"/>
              </a:rPr>
              <a:t>QUY TRÌNH VẬN HÀNH VÀ KHAI THÁC CÁC THIẾT BỊ CNTT</a:t>
            </a:r>
            <a:endParaRPr kumimoji="0" lang="en-US" b="1" i="0" u="none" strike="noStrike" cap="none" normalizeH="0" baseline="0" dirty="0" smtClean="0">
              <a:ln>
                <a:noFill/>
              </a:ln>
              <a:solidFill>
                <a:schemeClr val="bg1"/>
              </a:solidFill>
              <a:effectLst>
                <a:outerShdw blurRad="38100" dist="38100" dir="2700000" algn="tl">
                  <a:srgbClr val="000000">
                    <a:alpha val="43137"/>
                  </a:srgbClr>
                </a:outerShdw>
              </a:effectLst>
              <a:latin typeface="+mn-lt"/>
            </a:endParaRPr>
          </a:p>
        </p:txBody>
      </p:sp>
      <p:graphicFrame>
        <p:nvGraphicFramePr>
          <p:cNvPr id="18" name="Table 17"/>
          <p:cNvGraphicFramePr>
            <a:graphicFrameLocks noGrp="1"/>
          </p:cNvGraphicFramePr>
          <p:nvPr/>
        </p:nvGraphicFramePr>
        <p:xfrm>
          <a:off x="457199" y="1163781"/>
          <a:ext cx="8458202" cy="4995081"/>
        </p:xfrm>
        <a:graphic>
          <a:graphicData uri="http://schemas.openxmlformats.org/drawingml/2006/table">
            <a:tbl>
              <a:tblPr/>
              <a:tblGrid>
                <a:gridCol w="990601"/>
                <a:gridCol w="609600"/>
                <a:gridCol w="3505200"/>
                <a:gridCol w="3352801"/>
              </a:tblGrid>
              <a:tr h="424597">
                <a:tc>
                  <a:txBody>
                    <a:bodyPr/>
                    <a:lstStyle/>
                    <a:p>
                      <a:pPr marL="182880" indent="182880" algn="ctr">
                        <a:lnSpc>
                          <a:spcPct val="100000"/>
                        </a:lnSpc>
                        <a:spcAft>
                          <a:spcPts val="0"/>
                        </a:spcAft>
                      </a:pPr>
                      <a:r>
                        <a:rPr lang="en-US" sz="1400" b="1" baseline="0" dirty="0" err="1">
                          <a:solidFill>
                            <a:schemeClr val="accent4">
                              <a:lumMod val="50000"/>
                              <a:lumOff val="50000"/>
                            </a:schemeClr>
                          </a:solidFill>
                          <a:latin typeface="Times New Roman"/>
                          <a:ea typeface="Calibri"/>
                          <a:cs typeface="Times New Roman"/>
                        </a:rPr>
                        <a:t>Thiết</a:t>
                      </a:r>
                      <a:r>
                        <a:rPr lang="en-US" sz="1400" b="1" baseline="0" dirty="0">
                          <a:solidFill>
                            <a:schemeClr val="accent4">
                              <a:lumMod val="50000"/>
                              <a:lumOff val="50000"/>
                            </a:schemeClr>
                          </a:solidFill>
                          <a:latin typeface="Times New Roman"/>
                          <a:ea typeface="Calibri"/>
                          <a:cs typeface="Times New Roman"/>
                        </a:rPr>
                        <a:t> </a:t>
                      </a:r>
                      <a:r>
                        <a:rPr lang="en-US" sz="1400" b="1" baseline="0" dirty="0" err="1">
                          <a:solidFill>
                            <a:schemeClr val="accent4">
                              <a:lumMod val="50000"/>
                              <a:lumOff val="50000"/>
                            </a:schemeClr>
                          </a:solidFill>
                          <a:latin typeface="Times New Roman"/>
                          <a:ea typeface="Calibri"/>
                          <a:cs typeface="Times New Roman"/>
                        </a:rPr>
                        <a:t>bị</a:t>
                      </a:r>
                      <a:endParaRPr lang="en-US" sz="1400" baseline="0" dirty="0">
                        <a:solidFill>
                          <a:schemeClr val="accent4">
                            <a:lumMod val="50000"/>
                            <a:lumOff val="50000"/>
                          </a:schemeClr>
                        </a:solidFill>
                        <a:latin typeface="Calibri"/>
                        <a:ea typeface="Calibri"/>
                        <a:cs typeface="Times New Roman"/>
                      </a:endParaRPr>
                    </a:p>
                  </a:txBody>
                  <a:tcPr marL="29669" marR="296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indent="182880" algn="ctr">
                        <a:lnSpc>
                          <a:spcPct val="100000"/>
                        </a:lnSpc>
                        <a:spcAft>
                          <a:spcPts val="0"/>
                        </a:spcAft>
                      </a:pPr>
                      <a:r>
                        <a:rPr lang="en-US" sz="1400" b="1" baseline="0" dirty="0" err="1">
                          <a:solidFill>
                            <a:schemeClr val="accent4">
                              <a:lumMod val="50000"/>
                              <a:lumOff val="50000"/>
                            </a:schemeClr>
                          </a:solidFill>
                          <a:latin typeface="Times New Roman"/>
                          <a:ea typeface="Calibri"/>
                          <a:cs typeface="Times New Roman"/>
                        </a:rPr>
                        <a:t>Đối</a:t>
                      </a:r>
                      <a:r>
                        <a:rPr lang="en-US" sz="1400" b="1" baseline="0" dirty="0">
                          <a:solidFill>
                            <a:schemeClr val="accent4">
                              <a:lumMod val="50000"/>
                              <a:lumOff val="50000"/>
                            </a:schemeClr>
                          </a:solidFill>
                          <a:latin typeface="Times New Roman"/>
                          <a:ea typeface="Calibri"/>
                          <a:cs typeface="Times New Roman"/>
                        </a:rPr>
                        <a:t> </a:t>
                      </a:r>
                      <a:r>
                        <a:rPr lang="en-US" sz="1400" b="1" baseline="0" dirty="0" err="1">
                          <a:solidFill>
                            <a:schemeClr val="accent4">
                              <a:lumMod val="50000"/>
                              <a:lumOff val="50000"/>
                            </a:schemeClr>
                          </a:solidFill>
                          <a:latin typeface="Times New Roman"/>
                          <a:ea typeface="Calibri"/>
                          <a:cs typeface="Times New Roman"/>
                        </a:rPr>
                        <a:t>tượng</a:t>
                      </a:r>
                      <a:endParaRPr lang="en-US" sz="1400" baseline="0" dirty="0">
                        <a:solidFill>
                          <a:schemeClr val="accent4">
                            <a:lumMod val="50000"/>
                            <a:lumOff val="50000"/>
                          </a:schemeClr>
                        </a:solidFill>
                        <a:latin typeface="Calibri"/>
                        <a:ea typeface="Calibri"/>
                        <a:cs typeface="Times New Roman"/>
                      </a:endParaRPr>
                    </a:p>
                  </a:txBody>
                  <a:tcPr marL="29669" marR="296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indent="182880" algn="ctr">
                        <a:lnSpc>
                          <a:spcPct val="100000"/>
                        </a:lnSpc>
                        <a:spcAft>
                          <a:spcPts val="0"/>
                        </a:spcAft>
                      </a:pPr>
                      <a:r>
                        <a:rPr lang="en-US" sz="1400" b="1" baseline="0" dirty="0" err="1">
                          <a:solidFill>
                            <a:schemeClr val="accent4">
                              <a:lumMod val="50000"/>
                              <a:lumOff val="50000"/>
                            </a:schemeClr>
                          </a:solidFill>
                          <a:latin typeface="Times New Roman"/>
                          <a:ea typeface="Calibri"/>
                          <a:cs typeface="Times New Roman"/>
                        </a:rPr>
                        <a:t>Các</a:t>
                      </a:r>
                      <a:r>
                        <a:rPr lang="en-US" sz="1400" b="1" baseline="0" dirty="0">
                          <a:solidFill>
                            <a:schemeClr val="accent4">
                              <a:lumMod val="50000"/>
                              <a:lumOff val="50000"/>
                            </a:schemeClr>
                          </a:solidFill>
                          <a:latin typeface="Times New Roman"/>
                          <a:ea typeface="Calibri"/>
                          <a:cs typeface="Times New Roman"/>
                        </a:rPr>
                        <a:t> </a:t>
                      </a:r>
                      <a:r>
                        <a:rPr lang="en-US" sz="1400" b="1" baseline="0" dirty="0" err="1">
                          <a:solidFill>
                            <a:schemeClr val="accent4">
                              <a:lumMod val="50000"/>
                              <a:lumOff val="50000"/>
                            </a:schemeClr>
                          </a:solidFill>
                          <a:latin typeface="Times New Roman"/>
                          <a:ea typeface="Calibri"/>
                          <a:cs typeface="Times New Roman"/>
                        </a:rPr>
                        <a:t>bước</a:t>
                      </a:r>
                      <a:r>
                        <a:rPr lang="en-US" sz="1400" b="1" baseline="0" dirty="0">
                          <a:solidFill>
                            <a:schemeClr val="accent4">
                              <a:lumMod val="50000"/>
                              <a:lumOff val="50000"/>
                            </a:schemeClr>
                          </a:solidFill>
                          <a:latin typeface="Times New Roman"/>
                          <a:ea typeface="Calibri"/>
                          <a:cs typeface="Times New Roman"/>
                        </a:rPr>
                        <a:t> </a:t>
                      </a:r>
                      <a:r>
                        <a:rPr lang="en-US" sz="1400" b="1" baseline="0" dirty="0" err="1">
                          <a:solidFill>
                            <a:schemeClr val="accent4">
                              <a:lumMod val="50000"/>
                              <a:lumOff val="50000"/>
                            </a:schemeClr>
                          </a:solidFill>
                          <a:latin typeface="Times New Roman"/>
                          <a:ea typeface="Calibri"/>
                          <a:cs typeface="Times New Roman"/>
                        </a:rPr>
                        <a:t>thực</a:t>
                      </a:r>
                      <a:r>
                        <a:rPr lang="en-US" sz="1400" b="1" baseline="0" dirty="0">
                          <a:solidFill>
                            <a:schemeClr val="accent4">
                              <a:lumMod val="50000"/>
                              <a:lumOff val="50000"/>
                            </a:schemeClr>
                          </a:solidFill>
                          <a:latin typeface="Times New Roman"/>
                          <a:ea typeface="Calibri"/>
                          <a:cs typeface="Times New Roman"/>
                        </a:rPr>
                        <a:t> </a:t>
                      </a:r>
                      <a:r>
                        <a:rPr lang="en-US" sz="1400" b="1" baseline="0" dirty="0" err="1">
                          <a:solidFill>
                            <a:schemeClr val="accent4">
                              <a:lumMod val="50000"/>
                              <a:lumOff val="50000"/>
                            </a:schemeClr>
                          </a:solidFill>
                          <a:latin typeface="Times New Roman"/>
                          <a:ea typeface="Calibri"/>
                          <a:cs typeface="Times New Roman"/>
                        </a:rPr>
                        <a:t>hiện</a:t>
                      </a:r>
                      <a:endParaRPr lang="en-US" sz="1400" baseline="0" dirty="0">
                        <a:solidFill>
                          <a:schemeClr val="accent4">
                            <a:lumMod val="50000"/>
                            <a:lumOff val="50000"/>
                          </a:schemeClr>
                        </a:solidFill>
                        <a:latin typeface="Calibri"/>
                        <a:ea typeface="Calibri"/>
                        <a:cs typeface="Times New Roman"/>
                      </a:endParaRPr>
                    </a:p>
                  </a:txBody>
                  <a:tcPr marL="29669" marR="296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182880" indent="182880" algn="ctr">
                        <a:lnSpc>
                          <a:spcPct val="100000"/>
                        </a:lnSpc>
                        <a:spcAft>
                          <a:spcPts val="0"/>
                        </a:spcAft>
                      </a:pPr>
                      <a:r>
                        <a:rPr lang="en-US" sz="1400" b="1" baseline="0" dirty="0" err="1">
                          <a:solidFill>
                            <a:schemeClr val="accent4">
                              <a:lumMod val="50000"/>
                              <a:lumOff val="50000"/>
                            </a:schemeClr>
                          </a:solidFill>
                          <a:latin typeface="Times New Roman"/>
                          <a:ea typeface="Calibri"/>
                          <a:cs typeface="Times New Roman"/>
                        </a:rPr>
                        <a:t>Lưu</a:t>
                      </a:r>
                      <a:r>
                        <a:rPr lang="en-US" sz="1400" b="1" baseline="0" dirty="0">
                          <a:solidFill>
                            <a:schemeClr val="accent4">
                              <a:lumMod val="50000"/>
                              <a:lumOff val="50000"/>
                            </a:schemeClr>
                          </a:solidFill>
                          <a:latin typeface="Times New Roman"/>
                          <a:ea typeface="Calibri"/>
                          <a:cs typeface="Times New Roman"/>
                        </a:rPr>
                        <a:t> ý</a:t>
                      </a:r>
                      <a:endParaRPr lang="en-US" sz="1400" baseline="0" dirty="0">
                        <a:solidFill>
                          <a:schemeClr val="accent4">
                            <a:lumMod val="50000"/>
                            <a:lumOff val="50000"/>
                          </a:schemeClr>
                        </a:solidFill>
                        <a:latin typeface="Calibri"/>
                        <a:ea typeface="Calibri"/>
                        <a:cs typeface="Times New Roman"/>
                      </a:endParaRPr>
                    </a:p>
                  </a:txBody>
                  <a:tcPr marL="29669" marR="296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485254">
                <a:tc>
                  <a:txBody>
                    <a:bodyPr/>
                    <a:lstStyle/>
                    <a:p>
                      <a:pPr indent="182880" algn="ctr">
                        <a:lnSpc>
                          <a:spcPct val="100000"/>
                        </a:lnSpc>
                        <a:spcAft>
                          <a:spcPts val="0"/>
                        </a:spcAft>
                      </a:pPr>
                      <a:r>
                        <a:rPr lang="en-US" sz="1400" b="1" baseline="0">
                          <a:solidFill>
                            <a:schemeClr val="accent4">
                              <a:lumMod val="50000"/>
                              <a:lumOff val="50000"/>
                            </a:schemeClr>
                          </a:solidFill>
                          <a:latin typeface="Times New Roman"/>
                          <a:ea typeface="Calibri"/>
                          <a:cs typeface="Times New Roman"/>
                        </a:rPr>
                        <a:t>Máy chủ</a:t>
                      </a:r>
                      <a:endParaRPr lang="en-US" sz="1400" baseline="0">
                        <a:solidFill>
                          <a:schemeClr val="accent4">
                            <a:lumMod val="50000"/>
                            <a:lumOff val="50000"/>
                          </a:schemeClr>
                        </a:solidFill>
                        <a:latin typeface="Calibri"/>
                        <a:ea typeface="Calibri"/>
                        <a:cs typeface="Times New Roman"/>
                      </a:endParaRPr>
                    </a:p>
                  </a:txBody>
                  <a:tcPr marL="29669" marR="296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indent="182880" algn="ctr">
                        <a:lnSpc>
                          <a:spcPct val="100000"/>
                        </a:lnSpc>
                        <a:spcAft>
                          <a:spcPts val="0"/>
                        </a:spcAft>
                      </a:pPr>
                      <a:r>
                        <a:rPr lang="en-US" sz="1400" baseline="0">
                          <a:solidFill>
                            <a:schemeClr val="accent4">
                              <a:lumMod val="50000"/>
                              <a:lumOff val="50000"/>
                            </a:schemeClr>
                          </a:solidFill>
                          <a:latin typeface="Times New Roman"/>
                          <a:ea typeface="Calibri"/>
                          <a:cs typeface="Times New Roman"/>
                        </a:rPr>
                        <a:t>Quản lý CNTT</a:t>
                      </a:r>
                      <a:endParaRPr lang="en-US" sz="1400" baseline="0">
                        <a:solidFill>
                          <a:schemeClr val="accent4">
                            <a:lumMod val="50000"/>
                            <a:lumOff val="50000"/>
                          </a:schemeClr>
                        </a:solidFill>
                        <a:latin typeface="Calibri"/>
                        <a:ea typeface="Calibri"/>
                        <a:cs typeface="Times New Roman"/>
                      </a:endParaRPr>
                    </a:p>
                  </a:txBody>
                  <a:tcPr marL="29669" marR="296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45720" indent="182880">
                        <a:lnSpc>
                          <a:spcPct val="100000"/>
                        </a:lnSpc>
                        <a:spcAft>
                          <a:spcPts val="0"/>
                        </a:spcAft>
                      </a:pPr>
                      <a:r>
                        <a:rPr lang="en-US" sz="1400" baseline="0" dirty="0">
                          <a:solidFill>
                            <a:schemeClr val="accent4">
                              <a:lumMod val="50000"/>
                              <a:lumOff val="50000"/>
                            </a:schemeClr>
                          </a:solidFill>
                          <a:latin typeface="Times New Roman"/>
                          <a:ea typeface="Calibri"/>
                          <a:cs typeface="Times New Roman"/>
                        </a:rPr>
                        <a:t>- </a:t>
                      </a:r>
                      <a:r>
                        <a:rPr lang="en-US" sz="1400" baseline="0" dirty="0" err="1">
                          <a:solidFill>
                            <a:schemeClr val="accent4">
                              <a:lumMod val="50000"/>
                              <a:lumOff val="50000"/>
                            </a:schemeClr>
                          </a:solidFill>
                          <a:latin typeface="Times New Roman"/>
                          <a:ea typeface="Calibri"/>
                          <a:cs typeface="Times New Roman"/>
                        </a:rPr>
                        <a:t>Bật</a:t>
                      </a:r>
                      <a:r>
                        <a:rPr lang="en-US" sz="1400" baseline="0" dirty="0">
                          <a:solidFill>
                            <a:schemeClr val="accent4">
                              <a:lumMod val="50000"/>
                              <a:lumOff val="50000"/>
                            </a:schemeClr>
                          </a:solidFill>
                          <a:latin typeface="Times New Roman"/>
                          <a:ea typeface="Calibri"/>
                          <a:cs typeface="Times New Roman"/>
                        </a:rPr>
                        <a:t> </a:t>
                      </a:r>
                      <a:r>
                        <a:rPr lang="en-US" sz="1400" baseline="0" dirty="0" err="1">
                          <a:solidFill>
                            <a:schemeClr val="accent4">
                              <a:lumMod val="50000"/>
                              <a:lumOff val="50000"/>
                            </a:schemeClr>
                          </a:solidFill>
                          <a:latin typeface="Times New Roman"/>
                          <a:ea typeface="Calibri"/>
                          <a:cs typeface="Times New Roman"/>
                        </a:rPr>
                        <a:t>nút</a:t>
                      </a:r>
                      <a:r>
                        <a:rPr lang="en-US" sz="1400" baseline="0" dirty="0">
                          <a:solidFill>
                            <a:schemeClr val="accent4">
                              <a:lumMod val="50000"/>
                              <a:lumOff val="50000"/>
                            </a:schemeClr>
                          </a:solidFill>
                          <a:latin typeface="Times New Roman"/>
                          <a:ea typeface="Calibri"/>
                          <a:cs typeface="Times New Roman"/>
                        </a:rPr>
                        <a:t> </a:t>
                      </a:r>
                      <a:r>
                        <a:rPr lang="en-US" sz="1400" baseline="0" dirty="0" err="1">
                          <a:solidFill>
                            <a:schemeClr val="accent4">
                              <a:lumMod val="50000"/>
                              <a:lumOff val="50000"/>
                            </a:schemeClr>
                          </a:solidFill>
                          <a:latin typeface="Times New Roman"/>
                          <a:ea typeface="Calibri"/>
                          <a:cs typeface="Times New Roman"/>
                        </a:rPr>
                        <a:t>nguồn</a:t>
                      </a:r>
                      <a:r>
                        <a:rPr lang="en-US" sz="1400" baseline="0" dirty="0">
                          <a:solidFill>
                            <a:schemeClr val="accent4">
                              <a:lumMod val="50000"/>
                              <a:lumOff val="50000"/>
                            </a:schemeClr>
                          </a:solidFill>
                          <a:latin typeface="Times New Roman"/>
                          <a:ea typeface="Calibri"/>
                          <a:cs typeface="Times New Roman"/>
                        </a:rPr>
                        <a:t> </a:t>
                      </a:r>
                      <a:r>
                        <a:rPr lang="en-US" sz="1400" baseline="0" dirty="0" err="1">
                          <a:solidFill>
                            <a:schemeClr val="accent4">
                              <a:lumMod val="50000"/>
                              <a:lumOff val="50000"/>
                            </a:schemeClr>
                          </a:solidFill>
                          <a:latin typeface="Times New Roman"/>
                          <a:ea typeface="Calibri"/>
                          <a:cs typeface="Times New Roman"/>
                        </a:rPr>
                        <a:t>trên</a:t>
                      </a:r>
                      <a:r>
                        <a:rPr lang="en-US" sz="1400" baseline="0" dirty="0">
                          <a:solidFill>
                            <a:schemeClr val="accent4">
                              <a:lumMod val="50000"/>
                              <a:lumOff val="50000"/>
                            </a:schemeClr>
                          </a:solidFill>
                          <a:latin typeface="Times New Roman"/>
                          <a:ea typeface="Calibri"/>
                          <a:cs typeface="Times New Roman"/>
                        </a:rPr>
                        <a:t> </a:t>
                      </a:r>
                      <a:r>
                        <a:rPr lang="en-US" sz="1400" baseline="0" dirty="0" err="1">
                          <a:solidFill>
                            <a:schemeClr val="accent4">
                              <a:lumMod val="50000"/>
                              <a:lumOff val="50000"/>
                            </a:schemeClr>
                          </a:solidFill>
                          <a:latin typeface="Times New Roman"/>
                          <a:ea typeface="Calibri"/>
                          <a:cs typeface="Times New Roman"/>
                        </a:rPr>
                        <a:t>cây</a:t>
                      </a:r>
                      <a:r>
                        <a:rPr lang="en-US" sz="1400" baseline="0" dirty="0">
                          <a:solidFill>
                            <a:schemeClr val="accent4">
                              <a:lumMod val="50000"/>
                              <a:lumOff val="50000"/>
                            </a:schemeClr>
                          </a:solidFill>
                          <a:latin typeface="Times New Roman"/>
                          <a:ea typeface="Calibri"/>
                          <a:cs typeface="Times New Roman"/>
                        </a:rPr>
                        <a:t>, </a:t>
                      </a:r>
                      <a:r>
                        <a:rPr lang="en-US" sz="1400" baseline="0" dirty="0" err="1">
                          <a:solidFill>
                            <a:schemeClr val="accent4">
                              <a:lumMod val="50000"/>
                              <a:lumOff val="50000"/>
                            </a:schemeClr>
                          </a:solidFill>
                          <a:latin typeface="Times New Roman"/>
                          <a:ea typeface="Calibri"/>
                          <a:cs typeface="Times New Roman"/>
                        </a:rPr>
                        <a:t>bật</a:t>
                      </a:r>
                      <a:r>
                        <a:rPr lang="en-US" sz="1400" baseline="0" dirty="0">
                          <a:solidFill>
                            <a:schemeClr val="accent4">
                              <a:lumMod val="50000"/>
                              <a:lumOff val="50000"/>
                            </a:schemeClr>
                          </a:solidFill>
                          <a:latin typeface="Times New Roman"/>
                          <a:ea typeface="Calibri"/>
                          <a:cs typeface="Times New Roman"/>
                        </a:rPr>
                        <a:t> </a:t>
                      </a:r>
                      <a:r>
                        <a:rPr lang="en-US" sz="1400" baseline="0" dirty="0" err="1">
                          <a:solidFill>
                            <a:schemeClr val="accent4">
                              <a:lumMod val="50000"/>
                              <a:lumOff val="50000"/>
                            </a:schemeClr>
                          </a:solidFill>
                          <a:latin typeface="Times New Roman"/>
                          <a:ea typeface="Calibri"/>
                          <a:cs typeface="Times New Roman"/>
                        </a:rPr>
                        <a:t>nút</a:t>
                      </a:r>
                      <a:r>
                        <a:rPr lang="en-US" sz="1400" baseline="0" dirty="0">
                          <a:solidFill>
                            <a:schemeClr val="accent4">
                              <a:lumMod val="50000"/>
                              <a:lumOff val="50000"/>
                            </a:schemeClr>
                          </a:solidFill>
                          <a:latin typeface="Times New Roman"/>
                          <a:ea typeface="Calibri"/>
                          <a:cs typeface="Times New Roman"/>
                        </a:rPr>
                        <a:t> </a:t>
                      </a:r>
                      <a:r>
                        <a:rPr lang="en-US" sz="1400" baseline="0" dirty="0" err="1">
                          <a:solidFill>
                            <a:schemeClr val="accent4">
                              <a:lumMod val="50000"/>
                              <a:lumOff val="50000"/>
                            </a:schemeClr>
                          </a:solidFill>
                          <a:latin typeface="Times New Roman"/>
                          <a:ea typeface="Calibri"/>
                          <a:cs typeface="Times New Roman"/>
                        </a:rPr>
                        <a:t>nguồn</a:t>
                      </a:r>
                      <a:r>
                        <a:rPr lang="en-US" sz="1400" baseline="0" dirty="0">
                          <a:solidFill>
                            <a:schemeClr val="accent4">
                              <a:lumMod val="50000"/>
                              <a:lumOff val="50000"/>
                            </a:schemeClr>
                          </a:solidFill>
                          <a:latin typeface="Times New Roman"/>
                          <a:ea typeface="Calibri"/>
                          <a:cs typeface="Times New Roman"/>
                        </a:rPr>
                        <a:t> </a:t>
                      </a:r>
                      <a:r>
                        <a:rPr lang="en-US" sz="1400" baseline="0" dirty="0" err="1">
                          <a:solidFill>
                            <a:schemeClr val="accent4">
                              <a:lumMod val="50000"/>
                              <a:lumOff val="50000"/>
                            </a:schemeClr>
                          </a:solidFill>
                          <a:latin typeface="Times New Roman"/>
                          <a:ea typeface="Calibri"/>
                          <a:cs typeface="Times New Roman"/>
                        </a:rPr>
                        <a:t>trên</a:t>
                      </a:r>
                      <a:r>
                        <a:rPr lang="en-US" sz="1400" baseline="0" dirty="0">
                          <a:solidFill>
                            <a:schemeClr val="accent4">
                              <a:lumMod val="50000"/>
                              <a:lumOff val="50000"/>
                            </a:schemeClr>
                          </a:solidFill>
                          <a:latin typeface="Times New Roman"/>
                          <a:ea typeface="Calibri"/>
                          <a:cs typeface="Times New Roman"/>
                        </a:rPr>
                        <a:t> </a:t>
                      </a:r>
                      <a:r>
                        <a:rPr lang="en-US" sz="1400" baseline="0" dirty="0" err="1">
                          <a:solidFill>
                            <a:schemeClr val="accent4">
                              <a:lumMod val="50000"/>
                              <a:lumOff val="50000"/>
                            </a:schemeClr>
                          </a:solidFill>
                          <a:latin typeface="Times New Roman"/>
                          <a:ea typeface="Calibri"/>
                          <a:cs typeface="Times New Roman"/>
                        </a:rPr>
                        <a:t>màn</a:t>
                      </a:r>
                      <a:r>
                        <a:rPr lang="en-US" sz="1400" baseline="0" dirty="0">
                          <a:solidFill>
                            <a:schemeClr val="accent4">
                              <a:lumMod val="50000"/>
                              <a:lumOff val="50000"/>
                            </a:schemeClr>
                          </a:solidFill>
                          <a:latin typeface="Times New Roman"/>
                          <a:ea typeface="Calibri"/>
                          <a:cs typeface="Times New Roman"/>
                        </a:rPr>
                        <a:t> </a:t>
                      </a:r>
                      <a:r>
                        <a:rPr lang="en-US" sz="1400" baseline="0" dirty="0" err="1">
                          <a:solidFill>
                            <a:schemeClr val="accent4">
                              <a:lumMod val="50000"/>
                              <a:lumOff val="50000"/>
                            </a:schemeClr>
                          </a:solidFill>
                          <a:latin typeface="Times New Roman"/>
                          <a:ea typeface="Calibri"/>
                          <a:cs typeface="Times New Roman"/>
                        </a:rPr>
                        <a:t>hình</a:t>
                      </a:r>
                      <a:r>
                        <a:rPr lang="en-US" sz="1400" baseline="0" dirty="0">
                          <a:solidFill>
                            <a:schemeClr val="accent4">
                              <a:lumMod val="50000"/>
                              <a:lumOff val="50000"/>
                            </a:schemeClr>
                          </a:solidFill>
                          <a:latin typeface="Times New Roman"/>
                          <a:ea typeface="Calibri"/>
                          <a:cs typeface="Times New Roman"/>
                        </a:rPr>
                        <a:t>.</a:t>
                      </a:r>
                      <a:endParaRPr lang="en-US" sz="1400" baseline="0" dirty="0">
                        <a:solidFill>
                          <a:schemeClr val="accent4">
                            <a:lumMod val="50000"/>
                            <a:lumOff val="50000"/>
                          </a:schemeClr>
                        </a:solidFill>
                        <a:latin typeface="Calibri"/>
                        <a:ea typeface="Calibri"/>
                        <a:cs typeface="Times New Roman"/>
                      </a:endParaRPr>
                    </a:p>
                    <a:p>
                      <a:pPr marL="45720" indent="182880">
                        <a:lnSpc>
                          <a:spcPct val="100000"/>
                        </a:lnSpc>
                        <a:spcAft>
                          <a:spcPts val="0"/>
                        </a:spcAft>
                      </a:pPr>
                      <a:r>
                        <a:rPr lang="en-US" sz="1400" baseline="0" dirty="0">
                          <a:solidFill>
                            <a:schemeClr val="accent4">
                              <a:lumMod val="50000"/>
                              <a:lumOff val="50000"/>
                            </a:schemeClr>
                          </a:solidFill>
                          <a:latin typeface="Times New Roman"/>
                          <a:ea typeface="Calibri"/>
                          <a:cs typeface="Times New Roman"/>
                        </a:rPr>
                        <a:t>- </a:t>
                      </a:r>
                      <a:r>
                        <a:rPr lang="en-US" sz="1400" baseline="0" dirty="0" err="1">
                          <a:solidFill>
                            <a:schemeClr val="accent4">
                              <a:lumMod val="50000"/>
                              <a:lumOff val="50000"/>
                            </a:schemeClr>
                          </a:solidFill>
                          <a:latin typeface="Times New Roman"/>
                          <a:ea typeface="Calibri"/>
                          <a:cs typeface="Times New Roman"/>
                        </a:rPr>
                        <a:t>Để</a:t>
                      </a:r>
                      <a:r>
                        <a:rPr lang="en-US" sz="1400" baseline="0" dirty="0">
                          <a:solidFill>
                            <a:schemeClr val="accent4">
                              <a:lumMod val="50000"/>
                              <a:lumOff val="50000"/>
                            </a:schemeClr>
                          </a:solidFill>
                          <a:latin typeface="Times New Roman"/>
                          <a:ea typeface="Calibri"/>
                          <a:cs typeface="Times New Roman"/>
                        </a:rPr>
                        <a:t> </a:t>
                      </a:r>
                      <a:r>
                        <a:rPr lang="en-US" sz="1400" baseline="0" dirty="0" err="1">
                          <a:solidFill>
                            <a:schemeClr val="accent4">
                              <a:lumMod val="50000"/>
                              <a:lumOff val="50000"/>
                            </a:schemeClr>
                          </a:solidFill>
                          <a:latin typeface="Times New Roman"/>
                          <a:ea typeface="Calibri"/>
                          <a:cs typeface="Times New Roman"/>
                        </a:rPr>
                        <a:t>máy</a:t>
                      </a:r>
                      <a:r>
                        <a:rPr lang="en-US" sz="1400" baseline="0" dirty="0">
                          <a:solidFill>
                            <a:schemeClr val="accent4">
                              <a:lumMod val="50000"/>
                              <a:lumOff val="50000"/>
                            </a:schemeClr>
                          </a:solidFill>
                          <a:latin typeface="Times New Roman"/>
                          <a:ea typeface="Calibri"/>
                          <a:cs typeface="Times New Roman"/>
                        </a:rPr>
                        <a:t> </a:t>
                      </a:r>
                      <a:r>
                        <a:rPr lang="en-US" sz="1400" baseline="0" dirty="0" err="1">
                          <a:solidFill>
                            <a:schemeClr val="accent4">
                              <a:lumMod val="50000"/>
                              <a:lumOff val="50000"/>
                            </a:schemeClr>
                          </a:solidFill>
                          <a:latin typeface="Times New Roman"/>
                          <a:ea typeface="Calibri"/>
                          <a:cs typeface="Times New Roman"/>
                        </a:rPr>
                        <a:t>tự</a:t>
                      </a:r>
                      <a:r>
                        <a:rPr lang="en-US" sz="1400" baseline="0" dirty="0">
                          <a:solidFill>
                            <a:schemeClr val="accent4">
                              <a:lumMod val="50000"/>
                              <a:lumOff val="50000"/>
                            </a:schemeClr>
                          </a:solidFill>
                          <a:latin typeface="Times New Roman"/>
                          <a:ea typeface="Calibri"/>
                          <a:cs typeface="Times New Roman"/>
                        </a:rPr>
                        <a:t> </a:t>
                      </a:r>
                      <a:r>
                        <a:rPr lang="en-US" sz="1400" baseline="0" dirty="0" err="1">
                          <a:solidFill>
                            <a:schemeClr val="accent4">
                              <a:lumMod val="50000"/>
                              <a:lumOff val="50000"/>
                            </a:schemeClr>
                          </a:solidFill>
                          <a:latin typeface="Times New Roman"/>
                          <a:ea typeface="Calibri"/>
                          <a:cs typeface="Times New Roman"/>
                        </a:rPr>
                        <a:t>khởi</a:t>
                      </a:r>
                      <a:r>
                        <a:rPr lang="en-US" sz="1400" baseline="0" dirty="0">
                          <a:solidFill>
                            <a:schemeClr val="accent4">
                              <a:lumMod val="50000"/>
                              <a:lumOff val="50000"/>
                            </a:schemeClr>
                          </a:solidFill>
                          <a:latin typeface="Times New Roman"/>
                          <a:ea typeface="Calibri"/>
                          <a:cs typeface="Times New Roman"/>
                        </a:rPr>
                        <a:t> </a:t>
                      </a:r>
                      <a:r>
                        <a:rPr lang="en-US" sz="1400" baseline="0" dirty="0" err="1">
                          <a:solidFill>
                            <a:schemeClr val="accent4">
                              <a:lumMod val="50000"/>
                              <a:lumOff val="50000"/>
                            </a:schemeClr>
                          </a:solidFill>
                          <a:latin typeface="Times New Roman"/>
                          <a:ea typeface="Calibri"/>
                          <a:cs typeface="Times New Roman"/>
                        </a:rPr>
                        <a:t>động</a:t>
                      </a:r>
                      <a:r>
                        <a:rPr lang="en-US" sz="1400" baseline="0" dirty="0">
                          <a:solidFill>
                            <a:schemeClr val="accent4">
                              <a:lumMod val="50000"/>
                              <a:lumOff val="50000"/>
                            </a:schemeClr>
                          </a:solidFill>
                          <a:latin typeface="Times New Roman"/>
                          <a:ea typeface="Calibri"/>
                          <a:cs typeface="Times New Roman"/>
                        </a:rPr>
                        <a:t> </a:t>
                      </a:r>
                      <a:r>
                        <a:rPr lang="en-US" sz="1400" baseline="0" dirty="0" err="1">
                          <a:solidFill>
                            <a:schemeClr val="accent4">
                              <a:lumMod val="50000"/>
                              <a:lumOff val="50000"/>
                            </a:schemeClr>
                          </a:solidFill>
                          <a:latin typeface="Times New Roman"/>
                          <a:ea typeface="Calibri"/>
                          <a:cs typeface="Times New Roman"/>
                        </a:rPr>
                        <a:t>và</a:t>
                      </a:r>
                      <a:r>
                        <a:rPr lang="en-US" sz="1400" baseline="0" dirty="0">
                          <a:solidFill>
                            <a:schemeClr val="accent4">
                              <a:lumMod val="50000"/>
                              <a:lumOff val="50000"/>
                            </a:schemeClr>
                          </a:solidFill>
                          <a:latin typeface="Times New Roman"/>
                          <a:ea typeface="Calibri"/>
                          <a:cs typeface="Times New Roman"/>
                        </a:rPr>
                        <a:t> </a:t>
                      </a:r>
                      <a:r>
                        <a:rPr lang="en-US" sz="1400" baseline="0" dirty="0" err="1">
                          <a:solidFill>
                            <a:schemeClr val="accent4">
                              <a:lumMod val="50000"/>
                              <a:lumOff val="50000"/>
                            </a:schemeClr>
                          </a:solidFill>
                          <a:latin typeface="Times New Roman"/>
                          <a:ea typeface="Calibri"/>
                          <a:cs typeface="Times New Roman"/>
                        </a:rPr>
                        <a:t>không</a:t>
                      </a:r>
                      <a:r>
                        <a:rPr lang="en-US" sz="1400" baseline="0" dirty="0">
                          <a:solidFill>
                            <a:schemeClr val="accent4">
                              <a:lumMod val="50000"/>
                              <a:lumOff val="50000"/>
                            </a:schemeClr>
                          </a:solidFill>
                          <a:latin typeface="Times New Roman"/>
                          <a:ea typeface="Calibri"/>
                          <a:cs typeface="Times New Roman"/>
                        </a:rPr>
                        <a:t> </a:t>
                      </a:r>
                      <a:r>
                        <a:rPr lang="en-US" sz="1400" baseline="0" dirty="0" err="1">
                          <a:solidFill>
                            <a:schemeClr val="accent4">
                              <a:lumMod val="50000"/>
                              <a:lumOff val="50000"/>
                            </a:schemeClr>
                          </a:solidFill>
                          <a:latin typeface="Times New Roman"/>
                          <a:ea typeface="Calibri"/>
                          <a:cs typeface="Times New Roman"/>
                        </a:rPr>
                        <a:t>tắt</a:t>
                      </a:r>
                      <a:r>
                        <a:rPr lang="en-US" sz="1400" baseline="0" dirty="0">
                          <a:solidFill>
                            <a:schemeClr val="accent4">
                              <a:lumMod val="50000"/>
                              <a:lumOff val="50000"/>
                            </a:schemeClr>
                          </a:solidFill>
                          <a:latin typeface="Times New Roman"/>
                          <a:ea typeface="Calibri"/>
                          <a:cs typeface="Times New Roman"/>
                        </a:rPr>
                        <a:t> </a:t>
                      </a:r>
                      <a:r>
                        <a:rPr lang="en-US" sz="1400" baseline="0" dirty="0" err="1">
                          <a:solidFill>
                            <a:schemeClr val="accent4">
                              <a:lumMod val="50000"/>
                              <a:lumOff val="50000"/>
                            </a:schemeClr>
                          </a:solidFill>
                          <a:latin typeface="Times New Roman"/>
                          <a:ea typeface="Calibri"/>
                          <a:cs typeface="Times New Roman"/>
                        </a:rPr>
                        <a:t>máy</a:t>
                      </a:r>
                      <a:r>
                        <a:rPr lang="en-US" sz="1400" baseline="0" dirty="0">
                          <a:solidFill>
                            <a:schemeClr val="accent4">
                              <a:lumMod val="50000"/>
                              <a:lumOff val="50000"/>
                            </a:schemeClr>
                          </a:solidFill>
                          <a:latin typeface="Times New Roman"/>
                          <a:ea typeface="Calibri"/>
                          <a:cs typeface="Times New Roman"/>
                        </a:rPr>
                        <a:t> </a:t>
                      </a:r>
                      <a:r>
                        <a:rPr lang="en-US" sz="1400" baseline="0" dirty="0" err="1">
                          <a:solidFill>
                            <a:schemeClr val="accent4">
                              <a:lumMod val="50000"/>
                              <a:lumOff val="50000"/>
                            </a:schemeClr>
                          </a:solidFill>
                          <a:latin typeface="Times New Roman"/>
                          <a:ea typeface="Calibri"/>
                          <a:cs typeface="Times New Roman"/>
                        </a:rPr>
                        <a:t>tính</a:t>
                      </a:r>
                      <a:r>
                        <a:rPr lang="en-US" sz="1400" baseline="0" dirty="0">
                          <a:solidFill>
                            <a:schemeClr val="accent4">
                              <a:lumMod val="50000"/>
                              <a:lumOff val="50000"/>
                            </a:schemeClr>
                          </a:solidFill>
                          <a:latin typeface="Times New Roman"/>
                          <a:ea typeface="Calibri"/>
                          <a:cs typeface="Times New Roman"/>
                        </a:rPr>
                        <a:t> </a:t>
                      </a:r>
                      <a:r>
                        <a:rPr lang="en-US" sz="1400" baseline="0" dirty="0" err="1">
                          <a:solidFill>
                            <a:schemeClr val="accent4">
                              <a:lumMod val="50000"/>
                              <a:lumOff val="50000"/>
                            </a:schemeClr>
                          </a:solidFill>
                          <a:latin typeface="Times New Roman"/>
                          <a:ea typeface="Calibri"/>
                          <a:cs typeface="Times New Roman"/>
                        </a:rPr>
                        <a:t>khi</a:t>
                      </a:r>
                      <a:r>
                        <a:rPr lang="en-US" sz="1400" baseline="0" dirty="0">
                          <a:solidFill>
                            <a:schemeClr val="accent4">
                              <a:lumMod val="50000"/>
                              <a:lumOff val="50000"/>
                            </a:schemeClr>
                          </a:solidFill>
                          <a:latin typeface="Times New Roman"/>
                          <a:ea typeface="Calibri"/>
                          <a:cs typeface="Times New Roman"/>
                        </a:rPr>
                        <a:t> </a:t>
                      </a:r>
                      <a:r>
                        <a:rPr lang="en-US" sz="1400" baseline="0" dirty="0" err="1">
                          <a:solidFill>
                            <a:schemeClr val="accent4">
                              <a:lumMod val="50000"/>
                              <a:lumOff val="50000"/>
                            </a:schemeClr>
                          </a:solidFill>
                          <a:latin typeface="Times New Roman"/>
                          <a:ea typeface="Calibri"/>
                          <a:cs typeface="Times New Roman"/>
                        </a:rPr>
                        <a:t>làm</a:t>
                      </a:r>
                      <a:r>
                        <a:rPr lang="en-US" sz="1400" baseline="0" dirty="0">
                          <a:solidFill>
                            <a:schemeClr val="accent4">
                              <a:lumMod val="50000"/>
                              <a:lumOff val="50000"/>
                            </a:schemeClr>
                          </a:solidFill>
                          <a:latin typeface="Times New Roman"/>
                          <a:ea typeface="Calibri"/>
                          <a:cs typeface="Times New Roman"/>
                        </a:rPr>
                        <a:t> </a:t>
                      </a:r>
                      <a:r>
                        <a:rPr lang="en-US" sz="1400" baseline="0" dirty="0" err="1">
                          <a:solidFill>
                            <a:schemeClr val="accent4">
                              <a:lumMod val="50000"/>
                              <a:lumOff val="50000"/>
                            </a:schemeClr>
                          </a:solidFill>
                          <a:latin typeface="Times New Roman"/>
                          <a:ea typeface="Calibri"/>
                          <a:cs typeface="Times New Roman"/>
                        </a:rPr>
                        <a:t>việc</a:t>
                      </a:r>
                      <a:r>
                        <a:rPr lang="en-US" sz="1400" baseline="0" dirty="0">
                          <a:solidFill>
                            <a:schemeClr val="accent4">
                              <a:lumMod val="50000"/>
                              <a:lumOff val="50000"/>
                            </a:schemeClr>
                          </a:solidFill>
                          <a:latin typeface="Times New Roman"/>
                          <a:ea typeface="Calibri"/>
                          <a:cs typeface="Times New Roman"/>
                        </a:rPr>
                        <a:t> </a:t>
                      </a:r>
                      <a:r>
                        <a:rPr lang="en-US" sz="1400" baseline="0" dirty="0" err="1">
                          <a:solidFill>
                            <a:schemeClr val="accent4">
                              <a:lumMod val="50000"/>
                              <a:lumOff val="50000"/>
                            </a:schemeClr>
                          </a:solidFill>
                          <a:latin typeface="Times New Roman"/>
                          <a:ea typeface="Calibri"/>
                          <a:cs typeface="Times New Roman"/>
                        </a:rPr>
                        <a:t>xong</a:t>
                      </a:r>
                      <a:r>
                        <a:rPr lang="en-US" sz="1400" baseline="0" dirty="0">
                          <a:solidFill>
                            <a:schemeClr val="accent4">
                              <a:lumMod val="50000"/>
                              <a:lumOff val="50000"/>
                            </a:schemeClr>
                          </a:solidFill>
                          <a:latin typeface="Times New Roman"/>
                          <a:ea typeface="Calibri"/>
                          <a:cs typeface="Times New Roman"/>
                        </a:rPr>
                        <a:t>.</a:t>
                      </a:r>
                      <a:endParaRPr lang="en-US" sz="1400" baseline="0" dirty="0">
                        <a:solidFill>
                          <a:schemeClr val="accent4">
                            <a:lumMod val="50000"/>
                            <a:lumOff val="50000"/>
                          </a:schemeClr>
                        </a:solidFill>
                        <a:latin typeface="Calibri"/>
                        <a:ea typeface="Calibri"/>
                        <a:cs typeface="Times New Roman"/>
                      </a:endParaRPr>
                    </a:p>
                  </a:txBody>
                  <a:tcPr marL="29669" marR="296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indent="182880">
                        <a:lnSpc>
                          <a:spcPct val="100000"/>
                        </a:lnSpc>
                        <a:spcAft>
                          <a:spcPts val="0"/>
                        </a:spcAft>
                      </a:pPr>
                      <a:r>
                        <a:rPr lang="en-US" sz="1400" baseline="0" dirty="0" err="1">
                          <a:solidFill>
                            <a:schemeClr val="accent4">
                              <a:lumMod val="50000"/>
                              <a:lumOff val="50000"/>
                            </a:schemeClr>
                          </a:solidFill>
                          <a:latin typeface="Times New Roman"/>
                          <a:ea typeface="Calibri"/>
                          <a:cs typeface="Times New Roman"/>
                        </a:rPr>
                        <a:t>Máy</a:t>
                      </a:r>
                      <a:r>
                        <a:rPr lang="en-US" sz="1400" baseline="0" dirty="0">
                          <a:solidFill>
                            <a:schemeClr val="accent4">
                              <a:lumMod val="50000"/>
                              <a:lumOff val="50000"/>
                            </a:schemeClr>
                          </a:solidFill>
                          <a:latin typeface="Times New Roman"/>
                          <a:ea typeface="Calibri"/>
                          <a:cs typeface="Times New Roman"/>
                        </a:rPr>
                        <a:t> </a:t>
                      </a:r>
                      <a:r>
                        <a:rPr lang="en-US" sz="1400" baseline="0" dirty="0" err="1">
                          <a:solidFill>
                            <a:schemeClr val="accent4">
                              <a:lumMod val="50000"/>
                              <a:lumOff val="50000"/>
                            </a:schemeClr>
                          </a:solidFill>
                          <a:latin typeface="Times New Roman"/>
                          <a:ea typeface="Calibri"/>
                          <a:cs typeface="Times New Roman"/>
                        </a:rPr>
                        <a:t>chủ</a:t>
                      </a:r>
                      <a:r>
                        <a:rPr lang="en-US" sz="1400" baseline="0" dirty="0">
                          <a:solidFill>
                            <a:schemeClr val="accent4">
                              <a:lumMod val="50000"/>
                              <a:lumOff val="50000"/>
                            </a:schemeClr>
                          </a:solidFill>
                          <a:latin typeface="Times New Roman"/>
                          <a:ea typeface="Calibri"/>
                          <a:cs typeface="Times New Roman"/>
                        </a:rPr>
                        <a:t> </a:t>
                      </a:r>
                      <a:r>
                        <a:rPr lang="en-US" sz="1400" baseline="0" dirty="0" err="1">
                          <a:solidFill>
                            <a:schemeClr val="accent4">
                              <a:lumMod val="50000"/>
                              <a:lumOff val="50000"/>
                            </a:schemeClr>
                          </a:solidFill>
                          <a:latin typeface="Times New Roman"/>
                          <a:ea typeface="Calibri"/>
                          <a:cs typeface="Times New Roman"/>
                        </a:rPr>
                        <a:t>là</a:t>
                      </a:r>
                      <a:r>
                        <a:rPr lang="en-US" sz="1400" baseline="0" dirty="0">
                          <a:solidFill>
                            <a:schemeClr val="accent4">
                              <a:lumMod val="50000"/>
                              <a:lumOff val="50000"/>
                            </a:schemeClr>
                          </a:solidFill>
                          <a:latin typeface="Times New Roman"/>
                          <a:ea typeface="Calibri"/>
                          <a:cs typeface="Times New Roman"/>
                        </a:rPr>
                        <a:t> </a:t>
                      </a:r>
                      <a:r>
                        <a:rPr lang="en-US" sz="1400" baseline="0" dirty="0" err="1">
                          <a:solidFill>
                            <a:schemeClr val="accent4">
                              <a:lumMod val="50000"/>
                              <a:lumOff val="50000"/>
                            </a:schemeClr>
                          </a:solidFill>
                          <a:latin typeface="Times New Roman"/>
                          <a:ea typeface="Calibri"/>
                          <a:cs typeface="Times New Roman"/>
                        </a:rPr>
                        <a:t>máy</a:t>
                      </a:r>
                      <a:r>
                        <a:rPr lang="en-US" sz="1400" baseline="0" dirty="0">
                          <a:solidFill>
                            <a:schemeClr val="accent4">
                              <a:lumMod val="50000"/>
                              <a:lumOff val="50000"/>
                            </a:schemeClr>
                          </a:solidFill>
                          <a:latin typeface="Times New Roman"/>
                          <a:ea typeface="Calibri"/>
                          <a:cs typeface="Times New Roman"/>
                        </a:rPr>
                        <a:t> </a:t>
                      </a:r>
                      <a:r>
                        <a:rPr lang="en-US" sz="1400" baseline="0" dirty="0" err="1">
                          <a:solidFill>
                            <a:schemeClr val="accent4">
                              <a:lumMod val="50000"/>
                              <a:lumOff val="50000"/>
                            </a:schemeClr>
                          </a:solidFill>
                          <a:latin typeface="Times New Roman"/>
                          <a:ea typeface="Calibri"/>
                          <a:cs typeface="Times New Roman"/>
                        </a:rPr>
                        <a:t>tính</a:t>
                      </a:r>
                      <a:r>
                        <a:rPr lang="en-US" sz="1400" baseline="0" dirty="0">
                          <a:solidFill>
                            <a:schemeClr val="accent4">
                              <a:lumMod val="50000"/>
                              <a:lumOff val="50000"/>
                            </a:schemeClr>
                          </a:solidFill>
                          <a:latin typeface="Times New Roman"/>
                          <a:ea typeface="Calibri"/>
                          <a:cs typeface="Times New Roman"/>
                        </a:rPr>
                        <a:t> </a:t>
                      </a:r>
                      <a:r>
                        <a:rPr lang="en-US" sz="1400" baseline="0" dirty="0" err="1">
                          <a:solidFill>
                            <a:schemeClr val="accent4">
                              <a:lumMod val="50000"/>
                              <a:lumOff val="50000"/>
                            </a:schemeClr>
                          </a:solidFill>
                          <a:latin typeface="Times New Roman"/>
                          <a:ea typeface="Calibri"/>
                          <a:cs typeface="Times New Roman"/>
                        </a:rPr>
                        <a:t>quản</a:t>
                      </a:r>
                      <a:r>
                        <a:rPr lang="en-US" sz="1400" baseline="0" dirty="0">
                          <a:solidFill>
                            <a:schemeClr val="accent4">
                              <a:lumMod val="50000"/>
                              <a:lumOff val="50000"/>
                            </a:schemeClr>
                          </a:solidFill>
                          <a:latin typeface="Times New Roman"/>
                          <a:ea typeface="Calibri"/>
                          <a:cs typeface="Times New Roman"/>
                        </a:rPr>
                        <a:t> </a:t>
                      </a:r>
                      <a:r>
                        <a:rPr lang="en-US" sz="1400" baseline="0" dirty="0" err="1">
                          <a:solidFill>
                            <a:schemeClr val="accent4">
                              <a:lumMod val="50000"/>
                              <a:lumOff val="50000"/>
                            </a:schemeClr>
                          </a:solidFill>
                          <a:latin typeface="Times New Roman"/>
                          <a:ea typeface="Calibri"/>
                          <a:cs typeface="Times New Roman"/>
                        </a:rPr>
                        <a:t>lý</a:t>
                      </a:r>
                      <a:r>
                        <a:rPr lang="en-US" sz="1400" baseline="0" dirty="0">
                          <a:solidFill>
                            <a:schemeClr val="accent4">
                              <a:lumMod val="50000"/>
                              <a:lumOff val="50000"/>
                            </a:schemeClr>
                          </a:solidFill>
                          <a:latin typeface="Times New Roman"/>
                          <a:ea typeface="Calibri"/>
                          <a:cs typeface="Times New Roman"/>
                        </a:rPr>
                        <a:t> </a:t>
                      </a:r>
                      <a:r>
                        <a:rPr lang="en-US" sz="1400" baseline="0" dirty="0" err="1">
                          <a:solidFill>
                            <a:schemeClr val="accent4">
                              <a:lumMod val="50000"/>
                              <a:lumOff val="50000"/>
                            </a:schemeClr>
                          </a:solidFill>
                          <a:latin typeface="Times New Roman"/>
                          <a:ea typeface="Calibri"/>
                          <a:cs typeface="Times New Roman"/>
                        </a:rPr>
                        <a:t>dữ</a:t>
                      </a:r>
                      <a:r>
                        <a:rPr lang="en-US" sz="1400" baseline="0" dirty="0">
                          <a:solidFill>
                            <a:schemeClr val="accent4">
                              <a:lumMod val="50000"/>
                              <a:lumOff val="50000"/>
                            </a:schemeClr>
                          </a:solidFill>
                          <a:latin typeface="Times New Roman"/>
                          <a:ea typeface="Calibri"/>
                          <a:cs typeface="Times New Roman"/>
                        </a:rPr>
                        <a:t> </a:t>
                      </a:r>
                      <a:r>
                        <a:rPr lang="en-US" sz="1400" baseline="0" dirty="0" err="1">
                          <a:solidFill>
                            <a:schemeClr val="accent4">
                              <a:lumMod val="50000"/>
                              <a:lumOff val="50000"/>
                            </a:schemeClr>
                          </a:solidFill>
                          <a:latin typeface="Times New Roman"/>
                          <a:ea typeface="Calibri"/>
                          <a:cs typeface="Times New Roman"/>
                        </a:rPr>
                        <a:t>liệu</a:t>
                      </a:r>
                      <a:r>
                        <a:rPr lang="en-US" sz="1400" baseline="0" dirty="0">
                          <a:solidFill>
                            <a:schemeClr val="accent4">
                              <a:lumMod val="50000"/>
                              <a:lumOff val="50000"/>
                            </a:schemeClr>
                          </a:solidFill>
                          <a:latin typeface="Times New Roman"/>
                          <a:ea typeface="Calibri"/>
                          <a:cs typeface="Times New Roman"/>
                        </a:rPr>
                        <a:t> </a:t>
                      </a:r>
                      <a:r>
                        <a:rPr lang="en-US" sz="1400" baseline="0" dirty="0" err="1">
                          <a:solidFill>
                            <a:schemeClr val="accent4">
                              <a:lumMod val="50000"/>
                              <a:lumOff val="50000"/>
                            </a:schemeClr>
                          </a:solidFill>
                          <a:latin typeface="Times New Roman"/>
                          <a:ea typeface="Calibri"/>
                          <a:cs typeface="Times New Roman"/>
                        </a:rPr>
                        <a:t>nên</a:t>
                      </a:r>
                      <a:r>
                        <a:rPr lang="en-US" sz="1400" baseline="0" dirty="0">
                          <a:solidFill>
                            <a:schemeClr val="accent4">
                              <a:lumMod val="50000"/>
                              <a:lumOff val="50000"/>
                            </a:schemeClr>
                          </a:solidFill>
                          <a:latin typeface="Times New Roman"/>
                          <a:ea typeface="Calibri"/>
                          <a:cs typeface="Times New Roman"/>
                        </a:rPr>
                        <a:t> </a:t>
                      </a:r>
                      <a:r>
                        <a:rPr lang="en-US" sz="1400" baseline="0" dirty="0" err="1">
                          <a:solidFill>
                            <a:schemeClr val="accent4">
                              <a:lumMod val="50000"/>
                              <a:lumOff val="50000"/>
                            </a:schemeClr>
                          </a:solidFill>
                          <a:latin typeface="Times New Roman"/>
                          <a:ea typeface="Calibri"/>
                          <a:cs typeface="Times New Roman"/>
                        </a:rPr>
                        <a:t>không</a:t>
                      </a:r>
                      <a:r>
                        <a:rPr lang="en-US" sz="1400" baseline="0" dirty="0">
                          <a:solidFill>
                            <a:schemeClr val="accent4">
                              <a:lumMod val="50000"/>
                              <a:lumOff val="50000"/>
                            </a:schemeClr>
                          </a:solidFill>
                          <a:latin typeface="Times New Roman"/>
                          <a:ea typeface="Calibri"/>
                          <a:cs typeface="Times New Roman"/>
                        </a:rPr>
                        <a:t> </a:t>
                      </a:r>
                      <a:r>
                        <a:rPr lang="en-US" sz="1400" baseline="0" dirty="0" err="1">
                          <a:solidFill>
                            <a:schemeClr val="accent4">
                              <a:lumMod val="50000"/>
                              <a:lumOff val="50000"/>
                            </a:schemeClr>
                          </a:solidFill>
                          <a:latin typeface="Times New Roman"/>
                          <a:ea typeface="Calibri"/>
                          <a:cs typeface="Times New Roman"/>
                        </a:rPr>
                        <a:t>được</a:t>
                      </a:r>
                      <a:r>
                        <a:rPr lang="en-US" sz="1400" baseline="0" dirty="0">
                          <a:solidFill>
                            <a:schemeClr val="accent4">
                              <a:lumMod val="50000"/>
                              <a:lumOff val="50000"/>
                            </a:schemeClr>
                          </a:solidFill>
                          <a:latin typeface="Times New Roman"/>
                          <a:ea typeface="Calibri"/>
                          <a:cs typeface="Times New Roman"/>
                        </a:rPr>
                        <a:t> </a:t>
                      </a:r>
                      <a:r>
                        <a:rPr lang="en-US" sz="1400" baseline="0" dirty="0" err="1">
                          <a:solidFill>
                            <a:schemeClr val="accent4">
                              <a:lumMod val="50000"/>
                              <a:lumOff val="50000"/>
                            </a:schemeClr>
                          </a:solidFill>
                          <a:latin typeface="Times New Roman"/>
                          <a:ea typeface="Calibri"/>
                          <a:cs typeface="Times New Roman"/>
                        </a:rPr>
                        <a:t>tắt</a:t>
                      </a:r>
                      <a:r>
                        <a:rPr lang="en-US" sz="1400" baseline="0" dirty="0">
                          <a:solidFill>
                            <a:schemeClr val="accent4">
                              <a:lumMod val="50000"/>
                              <a:lumOff val="50000"/>
                            </a:schemeClr>
                          </a:solidFill>
                          <a:latin typeface="Times New Roman"/>
                          <a:ea typeface="Calibri"/>
                          <a:cs typeface="Times New Roman"/>
                        </a:rPr>
                        <a:t> </a:t>
                      </a:r>
                      <a:r>
                        <a:rPr lang="en-US" sz="1400" baseline="0" dirty="0" err="1">
                          <a:solidFill>
                            <a:schemeClr val="accent4">
                              <a:lumMod val="50000"/>
                              <a:lumOff val="50000"/>
                            </a:schemeClr>
                          </a:solidFill>
                          <a:latin typeface="Times New Roman"/>
                          <a:ea typeface="Calibri"/>
                          <a:cs typeface="Times New Roman"/>
                        </a:rPr>
                        <a:t>máy</a:t>
                      </a:r>
                      <a:endParaRPr lang="en-US" sz="1400" baseline="0" dirty="0">
                        <a:solidFill>
                          <a:schemeClr val="accent4">
                            <a:lumMod val="50000"/>
                            <a:lumOff val="50000"/>
                          </a:schemeClr>
                        </a:solidFill>
                        <a:latin typeface="Calibri"/>
                        <a:ea typeface="Calibri"/>
                        <a:cs typeface="Times New Roman"/>
                      </a:endParaRPr>
                    </a:p>
                  </a:txBody>
                  <a:tcPr marL="29669" marR="296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363940">
                <a:tc rowSpan="2">
                  <a:txBody>
                    <a:bodyPr/>
                    <a:lstStyle/>
                    <a:p>
                      <a:pPr indent="182880" algn="ctr">
                        <a:lnSpc>
                          <a:spcPct val="100000"/>
                        </a:lnSpc>
                        <a:spcAft>
                          <a:spcPts val="0"/>
                        </a:spcAft>
                      </a:pPr>
                      <a:r>
                        <a:rPr lang="en-US" sz="1400" b="1" baseline="0">
                          <a:solidFill>
                            <a:schemeClr val="accent4">
                              <a:lumMod val="50000"/>
                              <a:lumOff val="50000"/>
                            </a:schemeClr>
                          </a:solidFill>
                          <a:latin typeface="Times New Roman"/>
                          <a:ea typeface="Calibri"/>
                          <a:cs typeface="Times New Roman"/>
                        </a:rPr>
                        <a:t>Máy tính</a:t>
                      </a:r>
                      <a:endParaRPr lang="en-US" sz="1400" baseline="0">
                        <a:solidFill>
                          <a:schemeClr val="accent4">
                            <a:lumMod val="50000"/>
                            <a:lumOff val="50000"/>
                          </a:schemeClr>
                        </a:solidFill>
                        <a:latin typeface="Calibri"/>
                        <a:ea typeface="Calibri"/>
                        <a:cs typeface="Times New Roman"/>
                      </a:endParaRPr>
                    </a:p>
                  </a:txBody>
                  <a:tcPr marL="29669" marR="296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182880" indent="182880" algn="ctr">
                        <a:lnSpc>
                          <a:spcPct val="100000"/>
                        </a:lnSpc>
                        <a:spcAft>
                          <a:spcPts val="0"/>
                        </a:spcAft>
                      </a:pPr>
                      <a:r>
                        <a:rPr lang="en-US" sz="1400" baseline="0">
                          <a:solidFill>
                            <a:schemeClr val="accent4">
                              <a:lumMod val="50000"/>
                              <a:lumOff val="50000"/>
                            </a:schemeClr>
                          </a:solidFill>
                          <a:latin typeface="Times New Roman"/>
                          <a:ea typeface="Calibri"/>
                          <a:cs typeface="Times New Roman"/>
                        </a:rPr>
                        <a:t>GV</a:t>
                      </a:r>
                      <a:endParaRPr lang="en-US" sz="1400" baseline="0">
                        <a:solidFill>
                          <a:schemeClr val="accent4">
                            <a:lumMod val="50000"/>
                            <a:lumOff val="50000"/>
                          </a:schemeClr>
                        </a:solidFill>
                        <a:latin typeface="Calibri"/>
                        <a:ea typeface="Calibri"/>
                        <a:cs typeface="Times New Roman"/>
                      </a:endParaRPr>
                    </a:p>
                  </a:txBody>
                  <a:tcPr marL="29669" marR="296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45720" indent="182880">
                        <a:lnSpc>
                          <a:spcPct val="100000"/>
                        </a:lnSpc>
                        <a:spcAft>
                          <a:spcPts val="0"/>
                        </a:spcAft>
                      </a:pPr>
                      <a:r>
                        <a:rPr lang="en-US" sz="1400" baseline="0">
                          <a:solidFill>
                            <a:schemeClr val="accent4">
                              <a:lumMod val="50000"/>
                              <a:lumOff val="50000"/>
                            </a:schemeClr>
                          </a:solidFill>
                          <a:latin typeface="Times New Roman"/>
                          <a:ea typeface="Calibri"/>
                          <a:cs typeface="Times New Roman"/>
                        </a:rPr>
                        <a:t>- Bật nút nguồn trên cây, bật nút nguồn trên màn hình.</a:t>
                      </a:r>
                      <a:endParaRPr lang="en-US" sz="1400" baseline="0">
                        <a:solidFill>
                          <a:schemeClr val="accent4">
                            <a:lumMod val="50000"/>
                            <a:lumOff val="50000"/>
                          </a:schemeClr>
                        </a:solidFill>
                        <a:latin typeface="Calibri"/>
                        <a:ea typeface="Calibri"/>
                        <a:cs typeface="Times New Roman"/>
                      </a:endParaRPr>
                    </a:p>
                  </a:txBody>
                  <a:tcPr marL="29669" marR="296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indent="182880">
                        <a:lnSpc>
                          <a:spcPct val="100000"/>
                        </a:lnSpc>
                        <a:spcAft>
                          <a:spcPts val="0"/>
                        </a:spcAft>
                      </a:pPr>
                      <a:r>
                        <a:rPr lang="en-US" sz="1400" baseline="0">
                          <a:solidFill>
                            <a:schemeClr val="accent4">
                              <a:lumMod val="50000"/>
                              <a:lumOff val="50000"/>
                            </a:schemeClr>
                          </a:solidFill>
                          <a:latin typeface="Times New Roman"/>
                          <a:ea typeface="Calibri"/>
                          <a:cs typeface="Times New Roman"/>
                        </a:rPr>
                        <a:t>Máy tính không lên được thì phải báo cho CB QL CNTT</a:t>
                      </a:r>
                      <a:endParaRPr lang="en-US" sz="1400" baseline="0">
                        <a:solidFill>
                          <a:schemeClr val="accent4">
                            <a:lumMod val="50000"/>
                            <a:lumOff val="50000"/>
                          </a:schemeClr>
                        </a:solidFill>
                        <a:latin typeface="Calibri"/>
                        <a:ea typeface="Calibri"/>
                        <a:cs typeface="Times New Roman"/>
                      </a:endParaRPr>
                    </a:p>
                  </a:txBody>
                  <a:tcPr marL="29669" marR="296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363940">
                <a:tc vMerge="1">
                  <a:txBody>
                    <a:bodyPr/>
                    <a:lstStyle/>
                    <a:p>
                      <a:endParaRPr lang="en-US"/>
                    </a:p>
                  </a:txBody>
                  <a:tcPr/>
                </a:tc>
                <a:tc>
                  <a:txBody>
                    <a:bodyPr/>
                    <a:lstStyle/>
                    <a:p>
                      <a:pPr marL="182880" indent="182880" algn="ctr">
                        <a:lnSpc>
                          <a:spcPct val="100000"/>
                        </a:lnSpc>
                        <a:spcAft>
                          <a:spcPts val="0"/>
                        </a:spcAft>
                      </a:pPr>
                      <a:r>
                        <a:rPr lang="en-US" sz="1400" baseline="0">
                          <a:solidFill>
                            <a:schemeClr val="accent4">
                              <a:lumMod val="50000"/>
                              <a:lumOff val="50000"/>
                            </a:schemeClr>
                          </a:solidFill>
                          <a:latin typeface="Times New Roman"/>
                          <a:ea typeface="Calibri"/>
                          <a:cs typeface="Times New Roman"/>
                        </a:rPr>
                        <a:t>HS</a:t>
                      </a:r>
                      <a:endParaRPr lang="en-US" sz="1400" baseline="0">
                        <a:solidFill>
                          <a:schemeClr val="accent4">
                            <a:lumMod val="50000"/>
                            <a:lumOff val="50000"/>
                          </a:schemeClr>
                        </a:solidFill>
                        <a:latin typeface="Calibri"/>
                        <a:ea typeface="Calibri"/>
                        <a:cs typeface="Times New Roman"/>
                      </a:endParaRPr>
                    </a:p>
                  </a:txBody>
                  <a:tcPr marL="29669" marR="296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45720" indent="182880">
                        <a:lnSpc>
                          <a:spcPct val="100000"/>
                        </a:lnSpc>
                        <a:spcAft>
                          <a:spcPts val="0"/>
                        </a:spcAft>
                      </a:pPr>
                      <a:r>
                        <a:rPr lang="en-US" sz="1400" baseline="0">
                          <a:solidFill>
                            <a:schemeClr val="accent4">
                              <a:lumMod val="50000"/>
                              <a:lumOff val="50000"/>
                            </a:schemeClr>
                          </a:solidFill>
                          <a:latin typeface="Times New Roman"/>
                          <a:ea typeface="Calibri"/>
                          <a:cs typeface="Times New Roman"/>
                        </a:rPr>
                        <a:t>- Bật nút nguồn trên cây, bật nút nguồn trên màn hình.</a:t>
                      </a:r>
                      <a:endParaRPr lang="en-US" sz="1400" baseline="0">
                        <a:solidFill>
                          <a:schemeClr val="accent4">
                            <a:lumMod val="50000"/>
                            <a:lumOff val="50000"/>
                          </a:schemeClr>
                        </a:solidFill>
                        <a:latin typeface="Calibri"/>
                        <a:ea typeface="Calibri"/>
                        <a:cs typeface="Times New Roman"/>
                      </a:endParaRPr>
                    </a:p>
                  </a:txBody>
                  <a:tcPr marL="29669" marR="296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indent="182880">
                        <a:lnSpc>
                          <a:spcPct val="100000"/>
                        </a:lnSpc>
                        <a:spcAft>
                          <a:spcPts val="0"/>
                        </a:spcAft>
                      </a:pPr>
                      <a:r>
                        <a:rPr lang="en-US" sz="1400" baseline="0">
                          <a:solidFill>
                            <a:schemeClr val="accent4">
                              <a:lumMod val="50000"/>
                              <a:lumOff val="50000"/>
                            </a:schemeClr>
                          </a:solidFill>
                          <a:latin typeface="Times New Roman"/>
                          <a:ea typeface="Calibri"/>
                          <a:cs typeface="Times New Roman"/>
                        </a:rPr>
                        <a:t>Máy tính không lên được thì phải báo cho GV phụ trách lớp</a:t>
                      </a:r>
                      <a:endParaRPr lang="en-US" sz="1400" baseline="0">
                        <a:solidFill>
                          <a:schemeClr val="accent4">
                            <a:lumMod val="50000"/>
                            <a:lumOff val="50000"/>
                          </a:schemeClr>
                        </a:solidFill>
                        <a:latin typeface="Calibri"/>
                        <a:ea typeface="Calibri"/>
                        <a:cs typeface="Times New Roman"/>
                      </a:endParaRPr>
                    </a:p>
                  </a:txBody>
                  <a:tcPr marL="29669" marR="296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849194">
                <a:tc>
                  <a:txBody>
                    <a:bodyPr/>
                    <a:lstStyle/>
                    <a:p>
                      <a:pPr indent="182880" algn="ctr">
                        <a:lnSpc>
                          <a:spcPct val="100000"/>
                        </a:lnSpc>
                        <a:spcAft>
                          <a:spcPts val="0"/>
                        </a:spcAft>
                      </a:pPr>
                      <a:r>
                        <a:rPr lang="en-US" sz="1400" b="1" baseline="0">
                          <a:solidFill>
                            <a:schemeClr val="accent4">
                              <a:lumMod val="50000"/>
                              <a:lumOff val="50000"/>
                            </a:schemeClr>
                          </a:solidFill>
                          <a:latin typeface="Times New Roman"/>
                          <a:ea typeface="Calibri"/>
                          <a:cs typeface="Times New Roman"/>
                        </a:rPr>
                        <a:t>Máy chiếu projector</a:t>
                      </a:r>
                      <a:endParaRPr lang="en-US" sz="1400" baseline="0">
                        <a:solidFill>
                          <a:schemeClr val="accent4">
                            <a:lumMod val="50000"/>
                            <a:lumOff val="50000"/>
                          </a:schemeClr>
                        </a:solidFill>
                        <a:latin typeface="Calibri"/>
                        <a:ea typeface="Calibri"/>
                        <a:cs typeface="Times New Roman"/>
                      </a:endParaRPr>
                    </a:p>
                  </a:txBody>
                  <a:tcPr marL="29669" marR="296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182880" indent="182880" algn="ctr">
                        <a:lnSpc>
                          <a:spcPct val="100000"/>
                        </a:lnSpc>
                        <a:spcAft>
                          <a:spcPts val="0"/>
                        </a:spcAft>
                      </a:pPr>
                      <a:r>
                        <a:rPr lang="en-US" sz="1400" baseline="0" dirty="0">
                          <a:solidFill>
                            <a:schemeClr val="accent4">
                              <a:lumMod val="50000"/>
                              <a:lumOff val="50000"/>
                            </a:schemeClr>
                          </a:solidFill>
                          <a:latin typeface="Times New Roman"/>
                          <a:ea typeface="Calibri"/>
                          <a:cs typeface="Times New Roman"/>
                        </a:rPr>
                        <a:t>GV</a:t>
                      </a:r>
                      <a:endParaRPr lang="en-US" sz="1400" baseline="0" dirty="0">
                        <a:solidFill>
                          <a:schemeClr val="accent4">
                            <a:lumMod val="50000"/>
                            <a:lumOff val="50000"/>
                          </a:schemeClr>
                        </a:solidFill>
                        <a:latin typeface="Calibri"/>
                        <a:ea typeface="Calibri"/>
                        <a:cs typeface="Times New Roman"/>
                      </a:endParaRPr>
                    </a:p>
                  </a:txBody>
                  <a:tcPr marL="29669" marR="296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45720" indent="182880">
                        <a:lnSpc>
                          <a:spcPct val="100000"/>
                        </a:lnSpc>
                        <a:spcAft>
                          <a:spcPts val="0"/>
                        </a:spcAft>
                      </a:pPr>
                      <a:r>
                        <a:rPr lang="en-US" sz="1400" baseline="0" dirty="0">
                          <a:solidFill>
                            <a:schemeClr val="accent4">
                              <a:lumMod val="50000"/>
                              <a:lumOff val="50000"/>
                            </a:schemeClr>
                          </a:solidFill>
                          <a:latin typeface="Times New Roman"/>
                          <a:ea typeface="Calibri"/>
                          <a:cs typeface="Times New Roman"/>
                        </a:rPr>
                        <a:t>- </a:t>
                      </a:r>
                      <a:r>
                        <a:rPr lang="en-US" sz="1400" baseline="0" dirty="0" err="1">
                          <a:solidFill>
                            <a:schemeClr val="accent4">
                              <a:lumMod val="50000"/>
                              <a:lumOff val="50000"/>
                            </a:schemeClr>
                          </a:solidFill>
                          <a:latin typeface="Times New Roman"/>
                          <a:ea typeface="Calibri"/>
                          <a:cs typeface="Times New Roman"/>
                        </a:rPr>
                        <a:t>Kết</a:t>
                      </a:r>
                      <a:r>
                        <a:rPr lang="en-US" sz="1400" baseline="0" dirty="0">
                          <a:solidFill>
                            <a:schemeClr val="accent4">
                              <a:lumMod val="50000"/>
                              <a:lumOff val="50000"/>
                            </a:schemeClr>
                          </a:solidFill>
                          <a:latin typeface="Times New Roman"/>
                          <a:ea typeface="Calibri"/>
                          <a:cs typeface="Times New Roman"/>
                        </a:rPr>
                        <a:t> </a:t>
                      </a:r>
                      <a:r>
                        <a:rPr lang="en-US" sz="1400" baseline="0" dirty="0" err="1">
                          <a:solidFill>
                            <a:schemeClr val="accent4">
                              <a:lumMod val="50000"/>
                              <a:lumOff val="50000"/>
                            </a:schemeClr>
                          </a:solidFill>
                          <a:latin typeface="Times New Roman"/>
                          <a:ea typeface="Calibri"/>
                          <a:cs typeface="Times New Roman"/>
                        </a:rPr>
                        <a:t>nối</a:t>
                      </a:r>
                      <a:r>
                        <a:rPr lang="en-US" sz="1400" baseline="0" dirty="0">
                          <a:solidFill>
                            <a:schemeClr val="accent4">
                              <a:lumMod val="50000"/>
                              <a:lumOff val="50000"/>
                            </a:schemeClr>
                          </a:solidFill>
                          <a:latin typeface="Times New Roman"/>
                          <a:ea typeface="Calibri"/>
                          <a:cs typeface="Times New Roman"/>
                        </a:rPr>
                        <a:t> </a:t>
                      </a:r>
                      <a:r>
                        <a:rPr lang="en-US" sz="1400" baseline="0" dirty="0" err="1">
                          <a:solidFill>
                            <a:schemeClr val="accent4">
                              <a:lumMod val="50000"/>
                              <a:lumOff val="50000"/>
                            </a:schemeClr>
                          </a:solidFill>
                          <a:latin typeface="Times New Roman"/>
                          <a:ea typeface="Calibri"/>
                          <a:cs typeface="Times New Roman"/>
                        </a:rPr>
                        <a:t>các</a:t>
                      </a:r>
                      <a:r>
                        <a:rPr lang="en-US" sz="1400" baseline="0" dirty="0">
                          <a:solidFill>
                            <a:schemeClr val="accent4">
                              <a:lumMod val="50000"/>
                              <a:lumOff val="50000"/>
                            </a:schemeClr>
                          </a:solidFill>
                          <a:latin typeface="Times New Roman"/>
                          <a:ea typeface="Calibri"/>
                          <a:cs typeface="Times New Roman"/>
                        </a:rPr>
                        <a:t> </a:t>
                      </a:r>
                      <a:r>
                        <a:rPr lang="en-US" sz="1400" baseline="0" dirty="0" err="1">
                          <a:solidFill>
                            <a:schemeClr val="accent4">
                              <a:lumMod val="50000"/>
                              <a:lumOff val="50000"/>
                            </a:schemeClr>
                          </a:solidFill>
                          <a:latin typeface="Times New Roman"/>
                          <a:ea typeface="Calibri"/>
                          <a:cs typeface="Times New Roman"/>
                        </a:rPr>
                        <a:t>cổng</a:t>
                      </a:r>
                      <a:r>
                        <a:rPr lang="en-US" sz="1400" baseline="0" dirty="0">
                          <a:solidFill>
                            <a:schemeClr val="accent4">
                              <a:lumMod val="50000"/>
                              <a:lumOff val="50000"/>
                            </a:schemeClr>
                          </a:solidFill>
                          <a:latin typeface="Times New Roman"/>
                          <a:ea typeface="Calibri"/>
                          <a:cs typeface="Times New Roman"/>
                        </a:rPr>
                        <a:t> VGA, HDMI, Video </a:t>
                      </a:r>
                      <a:r>
                        <a:rPr lang="en-US" sz="1400" baseline="0" dirty="0" err="1">
                          <a:solidFill>
                            <a:schemeClr val="accent4">
                              <a:lumMod val="50000"/>
                              <a:lumOff val="50000"/>
                            </a:schemeClr>
                          </a:solidFill>
                          <a:latin typeface="Times New Roman"/>
                          <a:ea typeface="Calibri"/>
                          <a:cs typeface="Times New Roman"/>
                        </a:rPr>
                        <a:t>với</a:t>
                      </a:r>
                      <a:r>
                        <a:rPr lang="en-US" sz="1400" baseline="0" dirty="0">
                          <a:solidFill>
                            <a:schemeClr val="accent4">
                              <a:lumMod val="50000"/>
                              <a:lumOff val="50000"/>
                            </a:schemeClr>
                          </a:solidFill>
                          <a:latin typeface="Times New Roman"/>
                          <a:ea typeface="Calibri"/>
                          <a:cs typeface="Times New Roman"/>
                        </a:rPr>
                        <a:t> </a:t>
                      </a:r>
                      <a:r>
                        <a:rPr lang="en-US" sz="1400" baseline="0" dirty="0" err="1">
                          <a:solidFill>
                            <a:schemeClr val="accent4">
                              <a:lumMod val="50000"/>
                              <a:lumOff val="50000"/>
                            </a:schemeClr>
                          </a:solidFill>
                          <a:latin typeface="Times New Roman"/>
                          <a:ea typeface="Calibri"/>
                          <a:cs typeface="Times New Roman"/>
                        </a:rPr>
                        <a:t>máy</a:t>
                      </a:r>
                      <a:r>
                        <a:rPr lang="en-US" sz="1400" baseline="0" dirty="0">
                          <a:solidFill>
                            <a:schemeClr val="accent4">
                              <a:lumMod val="50000"/>
                              <a:lumOff val="50000"/>
                            </a:schemeClr>
                          </a:solidFill>
                          <a:latin typeface="Times New Roman"/>
                          <a:ea typeface="Calibri"/>
                          <a:cs typeface="Times New Roman"/>
                        </a:rPr>
                        <a:t> </a:t>
                      </a:r>
                      <a:r>
                        <a:rPr lang="en-US" sz="1400" baseline="0" dirty="0" err="1">
                          <a:solidFill>
                            <a:schemeClr val="accent4">
                              <a:lumMod val="50000"/>
                              <a:lumOff val="50000"/>
                            </a:schemeClr>
                          </a:solidFill>
                          <a:latin typeface="Times New Roman"/>
                          <a:ea typeface="Calibri"/>
                          <a:cs typeface="Times New Roman"/>
                        </a:rPr>
                        <a:t>tính</a:t>
                      </a:r>
                      <a:endParaRPr lang="en-US" sz="1400" baseline="0" dirty="0">
                        <a:solidFill>
                          <a:schemeClr val="accent4">
                            <a:lumMod val="50000"/>
                            <a:lumOff val="50000"/>
                          </a:schemeClr>
                        </a:solidFill>
                        <a:latin typeface="Calibri"/>
                        <a:ea typeface="Calibri"/>
                        <a:cs typeface="Times New Roman"/>
                      </a:endParaRPr>
                    </a:p>
                    <a:p>
                      <a:pPr marL="45720" indent="182880">
                        <a:lnSpc>
                          <a:spcPct val="100000"/>
                        </a:lnSpc>
                        <a:spcAft>
                          <a:spcPts val="0"/>
                        </a:spcAft>
                      </a:pPr>
                      <a:r>
                        <a:rPr lang="en-US" sz="1400" baseline="0" dirty="0">
                          <a:solidFill>
                            <a:schemeClr val="accent4">
                              <a:lumMod val="50000"/>
                              <a:lumOff val="50000"/>
                            </a:schemeClr>
                          </a:solidFill>
                          <a:latin typeface="Times New Roman"/>
                          <a:ea typeface="Calibri"/>
                          <a:cs typeface="Times New Roman"/>
                        </a:rPr>
                        <a:t>- </a:t>
                      </a:r>
                      <a:r>
                        <a:rPr lang="en-US" sz="1400" baseline="0" dirty="0" err="1">
                          <a:solidFill>
                            <a:schemeClr val="accent4">
                              <a:lumMod val="50000"/>
                              <a:lumOff val="50000"/>
                            </a:schemeClr>
                          </a:solidFill>
                          <a:latin typeface="Times New Roman"/>
                          <a:ea typeface="Calibri"/>
                          <a:cs typeface="Times New Roman"/>
                        </a:rPr>
                        <a:t>Cắm</a:t>
                      </a:r>
                      <a:r>
                        <a:rPr lang="en-US" sz="1400" baseline="0" dirty="0">
                          <a:solidFill>
                            <a:schemeClr val="accent4">
                              <a:lumMod val="50000"/>
                              <a:lumOff val="50000"/>
                            </a:schemeClr>
                          </a:solidFill>
                          <a:latin typeface="Times New Roman"/>
                          <a:ea typeface="Calibri"/>
                          <a:cs typeface="Times New Roman"/>
                        </a:rPr>
                        <a:t> </a:t>
                      </a:r>
                      <a:r>
                        <a:rPr lang="en-US" sz="1400" baseline="0" dirty="0" err="1">
                          <a:solidFill>
                            <a:schemeClr val="accent4">
                              <a:lumMod val="50000"/>
                              <a:lumOff val="50000"/>
                            </a:schemeClr>
                          </a:solidFill>
                          <a:latin typeface="Times New Roman"/>
                          <a:ea typeface="Calibri"/>
                          <a:cs typeface="Times New Roman"/>
                        </a:rPr>
                        <a:t>điện</a:t>
                      </a:r>
                      <a:r>
                        <a:rPr lang="en-US" sz="1400" baseline="0" dirty="0">
                          <a:solidFill>
                            <a:schemeClr val="accent4">
                              <a:lumMod val="50000"/>
                              <a:lumOff val="50000"/>
                            </a:schemeClr>
                          </a:solidFill>
                          <a:latin typeface="Times New Roman"/>
                          <a:ea typeface="Calibri"/>
                          <a:cs typeface="Times New Roman"/>
                        </a:rPr>
                        <a:t>  </a:t>
                      </a:r>
                      <a:r>
                        <a:rPr lang="en-US" sz="1400" baseline="0" dirty="0" err="1">
                          <a:solidFill>
                            <a:schemeClr val="accent4">
                              <a:lumMod val="50000"/>
                              <a:lumOff val="50000"/>
                            </a:schemeClr>
                          </a:solidFill>
                          <a:latin typeface="Times New Roman"/>
                          <a:ea typeface="Calibri"/>
                          <a:cs typeface="Times New Roman"/>
                        </a:rPr>
                        <a:t>và</a:t>
                      </a:r>
                      <a:r>
                        <a:rPr lang="en-US" sz="1400" baseline="0" dirty="0">
                          <a:solidFill>
                            <a:schemeClr val="accent4">
                              <a:lumMod val="50000"/>
                              <a:lumOff val="50000"/>
                            </a:schemeClr>
                          </a:solidFill>
                          <a:latin typeface="Times New Roman"/>
                          <a:ea typeface="Calibri"/>
                          <a:cs typeface="Times New Roman"/>
                        </a:rPr>
                        <a:t> </a:t>
                      </a:r>
                      <a:r>
                        <a:rPr lang="en-US" sz="1400" baseline="0" dirty="0" err="1">
                          <a:solidFill>
                            <a:schemeClr val="accent4">
                              <a:lumMod val="50000"/>
                              <a:lumOff val="50000"/>
                            </a:schemeClr>
                          </a:solidFill>
                          <a:latin typeface="Times New Roman"/>
                          <a:ea typeface="Calibri"/>
                          <a:cs typeface="Times New Roman"/>
                        </a:rPr>
                        <a:t>bật</a:t>
                      </a:r>
                      <a:r>
                        <a:rPr lang="en-US" sz="1400" baseline="0" dirty="0">
                          <a:solidFill>
                            <a:schemeClr val="accent4">
                              <a:lumMod val="50000"/>
                              <a:lumOff val="50000"/>
                            </a:schemeClr>
                          </a:solidFill>
                          <a:latin typeface="Times New Roman"/>
                          <a:ea typeface="Calibri"/>
                          <a:cs typeface="Times New Roman"/>
                        </a:rPr>
                        <a:t> </a:t>
                      </a:r>
                      <a:r>
                        <a:rPr lang="en-US" sz="1400" baseline="0" dirty="0" err="1">
                          <a:solidFill>
                            <a:schemeClr val="accent4">
                              <a:lumMod val="50000"/>
                              <a:lumOff val="50000"/>
                            </a:schemeClr>
                          </a:solidFill>
                          <a:latin typeface="Times New Roman"/>
                          <a:ea typeface="Calibri"/>
                          <a:cs typeface="Times New Roman"/>
                        </a:rPr>
                        <a:t>nguồn</a:t>
                      </a:r>
                      <a:endParaRPr lang="en-US" sz="1400" baseline="0" dirty="0">
                        <a:solidFill>
                          <a:schemeClr val="accent4">
                            <a:lumMod val="50000"/>
                            <a:lumOff val="50000"/>
                          </a:schemeClr>
                        </a:solidFill>
                        <a:latin typeface="Calibri"/>
                        <a:ea typeface="Calibri"/>
                        <a:cs typeface="Times New Roman"/>
                      </a:endParaRPr>
                    </a:p>
                    <a:p>
                      <a:pPr marL="45720" indent="182880">
                        <a:lnSpc>
                          <a:spcPct val="100000"/>
                        </a:lnSpc>
                        <a:spcAft>
                          <a:spcPts val="0"/>
                        </a:spcAft>
                      </a:pPr>
                      <a:r>
                        <a:rPr lang="en-US" sz="1400" baseline="0" dirty="0">
                          <a:solidFill>
                            <a:schemeClr val="accent4">
                              <a:lumMod val="50000"/>
                              <a:lumOff val="50000"/>
                            </a:schemeClr>
                          </a:solidFill>
                          <a:latin typeface="Times New Roman"/>
                          <a:ea typeface="Calibri"/>
                          <a:cs typeface="Times New Roman"/>
                        </a:rPr>
                        <a:t>- </a:t>
                      </a:r>
                      <a:r>
                        <a:rPr lang="en-US" sz="1400" baseline="0" dirty="0" err="1">
                          <a:solidFill>
                            <a:schemeClr val="accent4">
                              <a:lumMod val="50000"/>
                              <a:lumOff val="50000"/>
                            </a:schemeClr>
                          </a:solidFill>
                          <a:latin typeface="Times New Roman"/>
                          <a:ea typeface="Calibri"/>
                          <a:cs typeface="Times New Roman"/>
                        </a:rPr>
                        <a:t>Tắt</a:t>
                      </a:r>
                      <a:r>
                        <a:rPr lang="en-US" sz="1400" baseline="0" dirty="0">
                          <a:solidFill>
                            <a:schemeClr val="accent4">
                              <a:lumMod val="50000"/>
                              <a:lumOff val="50000"/>
                            </a:schemeClr>
                          </a:solidFill>
                          <a:latin typeface="Times New Roman"/>
                          <a:ea typeface="Calibri"/>
                          <a:cs typeface="Times New Roman"/>
                        </a:rPr>
                        <a:t> </a:t>
                      </a:r>
                      <a:r>
                        <a:rPr lang="en-US" sz="1400" baseline="0" dirty="0" err="1">
                          <a:solidFill>
                            <a:schemeClr val="accent4">
                              <a:lumMod val="50000"/>
                              <a:lumOff val="50000"/>
                            </a:schemeClr>
                          </a:solidFill>
                          <a:latin typeface="Times New Roman"/>
                          <a:ea typeface="Calibri"/>
                          <a:cs typeface="Times New Roman"/>
                        </a:rPr>
                        <a:t>cần</a:t>
                      </a:r>
                      <a:r>
                        <a:rPr lang="en-US" sz="1400" baseline="0" dirty="0">
                          <a:solidFill>
                            <a:schemeClr val="accent4">
                              <a:lumMod val="50000"/>
                              <a:lumOff val="50000"/>
                            </a:schemeClr>
                          </a:solidFill>
                          <a:latin typeface="Times New Roman"/>
                          <a:ea typeface="Calibri"/>
                          <a:cs typeface="Times New Roman"/>
                        </a:rPr>
                        <a:t> </a:t>
                      </a:r>
                      <a:r>
                        <a:rPr lang="en-US" sz="1400" baseline="0" dirty="0" err="1">
                          <a:solidFill>
                            <a:schemeClr val="accent4">
                              <a:lumMod val="50000"/>
                              <a:lumOff val="50000"/>
                            </a:schemeClr>
                          </a:solidFill>
                          <a:latin typeface="Times New Roman"/>
                          <a:ea typeface="Calibri"/>
                          <a:cs typeface="Times New Roman"/>
                        </a:rPr>
                        <a:t>nhấn</a:t>
                      </a:r>
                      <a:r>
                        <a:rPr lang="en-US" sz="1400" baseline="0" dirty="0">
                          <a:solidFill>
                            <a:schemeClr val="accent4">
                              <a:lumMod val="50000"/>
                              <a:lumOff val="50000"/>
                            </a:schemeClr>
                          </a:solidFill>
                          <a:latin typeface="Times New Roman"/>
                          <a:ea typeface="Calibri"/>
                          <a:cs typeface="Times New Roman"/>
                        </a:rPr>
                        <a:t> </a:t>
                      </a:r>
                      <a:r>
                        <a:rPr lang="en-US" sz="1400" baseline="0" dirty="0" err="1">
                          <a:solidFill>
                            <a:schemeClr val="accent4">
                              <a:lumMod val="50000"/>
                              <a:lumOff val="50000"/>
                            </a:schemeClr>
                          </a:solidFill>
                          <a:latin typeface="Times New Roman"/>
                          <a:ea typeface="Calibri"/>
                          <a:cs typeface="Times New Roman"/>
                        </a:rPr>
                        <a:t>nút</a:t>
                      </a:r>
                      <a:r>
                        <a:rPr lang="en-US" sz="1400" baseline="0" dirty="0">
                          <a:solidFill>
                            <a:schemeClr val="accent4">
                              <a:lumMod val="50000"/>
                              <a:lumOff val="50000"/>
                            </a:schemeClr>
                          </a:solidFill>
                          <a:latin typeface="Times New Roman"/>
                          <a:ea typeface="Calibri"/>
                          <a:cs typeface="Times New Roman"/>
                        </a:rPr>
                        <a:t> </a:t>
                      </a:r>
                      <a:r>
                        <a:rPr lang="en-US" sz="1400" baseline="0" dirty="0" err="1">
                          <a:solidFill>
                            <a:schemeClr val="accent4">
                              <a:lumMod val="50000"/>
                              <a:lumOff val="50000"/>
                            </a:schemeClr>
                          </a:solidFill>
                          <a:latin typeface="Times New Roman"/>
                          <a:ea typeface="Calibri"/>
                          <a:cs typeface="Times New Roman"/>
                        </a:rPr>
                        <a:t>nguồn</a:t>
                      </a:r>
                      <a:r>
                        <a:rPr lang="en-US" sz="1400" baseline="0" dirty="0">
                          <a:solidFill>
                            <a:schemeClr val="accent4">
                              <a:lumMod val="50000"/>
                              <a:lumOff val="50000"/>
                            </a:schemeClr>
                          </a:solidFill>
                          <a:latin typeface="Times New Roman"/>
                          <a:ea typeface="Calibri"/>
                          <a:cs typeface="Times New Roman"/>
                        </a:rPr>
                        <a:t> 2 </a:t>
                      </a:r>
                      <a:r>
                        <a:rPr lang="en-US" sz="1400" baseline="0" dirty="0" err="1">
                          <a:solidFill>
                            <a:schemeClr val="accent4">
                              <a:lumMod val="50000"/>
                              <a:lumOff val="50000"/>
                            </a:schemeClr>
                          </a:solidFill>
                          <a:latin typeface="Times New Roman"/>
                          <a:ea typeface="Calibri"/>
                          <a:cs typeface="Times New Roman"/>
                        </a:rPr>
                        <a:t>lần</a:t>
                      </a:r>
                      <a:r>
                        <a:rPr lang="en-US" sz="1400" baseline="0" dirty="0">
                          <a:solidFill>
                            <a:schemeClr val="accent4">
                              <a:lumMod val="50000"/>
                              <a:lumOff val="50000"/>
                            </a:schemeClr>
                          </a:solidFill>
                          <a:latin typeface="Times New Roman"/>
                          <a:ea typeface="Calibri"/>
                          <a:cs typeface="Times New Roman"/>
                        </a:rPr>
                        <a:t> </a:t>
                      </a:r>
                      <a:r>
                        <a:rPr lang="en-US" sz="1400" baseline="0" dirty="0" err="1">
                          <a:solidFill>
                            <a:schemeClr val="accent4">
                              <a:lumMod val="50000"/>
                              <a:lumOff val="50000"/>
                            </a:schemeClr>
                          </a:solidFill>
                          <a:latin typeface="Times New Roman"/>
                          <a:ea typeface="Calibri"/>
                          <a:cs typeface="Times New Roman"/>
                        </a:rPr>
                        <a:t>liên</a:t>
                      </a:r>
                      <a:r>
                        <a:rPr lang="en-US" sz="1400" baseline="0" dirty="0">
                          <a:solidFill>
                            <a:schemeClr val="accent4">
                              <a:lumMod val="50000"/>
                              <a:lumOff val="50000"/>
                            </a:schemeClr>
                          </a:solidFill>
                          <a:latin typeface="Times New Roman"/>
                          <a:ea typeface="Calibri"/>
                          <a:cs typeface="Times New Roman"/>
                        </a:rPr>
                        <a:t> </a:t>
                      </a:r>
                      <a:r>
                        <a:rPr lang="en-US" sz="1400" baseline="0" dirty="0" err="1">
                          <a:solidFill>
                            <a:schemeClr val="accent4">
                              <a:lumMod val="50000"/>
                              <a:lumOff val="50000"/>
                            </a:schemeClr>
                          </a:solidFill>
                          <a:latin typeface="Times New Roman"/>
                          <a:ea typeface="Calibri"/>
                          <a:cs typeface="Times New Roman"/>
                        </a:rPr>
                        <a:t>tiếp</a:t>
                      </a:r>
                      <a:endParaRPr lang="en-US" sz="1400" baseline="0" dirty="0">
                        <a:solidFill>
                          <a:schemeClr val="accent4">
                            <a:lumMod val="50000"/>
                            <a:lumOff val="50000"/>
                          </a:schemeClr>
                        </a:solidFill>
                        <a:latin typeface="Calibri"/>
                        <a:ea typeface="Calibri"/>
                        <a:cs typeface="Times New Roman"/>
                      </a:endParaRPr>
                    </a:p>
                  </a:txBody>
                  <a:tcPr marL="29669" marR="296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indent="182880">
                        <a:lnSpc>
                          <a:spcPct val="100000"/>
                        </a:lnSpc>
                        <a:spcAft>
                          <a:spcPts val="0"/>
                        </a:spcAft>
                        <a:tabLst>
                          <a:tab pos="2217420" algn="l"/>
                        </a:tabLst>
                      </a:pPr>
                      <a:r>
                        <a:rPr lang="en-US" sz="1400" baseline="0">
                          <a:solidFill>
                            <a:schemeClr val="accent4">
                              <a:lumMod val="50000"/>
                              <a:lumOff val="50000"/>
                            </a:schemeClr>
                          </a:solidFill>
                          <a:latin typeface="Times New Roman"/>
                          <a:ea typeface="Calibri"/>
                          <a:cs typeface="Times New Roman"/>
                        </a:rPr>
                        <a:t>- Nếu không thấy tín hiệu thì kiểm tra cổng, máy tính đã chuyển chế độ xuất ra màn hình chưa</a:t>
                      </a:r>
                      <a:endParaRPr lang="en-US" sz="1400" baseline="0">
                        <a:solidFill>
                          <a:schemeClr val="accent4">
                            <a:lumMod val="50000"/>
                            <a:lumOff val="50000"/>
                          </a:schemeClr>
                        </a:solidFill>
                        <a:latin typeface="Calibri"/>
                        <a:ea typeface="Calibri"/>
                        <a:cs typeface="Times New Roman"/>
                      </a:endParaRPr>
                    </a:p>
                    <a:p>
                      <a:pPr indent="182880">
                        <a:lnSpc>
                          <a:spcPct val="100000"/>
                        </a:lnSpc>
                        <a:spcAft>
                          <a:spcPts val="0"/>
                        </a:spcAft>
                        <a:tabLst>
                          <a:tab pos="2217420" algn="l"/>
                        </a:tabLst>
                      </a:pPr>
                      <a:r>
                        <a:rPr lang="en-US" sz="1400" baseline="0">
                          <a:solidFill>
                            <a:schemeClr val="accent4">
                              <a:lumMod val="50000"/>
                              <a:lumOff val="50000"/>
                            </a:schemeClr>
                          </a:solidFill>
                          <a:latin typeface="Times New Roman"/>
                          <a:ea typeface="Calibri"/>
                          <a:cs typeface="Times New Roman"/>
                        </a:rPr>
                        <a:t>- Tắt xong muốn bật lại phải để quạt gió ngừng chạy</a:t>
                      </a:r>
                      <a:endParaRPr lang="en-US" sz="1400" baseline="0">
                        <a:solidFill>
                          <a:schemeClr val="accent4">
                            <a:lumMod val="50000"/>
                            <a:lumOff val="50000"/>
                          </a:schemeClr>
                        </a:solidFill>
                        <a:latin typeface="Calibri"/>
                        <a:ea typeface="Calibri"/>
                        <a:cs typeface="Times New Roman"/>
                      </a:endParaRPr>
                    </a:p>
                  </a:txBody>
                  <a:tcPr marL="29669" marR="296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727881">
                <a:tc>
                  <a:txBody>
                    <a:bodyPr/>
                    <a:lstStyle/>
                    <a:p>
                      <a:pPr indent="182880" algn="ctr">
                        <a:lnSpc>
                          <a:spcPct val="100000"/>
                        </a:lnSpc>
                        <a:spcAft>
                          <a:spcPts val="0"/>
                        </a:spcAft>
                      </a:pPr>
                      <a:r>
                        <a:rPr lang="en-US" sz="1400" b="1" baseline="0">
                          <a:solidFill>
                            <a:schemeClr val="accent4">
                              <a:lumMod val="50000"/>
                              <a:lumOff val="50000"/>
                            </a:schemeClr>
                          </a:solidFill>
                          <a:latin typeface="Times New Roman"/>
                          <a:ea typeface="Calibri"/>
                          <a:cs typeface="Times New Roman"/>
                        </a:rPr>
                        <a:t>Máy chiếu đa vật thể</a:t>
                      </a:r>
                      <a:endParaRPr lang="en-US" sz="1400" baseline="0">
                        <a:solidFill>
                          <a:schemeClr val="accent4">
                            <a:lumMod val="50000"/>
                            <a:lumOff val="50000"/>
                          </a:schemeClr>
                        </a:solidFill>
                        <a:latin typeface="Calibri"/>
                        <a:ea typeface="Calibri"/>
                        <a:cs typeface="Times New Roman"/>
                      </a:endParaRPr>
                    </a:p>
                  </a:txBody>
                  <a:tcPr marL="29669" marR="296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182880" indent="182880" algn="ctr">
                        <a:lnSpc>
                          <a:spcPct val="100000"/>
                        </a:lnSpc>
                        <a:spcAft>
                          <a:spcPts val="0"/>
                        </a:spcAft>
                      </a:pPr>
                      <a:r>
                        <a:rPr lang="en-US" sz="1400" baseline="0">
                          <a:solidFill>
                            <a:schemeClr val="accent4">
                              <a:lumMod val="50000"/>
                              <a:lumOff val="50000"/>
                            </a:schemeClr>
                          </a:solidFill>
                          <a:latin typeface="Times New Roman"/>
                          <a:ea typeface="Calibri"/>
                          <a:cs typeface="Times New Roman"/>
                        </a:rPr>
                        <a:t>GV</a:t>
                      </a:r>
                      <a:endParaRPr lang="en-US" sz="1400" baseline="0">
                        <a:solidFill>
                          <a:schemeClr val="accent4">
                            <a:lumMod val="50000"/>
                            <a:lumOff val="50000"/>
                          </a:schemeClr>
                        </a:solidFill>
                        <a:latin typeface="Calibri"/>
                        <a:ea typeface="Calibri"/>
                        <a:cs typeface="Times New Roman"/>
                      </a:endParaRPr>
                    </a:p>
                  </a:txBody>
                  <a:tcPr marL="29669" marR="296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indent="182880">
                        <a:lnSpc>
                          <a:spcPct val="100000"/>
                        </a:lnSpc>
                        <a:spcAft>
                          <a:spcPts val="0"/>
                        </a:spcAft>
                      </a:pPr>
                      <a:r>
                        <a:rPr lang="en-US" sz="1400" baseline="0">
                          <a:solidFill>
                            <a:schemeClr val="accent4">
                              <a:lumMod val="50000"/>
                              <a:lumOff val="50000"/>
                            </a:schemeClr>
                          </a:solidFill>
                          <a:latin typeface="Times New Roman"/>
                          <a:ea typeface="Calibri"/>
                          <a:cs typeface="Times New Roman"/>
                        </a:rPr>
                        <a:t>- Kết nối các cổng VGA, HDMI, Video với máy tính</a:t>
                      </a:r>
                      <a:endParaRPr lang="en-US" sz="1400" baseline="0">
                        <a:solidFill>
                          <a:schemeClr val="accent4">
                            <a:lumMod val="50000"/>
                            <a:lumOff val="50000"/>
                          </a:schemeClr>
                        </a:solidFill>
                        <a:latin typeface="Calibri"/>
                        <a:ea typeface="Calibri"/>
                        <a:cs typeface="Times New Roman"/>
                      </a:endParaRPr>
                    </a:p>
                    <a:p>
                      <a:pPr indent="182880">
                        <a:lnSpc>
                          <a:spcPct val="100000"/>
                        </a:lnSpc>
                        <a:spcAft>
                          <a:spcPts val="0"/>
                        </a:spcAft>
                      </a:pPr>
                      <a:r>
                        <a:rPr lang="en-US" sz="1400" baseline="0">
                          <a:solidFill>
                            <a:schemeClr val="accent4">
                              <a:lumMod val="50000"/>
                              <a:lumOff val="50000"/>
                            </a:schemeClr>
                          </a:solidFill>
                          <a:latin typeface="Times New Roman"/>
                          <a:ea typeface="Calibri"/>
                          <a:cs typeface="Times New Roman"/>
                        </a:rPr>
                        <a:t>- Cắm điện  và bật nguồn</a:t>
                      </a:r>
                      <a:endParaRPr lang="en-US" sz="1400" baseline="0">
                        <a:solidFill>
                          <a:schemeClr val="accent4">
                            <a:lumMod val="50000"/>
                            <a:lumOff val="50000"/>
                          </a:schemeClr>
                        </a:solidFill>
                        <a:latin typeface="Calibri"/>
                        <a:ea typeface="Calibri"/>
                        <a:cs typeface="Times New Roman"/>
                      </a:endParaRPr>
                    </a:p>
                  </a:txBody>
                  <a:tcPr marL="29669" marR="296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indent="182880">
                        <a:lnSpc>
                          <a:spcPct val="100000"/>
                        </a:lnSpc>
                        <a:spcAft>
                          <a:spcPts val="0"/>
                        </a:spcAft>
                      </a:pPr>
                      <a:r>
                        <a:rPr lang="en-US" sz="1400" baseline="0">
                          <a:solidFill>
                            <a:schemeClr val="accent4">
                              <a:lumMod val="50000"/>
                              <a:lumOff val="50000"/>
                            </a:schemeClr>
                          </a:solidFill>
                          <a:latin typeface="Times New Roman"/>
                          <a:ea typeface="Calibri"/>
                          <a:cs typeface="Times New Roman"/>
                        </a:rPr>
                        <a:t>Nếu không thấy tín hiệu thì kiểm tra cổng, máy tính đã chuyển chế độ xuất ra màn hình chưa</a:t>
                      </a:r>
                      <a:endParaRPr lang="en-US" sz="1400" baseline="0">
                        <a:solidFill>
                          <a:schemeClr val="accent4">
                            <a:lumMod val="50000"/>
                            <a:lumOff val="50000"/>
                          </a:schemeClr>
                        </a:solidFill>
                        <a:latin typeface="Calibri"/>
                        <a:ea typeface="Calibri"/>
                        <a:cs typeface="Times New Roman"/>
                      </a:endParaRPr>
                    </a:p>
                  </a:txBody>
                  <a:tcPr marL="29669" marR="296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r h="849194">
                <a:tc>
                  <a:txBody>
                    <a:bodyPr/>
                    <a:lstStyle/>
                    <a:p>
                      <a:pPr indent="182880" algn="ctr">
                        <a:lnSpc>
                          <a:spcPct val="100000"/>
                        </a:lnSpc>
                        <a:spcAft>
                          <a:spcPts val="0"/>
                        </a:spcAft>
                      </a:pPr>
                      <a:r>
                        <a:rPr lang="en-US" sz="1400" b="1" baseline="0">
                          <a:solidFill>
                            <a:schemeClr val="accent4">
                              <a:lumMod val="50000"/>
                              <a:lumOff val="50000"/>
                            </a:schemeClr>
                          </a:solidFill>
                          <a:latin typeface="Times New Roman"/>
                          <a:ea typeface="Calibri"/>
                          <a:cs typeface="Times New Roman"/>
                        </a:rPr>
                        <a:t>Bảng tương tác</a:t>
                      </a:r>
                      <a:endParaRPr lang="en-US" sz="1400" baseline="0">
                        <a:solidFill>
                          <a:schemeClr val="accent4">
                            <a:lumMod val="50000"/>
                            <a:lumOff val="50000"/>
                          </a:schemeClr>
                        </a:solidFill>
                        <a:latin typeface="Calibri"/>
                        <a:ea typeface="Calibri"/>
                        <a:cs typeface="Times New Roman"/>
                      </a:endParaRPr>
                    </a:p>
                  </a:txBody>
                  <a:tcPr marL="29669" marR="296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182880" indent="182880" algn="ctr">
                        <a:lnSpc>
                          <a:spcPct val="100000"/>
                        </a:lnSpc>
                        <a:spcAft>
                          <a:spcPts val="0"/>
                        </a:spcAft>
                      </a:pPr>
                      <a:r>
                        <a:rPr lang="en-US" sz="1400" baseline="0">
                          <a:solidFill>
                            <a:schemeClr val="accent4">
                              <a:lumMod val="50000"/>
                              <a:lumOff val="50000"/>
                            </a:schemeClr>
                          </a:solidFill>
                          <a:latin typeface="Times New Roman"/>
                          <a:ea typeface="Calibri"/>
                          <a:cs typeface="Times New Roman"/>
                        </a:rPr>
                        <a:t>GV</a:t>
                      </a:r>
                      <a:endParaRPr lang="en-US" sz="1400" baseline="0">
                        <a:solidFill>
                          <a:schemeClr val="accent4">
                            <a:lumMod val="50000"/>
                            <a:lumOff val="50000"/>
                          </a:schemeClr>
                        </a:solidFill>
                        <a:latin typeface="Calibri"/>
                        <a:ea typeface="Calibri"/>
                        <a:cs typeface="Times New Roman"/>
                      </a:endParaRPr>
                    </a:p>
                  </a:txBody>
                  <a:tcPr marL="29669" marR="2966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marL="45720" indent="182880">
                        <a:lnSpc>
                          <a:spcPct val="100000"/>
                        </a:lnSpc>
                        <a:spcAft>
                          <a:spcPts val="0"/>
                        </a:spcAft>
                      </a:pPr>
                      <a:r>
                        <a:rPr lang="en-US" sz="1400" baseline="0">
                          <a:solidFill>
                            <a:schemeClr val="accent4">
                              <a:lumMod val="50000"/>
                              <a:lumOff val="50000"/>
                            </a:schemeClr>
                          </a:solidFill>
                          <a:latin typeface="Times New Roman"/>
                          <a:ea typeface="Calibri"/>
                          <a:cs typeface="Times New Roman"/>
                        </a:rPr>
                        <a:t>- Kết nối các cổng VGA, HDMI, Video với máy tính</a:t>
                      </a:r>
                      <a:endParaRPr lang="en-US" sz="1400" baseline="0">
                        <a:solidFill>
                          <a:schemeClr val="accent4">
                            <a:lumMod val="50000"/>
                            <a:lumOff val="50000"/>
                          </a:schemeClr>
                        </a:solidFill>
                        <a:latin typeface="Calibri"/>
                        <a:ea typeface="Calibri"/>
                        <a:cs typeface="Times New Roman"/>
                      </a:endParaRPr>
                    </a:p>
                    <a:p>
                      <a:pPr marL="45720" indent="182880">
                        <a:lnSpc>
                          <a:spcPct val="100000"/>
                        </a:lnSpc>
                        <a:spcAft>
                          <a:spcPts val="0"/>
                        </a:spcAft>
                      </a:pPr>
                      <a:r>
                        <a:rPr lang="en-US" sz="1400" baseline="0">
                          <a:solidFill>
                            <a:schemeClr val="accent4">
                              <a:lumMod val="50000"/>
                              <a:lumOff val="50000"/>
                            </a:schemeClr>
                          </a:solidFill>
                          <a:latin typeface="Times New Roman"/>
                          <a:ea typeface="Calibri"/>
                          <a:cs typeface="Times New Roman"/>
                        </a:rPr>
                        <a:t>- Cắm điện  và bật nguồn</a:t>
                      </a:r>
                      <a:endParaRPr lang="en-US" sz="1400" baseline="0">
                        <a:solidFill>
                          <a:schemeClr val="accent4">
                            <a:lumMod val="50000"/>
                            <a:lumOff val="50000"/>
                          </a:schemeClr>
                        </a:solidFill>
                        <a:latin typeface="Calibri"/>
                        <a:ea typeface="Calibri"/>
                        <a:cs typeface="Times New Roman"/>
                      </a:endParaRPr>
                    </a:p>
                    <a:p>
                      <a:pPr indent="182880">
                        <a:lnSpc>
                          <a:spcPct val="100000"/>
                        </a:lnSpc>
                        <a:spcAft>
                          <a:spcPts val="0"/>
                        </a:spcAft>
                      </a:pPr>
                      <a:r>
                        <a:rPr lang="en-US" sz="1400" baseline="0">
                          <a:solidFill>
                            <a:schemeClr val="accent4">
                              <a:lumMod val="50000"/>
                              <a:lumOff val="50000"/>
                            </a:schemeClr>
                          </a:solidFill>
                          <a:latin typeface="Times New Roman"/>
                          <a:ea typeface="Calibri"/>
                          <a:cs typeface="Times New Roman"/>
                        </a:rPr>
                        <a:t>- Tắt cần nhấn nút nguồn 2 lần liên tiếp</a:t>
                      </a:r>
                      <a:endParaRPr lang="en-US" sz="1400" baseline="0">
                        <a:solidFill>
                          <a:schemeClr val="accent4">
                            <a:lumMod val="50000"/>
                            <a:lumOff val="50000"/>
                          </a:schemeClr>
                        </a:solidFill>
                        <a:latin typeface="Calibri"/>
                        <a:ea typeface="Calibri"/>
                        <a:cs typeface="Times New Roman"/>
                      </a:endParaRPr>
                    </a:p>
                    <a:p>
                      <a:pPr indent="182880">
                        <a:lnSpc>
                          <a:spcPct val="100000"/>
                        </a:lnSpc>
                        <a:spcAft>
                          <a:spcPts val="0"/>
                        </a:spcAft>
                      </a:pPr>
                      <a:r>
                        <a:rPr lang="en-US" sz="1400" baseline="0">
                          <a:solidFill>
                            <a:schemeClr val="accent4">
                              <a:lumMod val="50000"/>
                              <a:lumOff val="50000"/>
                            </a:schemeClr>
                          </a:solidFill>
                          <a:latin typeface="Times New Roman"/>
                          <a:ea typeface="Calibri"/>
                          <a:cs typeface="Times New Roman"/>
                        </a:rPr>
                        <a:t>- Mở phần mềm dùng cho bảng tương tác.</a:t>
                      </a:r>
                      <a:endParaRPr lang="en-US" sz="1400" baseline="0">
                        <a:solidFill>
                          <a:schemeClr val="accent4">
                            <a:lumMod val="50000"/>
                            <a:lumOff val="50000"/>
                          </a:schemeClr>
                        </a:solidFill>
                        <a:latin typeface="Calibri"/>
                        <a:ea typeface="Calibri"/>
                        <a:cs typeface="Times New Roman"/>
                      </a:endParaRPr>
                    </a:p>
                  </a:txBody>
                  <a:tcPr marL="29669" marR="296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indent="182880">
                        <a:lnSpc>
                          <a:spcPct val="100000"/>
                        </a:lnSpc>
                        <a:spcAft>
                          <a:spcPts val="0"/>
                        </a:spcAft>
                        <a:tabLst>
                          <a:tab pos="2217420" algn="l"/>
                        </a:tabLst>
                      </a:pPr>
                      <a:r>
                        <a:rPr lang="en-US" sz="1400" baseline="0" dirty="0">
                          <a:solidFill>
                            <a:schemeClr val="accent4">
                              <a:lumMod val="50000"/>
                              <a:lumOff val="50000"/>
                            </a:schemeClr>
                          </a:solidFill>
                          <a:latin typeface="Times New Roman"/>
                          <a:ea typeface="Calibri"/>
                          <a:cs typeface="Times New Roman"/>
                        </a:rPr>
                        <a:t>- </a:t>
                      </a:r>
                      <a:r>
                        <a:rPr lang="en-US" sz="1400" baseline="0" dirty="0" err="1">
                          <a:solidFill>
                            <a:schemeClr val="accent4">
                              <a:lumMod val="50000"/>
                              <a:lumOff val="50000"/>
                            </a:schemeClr>
                          </a:solidFill>
                          <a:latin typeface="Times New Roman"/>
                          <a:ea typeface="Calibri"/>
                          <a:cs typeface="Times New Roman"/>
                        </a:rPr>
                        <a:t>Nếu</a:t>
                      </a:r>
                      <a:r>
                        <a:rPr lang="en-US" sz="1400" baseline="0" dirty="0">
                          <a:solidFill>
                            <a:schemeClr val="accent4">
                              <a:lumMod val="50000"/>
                              <a:lumOff val="50000"/>
                            </a:schemeClr>
                          </a:solidFill>
                          <a:latin typeface="Times New Roman"/>
                          <a:ea typeface="Calibri"/>
                          <a:cs typeface="Times New Roman"/>
                        </a:rPr>
                        <a:t> </a:t>
                      </a:r>
                      <a:r>
                        <a:rPr lang="en-US" sz="1400" baseline="0" dirty="0" err="1">
                          <a:solidFill>
                            <a:schemeClr val="accent4">
                              <a:lumMod val="50000"/>
                              <a:lumOff val="50000"/>
                            </a:schemeClr>
                          </a:solidFill>
                          <a:latin typeface="Times New Roman"/>
                          <a:ea typeface="Calibri"/>
                          <a:cs typeface="Times New Roman"/>
                        </a:rPr>
                        <a:t>không</a:t>
                      </a:r>
                      <a:r>
                        <a:rPr lang="en-US" sz="1400" baseline="0" dirty="0">
                          <a:solidFill>
                            <a:schemeClr val="accent4">
                              <a:lumMod val="50000"/>
                              <a:lumOff val="50000"/>
                            </a:schemeClr>
                          </a:solidFill>
                          <a:latin typeface="Times New Roman"/>
                          <a:ea typeface="Calibri"/>
                          <a:cs typeface="Times New Roman"/>
                        </a:rPr>
                        <a:t> </a:t>
                      </a:r>
                      <a:r>
                        <a:rPr lang="en-US" sz="1400" baseline="0" dirty="0" err="1">
                          <a:solidFill>
                            <a:schemeClr val="accent4">
                              <a:lumMod val="50000"/>
                              <a:lumOff val="50000"/>
                            </a:schemeClr>
                          </a:solidFill>
                          <a:latin typeface="Times New Roman"/>
                          <a:ea typeface="Calibri"/>
                          <a:cs typeface="Times New Roman"/>
                        </a:rPr>
                        <a:t>thấy</a:t>
                      </a:r>
                      <a:r>
                        <a:rPr lang="en-US" sz="1400" baseline="0" dirty="0">
                          <a:solidFill>
                            <a:schemeClr val="accent4">
                              <a:lumMod val="50000"/>
                              <a:lumOff val="50000"/>
                            </a:schemeClr>
                          </a:solidFill>
                          <a:latin typeface="Times New Roman"/>
                          <a:ea typeface="Calibri"/>
                          <a:cs typeface="Times New Roman"/>
                        </a:rPr>
                        <a:t> </a:t>
                      </a:r>
                      <a:r>
                        <a:rPr lang="en-US" sz="1400" baseline="0" dirty="0" err="1">
                          <a:solidFill>
                            <a:schemeClr val="accent4">
                              <a:lumMod val="50000"/>
                              <a:lumOff val="50000"/>
                            </a:schemeClr>
                          </a:solidFill>
                          <a:latin typeface="Times New Roman"/>
                          <a:ea typeface="Calibri"/>
                          <a:cs typeface="Times New Roman"/>
                        </a:rPr>
                        <a:t>tín</a:t>
                      </a:r>
                      <a:r>
                        <a:rPr lang="en-US" sz="1400" baseline="0" dirty="0">
                          <a:solidFill>
                            <a:schemeClr val="accent4">
                              <a:lumMod val="50000"/>
                              <a:lumOff val="50000"/>
                            </a:schemeClr>
                          </a:solidFill>
                          <a:latin typeface="Times New Roman"/>
                          <a:ea typeface="Calibri"/>
                          <a:cs typeface="Times New Roman"/>
                        </a:rPr>
                        <a:t> </a:t>
                      </a:r>
                      <a:r>
                        <a:rPr lang="en-US" sz="1400" baseline="0" dirty="0" err="1">
                          <a:solidFill>
                            <a:schemeClr val="accent4">
                              <a:lumMod val="50000"/>
                              <a:lumOff val="50000"/>
                            </a:schemeClr>
                          </a:solidFill>
                          <a:latin typeface="Times New Roman"/>
                          <a:ea typeface="Calibri"/>
                          <a:cs typeface="Times New Roman"/>
                        </a:rPr>
                        <a:t>hiệu</a:t>
                      </a:r>
                      <a:r>
                        <a:rPr lang="en-US" sz="1400" baseline="0" dirty="0">
                          <a:solidFill>
                            <a:schemeClr val="accent4">
                              <a:lumMod val="50000"/>
                              <a:lumOff val="50000"/>
                            </a:schemeClr>
                          </a:solidFill>
                          <a:latin typeface="Times New Roman"/>
                          <a:ea typeface="Calibri"/>
                          <a:cs typeface="Times New Roman"/>
                        </a:rPr>
                        <a:t> </a:t>
                      </a:r>
                      <a:r>
                        <a:rPr lang="en-US" sz="1400" baseline="0" dirty="0" err="1">
                          <a:solidFill>
                            <a:schemeClr val="accent4">
                              <a:lumMod val="50000"/>
                              <a:lumOff val="50000"/>
                            </a:schemeClr>
                          </a:solidFill>
                          <a:latin typeface="Times New Roman"/>
                          <a:ea typeface="Calibri"/>
                          <a:cs typeface="Times New Roman"/>
                        </a:rPr>
                        <a:t>thì</a:t>
                      </a:r>
                      <a:r>
                        <a:rPr lang="en-US" sz="1400" baseline="0" dirty="0">
                          <a:solidFill>
                            <a:schemeClr val="accent4">
                              <a:lumMod val="50000"/>
                              <a:lumOff val="50000"/>
                            </a:schemeClr>
                          </a:solidFill>
                          <a:latin typeface="Times New Roman"/>
                          <a:ea typeface="Calibri"/>
                          <a:cs typeface="Times New Roman"/>
                        </a:rPr>
                        <a:t> </a:t>
                      </a:r>
                      <a:r>
                        <a:rPr lang="en-US" sz="1400" baseline="0" dirty="0" err="1">
                          <a:solidFill>
                            <a:schemeClr val="accent4">
                              <a:lumMod val="50000"/>
                              <a:lumOff val="50000"/>
                            </a:schemeClr>
                          </a:solidFill>
                          <a:latin typeface="Times New Roman"/>
                          <a:ea typeface="Calibri"/>
                          <a:cs typeface="Times New Roman"/>
                        </a:rPr>
                        <a:t>kiểm</a:t>
                      </a:r>
                      <a:r>
                        <a:rPr lang="en-US" sz="1400" baseline="0" dirty="0">
                          <a:solidFill>
                            <a:schemeClr val="accent4">
                              <a:lumMod val="50000"/>
                              <a:lumOff val="50000"/>
                            </a:schemeClr>
                          </a:solidFill>
                          <a:latin typeface="Times New Roman"/>
                          <a:ea typeface="Calibri"/>
                          <a:cs typeface="Times New Roman"/>
                        </a:rPr>
                        <a:t> </a:t>
                      </a:r>
                      <a:r>
                        <a:rPr lang="en-US" sz="1400" baseline="0" dirty="0" err="1">
                          <a:solidFill>
                            <a:schemeClr val="accent4">
                              <a:lumMod val="50000"/>
                              <a:lumOff val="50000"/>
                            </a:schemeClr>
                          </a:solidFill>
                          <a:latin typeface="Times New Roman"/>
                          <a:ea typeface="Calibri"/>
                          <a:cs typeface="Times New Roman"/>
                        </a:rPr>
                        <a:t>tra</a:t>
                      </a:r>
                      <a:r>
                        <a:rPr lang="en-US" sz="1400" baseline="0" dirty="0">
                          <a:solidFill>
                            <a:schemeClr val="accent4">
                              <a:lumMod val="50000"/>
                              <a:lumOff val="50000"/>
                            </a:schemeClr>
                          </a:solidFill>
                          <a:latin typeface="Times New Roman"/>
                          <a:ea typeface="Calibri"/>
                          <a:cs typeface="Times New Roman"/>
                        </a:rPr>
                        <a:t> </a:t>
                      </a:r>
                      <a:r>
                        <a:rPr lang="en-US" sz="1400" baseline="0" dirty="0" err="1">
                          <a:solidFill>
                            <a:schemeClr val="accent4">
                              <a:lumMod val="50000"/>
                              <a:lumOff val="50000"/>
                            </a:schemeClr>
                          </a:solidFill>
                          <a:latin typeface="Times New Roman"/>
                          <a:ea typeface="Calibri"/>
                          <a:cs typeface="Times New Roman"/>
                        </a:rPr>
                        <a:t>cổng</a:t>
                      </a:r>
                      <a:r>
                        <a:rPr lang="en-US" sz="1400" baseline="0" dirty="0">
                          <a:solidFill>
                            <a:schemeClr val="accent4">
                              <a:lumMod val="50000"/>
                              <a:lumOff val="50000"/>
                            </a:schemeClr>
                          </a:solidFill>
                          <a:latin typeface="Times New Roman"/>
                          <a:ea typeface="Calibri"/>
                          <a:cs typeface="Times New Roman"/>
                        </a:rPr>
                        <a:t>, </a:t>
                      </a:r>
                      <a:r>
                        <a:rPr lang="en-US" sz="1400" baseline="0" dirty="0" err="1">
                          <a:solidFill>
                            <a:schemeClr val="accent4">
                              <a:lumMod val="50000"/>
                              <a:lumOff val="50000"/>
                            </a:schemeClr>
                          </a:solidFill>
                          <a:latin typeface="Times New Roman"/>
                          <a:ea typeface="Calibri"/>
                          <a:cs typeface="Times New Roman"/>
                        </a:rPr>
                        <a:t>máy</a:t>
                      </a:r>
                      <a:r>
                        <a:rPr lang="en-US" sz="1400" baseline="0" dirty="0">
                          <a:solidFill>
                            <a:schemeClr val="accent4">
                              <a:lumMod val="50000"/>
                              <a:lumOff val="50000"/>
                            </a:schemeClr>
                          </a:solidFill>
                          <a:latin typeface="Times New Roman"/>
                          <a:ea typeface="Calibri"/>
                          <a:cs typeface="Times New Roman"/>
                        </a:rPr>
                        <a:t> </a:t>
                      </a:r>
                      <a:r>
                        <a:rPr lang="en-US" sz="1400" baseline="0" dirty="0" err="1">
                          <a:solidFill>
                            <a:schemeClr val="accent4">
                              <a:lumMod val="50000"/>
                              <a:lumOff val="50000"/>
                            </a:schemeClr>
                          </a:solidFill>
                          <a:latin typeface="Times New Roman"/>
                          <a:ea typeface="Calibri"/>
                          <a:cs typeface="Times New Roman"/>
                        </a:rPr>
                        <a:t>tính</a:t>
                      </a:r>
                      <a:r>
                        <a:rPr lang="en-US" sz="1400" baseline="0" dirty="0">
                          <a:solidFill>
                            <a:schemeClr val="accent4">
                              <a:lumMod val="50000"/>
                              <a:lumOff val="50000"/>
                            </a:schemeClr>
                          </a:solidFill>
                          <a:latin typeface="Times New Roman"/>
                          <a:ea typeface="Calibri"/>
                          <a:cs typeface="Times New Roman"/>
                        </a:rPr>
                        <a:t> </a:t>
                      </a:r>
                      <a:r>
                        <a:rPr lang="en-US" sz="1400" baseline="0" dirty="0" err="1">
                          <a:solidFill>
                            <a:schemeClr val="accent4">
                              <a:lumMod val="50000"/>
                              <a:lumOff val="50000"/>
                            </a:schemeClr>
                          </a:solidFill>
                          <a:latin typeface="Times New Roman"/>
                          <a:ea typeface="Calibri"/>
                          <a:cs typeface="Times New Roman"/>
                        </a:rPr>
                        <a:t>đã</a:t>
                      </a:r>
                      <a:r>
                        <a:rPr lang="en-US" sz="1400" baseline="0" dirty="0">
                          <a:solidFill>
                            <a:schemeClr val="accent4">
                              <a:lumMod val="50000"/>
                              <a:lumOff val="50000"/>
                            </a:schemeClr>
                          </a:solidFill>
                          <a:latin typeface="Times New Roman"/>
                          <a:ea typeface="Calibri"/>
                          <a:cs typeface="Times New Roman"/>
                        </a:rPr>
                        <a:t> </a:t>
                      </a:r>
                      <a:r>
                        <a:rPr lang="en-US" sz="1400" baseline="0" dirty="0" err="1">
                          <a:solidFill>
                            <a:schemeClr val="accent4">
                              <a:lumMod val="50000"/>
                              <a:lumOff val="50000"/>
                            </a:schemeClr>
                          </a:solidFill>
                          <a:latin typeface="Times New Roman"/>
                          <a:ea typeface="Calibri"/>
                          <a:cs typeface="Times New Roman"/>
                        </a:rPr>
                        <a:t>chuyển</a:t>
                      </a:r>
                      <a:r>
                        <a:rPr lang="en-US" sz="1400" baseline="0" dirty="0">
                          <a:solidFill>
                            <a:schemeClr val="accent4">
                              <a:lumMod val="50000"/>
                              <a:lumOff val="50000"/>
                            </a:schemeClr>
                          </a:solidFill>
                          <a:latin typeface="Times New Roman"/>
                          <a:ea typeface="Calibri"/>
                          <a:cs typeface="Times New Roman"/>
                        </a:rPr>
                        <a:t> </a:t>
                      </a:r>
                      <a:r>
                        <a:rPr lang="en-US" sz="1400" baseline="0" dirty="0" err="1">
                          <a:solidFill>
                            <a:schemeClr val="accent4">
                              <a:lumMod val="50000"/>
                              <a:lumOff val="50000"/>
                            </a:schemeClr>
                          </a:solidFill>
                          <a:latin typeface="Times New Roman"/>
                          <a:ea typeface="Calibri"/>
                          <a:cs typeface="Times New Roman"/>
                        </a:rPr>
                        <a:t>chế</a:t>
                      </a:r>
                      <a:r>
                        <a:rPr lang="en-US" sz="1400" baseline="0" dirty="0">
                          <a:solidFill>
                            <a:schemeClr val="accent4">
                              <a:lumMod val="50000"/>
                              <a:lumOff val="50000"/>
                            </a:schemeClr>
                          </a:solidFill>
                          <a:latin typeface="Times New Roman"/>
                          <a:ea typeface="Calibri"/>
                          <a:cs typeface="Times New Roman"/>
                        </a:rPr>
                        <a:t> </a:t>
                      </a:r>
                      <a:r>
                        <a:rPr lang="en-US" sz="1400" baseline="0" dirty="0" err="1">
                          <a:solidFill>
                            <a:schemeClr val="accent4">
                              <a:lumMod val="50000"/>
                              <a:lumOff val="50000"/>
                            </a:schemeClr>
                          </a:solidFill>
                          <a:latin typeface="Times New Roman"/>
                          <a:ea typeface="Calibri"/>
                          <a:cs typeface="Times New Roman"/>
                        </a:rPr>
                        <a:t>độ</a:t>
                      </a:r>
                      <a:r>
                        <a:rPr lang="en-US" sz="1400" baseline="0" dirty="0">
                          <a:solidFill>
                            <a:schemeClr val="accent4">
                              <a:lumMod val="50000"/>
                              <a:lumOff val="50000"/>
                            </a:schemeClr>
                          </a:solidFill>
                          <a:latin typeface="Times New Roman"/>
                          <a:ea typeface="Calibri"/>
                          <a:cs typeface="Times New Roman"/>
                        </a:rPr>
                        <a:t> </a:t>
                      </a:r>
                      <a:r>
                        <a:rPr lang="en-US" sz="1400" baseline="0" dirty="0" err="1">
                          <a:solidFill>
                            <a:schemeClr val="accent4">
                              <a:lumMod val="50000"/>
                              <a:lumOff val="50000"/>
                            </a:schemeClr>
                          </a:solidFill>
                          <a:latin typeface="Times New Roman"/>
                          <a:ea typeface="Calibri"/>
                          <a:cs typeface="Times New Roman"/>
                        </a:rPr>
                        <a:t>xuất</a:t>
                      </a:r>
                      <a:r>
                        <a:rPr lang="en-US" sz="1400" baseline="0" dirty="0">
                          <a:solidFill>
                            <a:schemeClr val="accent4">
                              <a:lumMod val="50000"/>
                              <a:lumOff val="50000"/>
                            </a:schemeClr>
                          </a:solidFill>
                          <a:latin typeface="Times New Roman"/>
                          <a:ea typeface="Calibri"/>
                          <a:cs typeface="Times New Roman"/>
                        </a:rPr>
                        <a:t> </a:t>
                      </a:r>
                      <a:r>
                        <a:rPr lang="en-US" sz="1400" baseline="0" dirty="0" err="1">
                          <a:solidFill>
                            <a:schemeClr val="accent4">
                              <a:lumMod val="50000"/>
                              <a:lumOff val="50000"/>
                            </a:schemeClr>
                          </a:solidFill>
                          <a:latin typeface="Times New Roman"/>
                          <a:ea typeface="Calibri"/>
                          <a:cs typeface="Times New Roman"/>
                        </a:rPr>
                        <a:t>ra</a:t>
                      </a:r>
                      <a:r>
                        <a:rPr lang="en-US" sz="1400" baseline="0" dirty="0">
                          <a:solidFill>
                            <a:schemeClr val="accent4">
                              <a:lumMod val="50000"/>
                              <a:lumOff val="50000"/>
                            </a:schemeClr>
                          </a:solidFill>
                          <a:latin typeface="Times New Roman"/>
                          <a:ea typeface="Calibri"/>
                          <a:cs typeface="Times New Roman"/>
                        </a:rPr>
                        <a:t> </a:t>
                      </a:r>
                      <a:r>
                        <a:rPr lang="en-US" sz="1400" baseline="0" dirty="0" err="1">
                          <a:solidFill>
                            <a:schemeClr val="accent4">
                              <a:lumMod val="50000"/>
                              <a:lumOff val="50000"/>
                            </a:schemeClr>
                          </a:solidFill>
                          <a:latin typeface="Times New Roman"/>
                          <a:ea typeface="Calibri"/>
                          <a:cs typeface="Times New Roman"/>
                        </a:rPr>
                        <a:t>màn</a:t>
                      </a:r>
                      <a:r>
                        <a:rPr lang="en-US" sz="1400" baseline="0" dirty="0">
                          <a:solidFill>
                            <a:schemeClr val="accent4">
                              <a:lumMod val="50000"/>
                              <a:lumOff val="50000"/>
                            </a:schemeClr>
                          </a:solidFill>
                          <a:latin typeface="Times New Roman"/>
                          <a:ea typeface="Calibri"/>
                          <a:cs typeface="Times New Roman"/>
                        </a:rPr>
                        <a:t> </a:t>
                      </a:r>
                      <a:r>
                        <a:rPr lang="en-US" sz="1400" baseline="0" dirty="0" err="1">
                          <a:solidFill>
                            <a:schemeClr val="accent4">
                              <a:lumMod val="50000"/>
                              <a:lumOff val="50000"/>
                            </a:schemeClr>
                          </a:solidFill>
                          <a:latin typeface="Times New Roman"/>
                          <a:ea typeface="Calibri"/>
                          <a:cs typeface="Times New Roman"/>
                        </a:rPr>
                        <a:t>hình</a:t>
                      </a:r>
                      <a:r>
                        <a:rPr lang="en-US" sz="1400" baseline="0" dirty="0">
                          <a:solidFill>
                            <a:schemeClr val="accent4">
                              <a:lumMod val="50000"/>
                              <a:lumOff val="50000"/>
                            </a:schemeClr>
                          </a:solidFill>
                          <a:latin typeface="Times New Roman"/>
                          <a:ea typeface="Calibri"/>
                          <a:cs typeface="Times New Roman"/>
                        </a:rPr>
                        <a:t> </a:t>
                      </a:r>
                      <a:r>
                        <a:rPr lang="en-US" sz="1400" baseline="0" dirty="0" err="1">
                          <a:solidFill>
                            <a:schemeClr val="accent4">
                              <a:lumMod val="50000"/>
                              <a:lumOff val="50000"/>
                            </a:schemeClr>
                          </a:solidFill>
                          <a:latin typeface="Times New Roman"/>
                          <a:ea typeface="Calibri"/>
                          <a:cs typeface="Times New Roman"/>
                        </a:rPr>
                        <a:t>chưa</a:t>
                      </a:r>
                      <a:endParaRPr lang="en-US" sz="1400" baseline="0" dirty="0">
                        <a:solidFill>
                          <a:schemeClr val="accent4">
                            <a:lumMod val="50000"/>
                            <a:lumOff val="50000"/>
                          </a:schemeClr>
                        </a:solidFill>
                        <a:latin typeface="Calibri"/>
                        <a:ea typeface="Calibri"/>
                        <a:cs typeface="Times New Roman"/>
                      </a:endParaRPr>
                    </a:p>
                    <a:p>
                      <a:pPr indent="182880">
                        <a:lnSpc>
                          <a:spcPct val="100000"/>
                        </a:lnSpc>
                        <a:spcAft>
                          <a:spcPts val="0"/>
                        </a:spcAft>
                        <a:tabLst>
                          <a:tab pos="2217420" algn="l"/>
                        </a:tabLst>
                      </a:pPr>
                      <a:r>
                        <a:rPr lang="en-US" sz="1400" baseline="0" dirty="0">
                          <a:solidFill>
                            <a:schemeClr val="accent4">
                              <a:lumMod val="50000"/>
                              <a:lumOff val="50000"/>
                            </a:schemeClr>
                          </a:solidFill>
                          <a:latin typeface="Times New Roman"/>
                          <a:ea typeface="Calibri"/>
                          <a:cs typeface="Times New Roman"/>
                        </a:rPr>
                        <a:t>- </a:t>
                      </a:r>
                      <a:r>
                        <a:rPr lang="en-US" sz="1400" baseline="0" dirty="0" err="1">
                          <a:solidFill>
                            <a:schemeClr val="accent4">
                              <a:lumMod val="50000"/>
                              <a:lumOff val="50000"/>
                            </a:schemeClr>
                          </a:solidFill>
                          <a:latin typeface="Times New Roman"/>
                          <a:ea typeface="Calibri"/>
                          <a:cs typeface="Times New Roman"/>
                        </a:rPr>
                        <a:t>Tắt</a:t>
                      </a:r>
                      <a:r>
                        <a:rPr lang="en-US" sz="1400" baseline="0" dirty="0">
                          <a:solidFill>
                            <a:schemeClr val="accent4">
                              <a:lumMod val="50000"/>
                              <a:lumOff val="50000"/>
                            </a:schemeClr>
                          </a:solidFill>
                          <a:latin typeface="Times New Roman"/>
                          <a:ea typeface="Calibri"/>
                          <a:cs typeface="Times New Roman"/>
                        </a:rPr>
                        <a:t> </a:t>
                      </a:r>
                      <a:r>
                        <a:rPr lang="en-US" sz="1400" baseline="0" dirty="0" err="1">
                          <a:solidFill>
                            <a:schemeClr val="accent4">
                              <a:lumMod val="50000"/>
                              <a:lumOff val="50000"/>
                            </a:schemeClr>
                          </a:solidFill>
                          <a:latin typeface="Times New Roman"/>
                          <a:ea typeface="Calibri"/>
                          <a:cs typeface="Times New Roman"/>
                        </a:rPr>
                        <a:t>xong</a:t>
                      </a:r>
                      <a:r>
                        <a:rPr lang="en-US" sz="1400" baseline="0" dirty="0">
                          <a:solidFill>
                            <a:schemeClr val="accent4">
                              <a:lumMod val="50000"/>
                              <a:lumOff val="50000"/>
                            </a:schemeClr>
                          </a:solidFill>
                          <a:latin typeface="Times New Roman"/>
                          <a:ea typeface="Calibri"/>
                          <a:cs typeface="Times New Roman"/>
                        </a:rPr>
                        <a:t> </a:t>
                      </a:r>
                      <a:r>
                        <a:rPr lang="en-US" sz="1400" baseline="0" dirty="0" err="1">
                          <a:solidFill>
                            <a:schemeClr val="accent4">
                              <a:lumMod val="50000"/>
                              <a:lumOff val="50000"/>
                            </a:schemeClr>
                          </a:solidFill>
                          <a:latin typeface="Times New Roman"/>
                          <a:ea typeface="Calibri"/>
                          <a:cs typeface="Times New Roman"/>
                        </a:rPr>
                        <a:t>muốn</a:t>
                      </a:r>
                      <a:r>
                        <a:rPr lang="en-US" sz="1400" baseline="0" dirty="0">
                          <a:solidFill>
                            <a:schemeClr val="accent4">
                              <a:lumMod val="50000"/>
                              <a:lumOff val="50000"/>
                            </a:schemeClr>
                          </a:solidFill>
                          <a:latin typeface="Times New Roman"/>
                          <a:ea typeface="Calibri"/>
                          <a:cs typeface="Times New Roman"/>
                        </a:rPr>
                        <a:t> </a:t>
                      </a:r>
                      <a:r>
                        <a:rPr lang="en-US" sz="1400" baseline="0" dirty="0" err="1">
                          <a:solidFill>
                            <a:schemeClr val="accent4">
                              <a:lumMod val="50000"/>
                              <a:lumOff val="50000"/>
                            </a:schemeClr>
                          </a:solidFill>
                          <a:latin typeface="Times New Roman"/>
                          <a:ea typeface="Calibri"/>
                          <a:cs typeface="Times New Roman"/>
                        </a:rPr>
                        <a:t>bật</a:t>
                      </a:r>
                      <a:r>
                        <a:rPr lang="en-US" sz="1400" baseline="0" dirty="0">
                          <a:solidFill>
                            <a:schemeClr val="accent4">
                              <a:lumMod val="50000"/>
                              <a:lumOff val="50000"/>
                            </a:schemeClr>
                          </a:solidFill>
                          <a:latin typeface="Times New Roman"/>
                          <a:ea typeface="Calibri"/>
                          <a:cs typeface="Times New Roman"/>
                        </a:rPr>
                        <a:t> </a:t>
                      </a:r>
                      <a:r>
                        <a:rPr lang="en-US" sz="1400" baseline="0" dirty="0" err="1">
                          <a:solidFill>
                            <a:schemeClr val="accent4">
                              <a:lumMod val="50000"/>
                              <a:lumOff val="50000"/>
                            </a:schemeClr>
                          </a:solidFill>
                          <a:latin typeface="Times New Roman"/>
                          <a:ea typeface="Calibri"/>
                          <a:cs typeface="Times New Roman"/>
                        </a:rPr>
                        <a:t>lại</a:t>
                      </a:r>
                      <a:r>
                        <a:rPr lang="en-US" sz="1400" baseline="0" dirty="0">
                          <a:solidFill>
                            <a:schemeClr val="accent4">
                              <a:lumMod val="50000"/>
                              <a:lumOff val="50000"/>
                            </a:schemeClr>
                          </a:solidFill>
                          <a:latin typeface="Times New Roman"/>
                          <a:ea typeface="Calibri"/>
                          <a:cs typeface="Times New Roman"/>
                        </a:rPr>
                        <a:t> </a:t>
                      </a:r>
                      <a:r>
                        <a:rPr lang="en-US" sz="1400" baseline="0" dirty="0" err="1">
                          <a:solidFill>
                            <a:schemeClr val="accent4">
                              <a:lumMod val="50000"/>
                              <a:lumOff val="50000"/>
                            </a:schemeClr>
                          </a:solidFill>
                          <a:latin typeface="Times New Roman"/>
                          <a:ea typeface="Calibri"/>
                          <a:cs typeface="Times New Roman"/>
                        </a:rPr>
                        <a:t>phải</a:t>
                      </a:r>
                      <a:r>
                        <a:rPr lang="en-US" sz="1400" baseline="0" dirty="0">
                          <a:solidFill>
                            <a:schemeClr val="accent4">
                              <a:lumMod val="50000"/>
                              <a:lumOff val="50000"/>
                            </a:schemeClr>
                          </a:solidFill>
                          <a:latin typeface="Times New Roman"/>
                          <a:ea typeface="Calibri"/>
                          <a:cs typeface="Times New Roman"/>
                        </a:rPr>
                        <a:t> </a:t>
                      </a:r>
                      <a:r>
                        <a:rPr lang="en-US" sz="1400" baseline="0" dirty="0" err="1">
                          <a:solidFill>
                            <a:schemeClr val="accent4">
                              <a:lumMod val="50000"/>
                              <a:lumOff val="50000"/>
                            </a:schemeClr>
                          </a:solidFill>
                          <a:latin typeface="Times New Roman"/>
                          <a:ea typeface="Calibri"/>
                          <a:cs typeface="Times New Roman"/>
                        </a:rPr>
                        <a:t>để</a:t>
                      </a:r>
                      <a:r>
                        <a:rPr lang="en-US" sz="1400" baseline="0" dirty="0">
                          <a:solidFill>
                            <a:schemeClr val="accent4">
                              <a:lumMod val="50000"/>
                              <a:lumOff val="50000"/>
                            </a:schemeClr>
                          </a:solidFill>
                          <a:latin typeface="Times New Roman"/>
                          <a:ea typeface="Calibri"/>
                          <a:cs typeface="Times New Roman"/>
                        </a:rPr>
                        <a:t> </a:t>
                      </a:r>
                      <a:r>
                        <a:rPr lang="en-US" sz="1400" baseline="0" dirty="0" err="1">
                          <a:solidFill>
                            <a:schemeClr val="accent4">
                              <a:lumMod val="50000"/>
                              <a:lumOff val="50000"/>
                            </a:schemeClr>
                          </a:solidFill>
                          <a:latin typeface="Times New Roman"/>
                          <a:ea typeface="Calibri"/>
                          <a:cs typeface="Times New Roman"/>
                        </a:rPr>
                        <a:t>quạt</a:t>
                      </a:r>
                      <a:r>
                        <a:rPr lang="en-US" sz="1400" baseline="0" dirty="0">
                          <a:solidFill>
                            <a:schemeClr val="accent4">
                              <a:lumMod val="50000"/>
                              <a:lumOff val="50000"/>
                            </a:schemeClr>
                          </a:solidFill>
                          <a:latin typeface="Times New Roman"/>
                          <a:ea typeface="Calibri"/>
                          <a:cs typeface="Times New Roman"/>
                        </a:rPr>
                        <a:t> </a:t>
                      </a:r>
                      <a:r>
                        <a:rPr lang="en-US" sz="1400" baseline="0" dirty="0" err="1">
                          <a:solidFill>
                            <a:schemeClr val="accent4">
                              <a:lumMod val="50000"/>
                              <a:lumOff val="50000"/>
                            </a:schemeClr>
                          </a:solidFill>
                          <a:latin typeface="Times New Roman"/>
                          <a:ea typeface="Calibri"/>
                          <a:cs typeface="Times New Roman"/>
                        </a:rPr>
                        <a:t>gió</a:t>
                      </a:r>
                      <a:r>
                        <a:rPr lang="en-US" sz="1400" baseline="0" dirty="0">
                          <a:solidFill>
                            <a:schemeClr val="accent4">
                              <a:lumMod val="50000"/>
                              <a:lumOff val="50000"/>
                            </a:schemeClr>
                          </a:solidFill>
                          <a:latin typeface="Times New Roman"/>
                          <a:ea typeface="Calibri"/>
                          <a:cs typeface="Times New Roman"/>
                        </a:rPr>
                        <a:t> </a:t>
                      </a:r>
                      <a:r>
                        <a:rPr lang="en-US" sz="1400" baseline="0" dirty="0" err="1">
                          <a:solidFill>
                            <a:schemeClr val="accent4">
                              <a:lumMod val="50000"/>
                              <a:lumOff val="50000"/>
                            </a:schemeClr>
                          </a:solidFill>
                          <a:latin typeface="Times New Roman"/>
                          <a:ea typeface="Calibri"/>
                          <a:cs typeface="Times New Roman"/>
                        </a:rPr>
                        <a:t>ngừng</a:t>
                      </a:r>
                      <a:r>
                        <a:rPr lang="en-US" sz="1400" baseline="0" dirty="0">
                          <a:solidFill>
                            <a:schemeClr val="accent4">
                              <a:lumMod val="50000"/>
                              <a:lumOff val="50000"/>
                            </a:schemeClr>
                          </a:solidFill>
                          <a:latin typeface="Times New Roman"/>
                          <a:ea typeface="Calibri"/>
                          <a:cs typeface="Times New Roman"/>
                        </a:rPr>
                        <a:t> </a:t>
                      </a:r>
                      <a:r>
                        <a:rPr lang="en-US" sz="1400" baseline="0" dirty="0" err="1">
                          <a:solidFill>
                            <a:schemeClr val="accent4">
                              <a:lumMod val="50000"/>
                              <a:lumOff val="50000"/>
                            </a:schemeClr>
                          </a:solidFill>
                          <a:latin typeface="Times New Roman"/>
                          <a:ea typeface="Calibri"/>
                          <a:cs typeface="Times New Roman"/>
                        </a:rPr>
                        <a:t>chạy</a:t>
                      </a:r>
                      <a:endParaRPr lang="en-US" sz="1400" baseline="0" dirty="0">
                        <a:solidFill>
                          <a:schemeClr val="accent4">
                            <a:lumMod val="50000"/>
                            <a:lumOff val="50000"/>
                          </a:schemeClr>
                        </a:solidFill>
                        <a:latin typeface="Calibri"/>
                        <a:ea typeface="Calibri"/>
                        <a:cs typeface="Times New Roman"/>
                      </a:endParaRPr>
                    </a:p>
                  </a:txBody>
                  <a:tcPr marL="29669" marR="296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bl>
          </a:graphicData>
        </a:graphic>
      </p:graphicFrame>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nvGraphicFramePr>
        <p:xfrm>
          <a:off x="152399" y="533400"/>
          <a:ext cx="8991601" cy="6339840"/>
        </p:xfrm>
        <a:graphic>
          <a:graphicData uri="http://schemas.openxmlformats.org/drawingml/2006/table">
            <a:tbl>
              <a:tblPr/>
              <a:tblGrid>
                <a:gridCol w="1752601"/>
                <a:gridCol w="5334000"/>
                <a:gridCol w="1905000"/>
              </a:tblGrid>
              <a:tr h="4095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BO" sz="1600" b="1"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Các</a:t>
                      </a:r>
                      <a:r>
                        <a:rPr kumimoji="0" lang="es-BO" sz="1600" b="1"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s-BO" sz="1600" b="1"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phòng</a:t>
                      </a:r>
                      <a:r>
                        <a:rPr kumimoji="0" lang="es-BO" sz="1600" b="1"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s-BO" sz="1600" b="1"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chức</a:t>
                      </a:r>
                      <a:r>
                        <a:rPr kumimoji="0" lang="es-BO" sz="1600" b="1"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s-BO" sz="1600" b="1"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năng</a:t>
                      </a:r>
                      <a:r>
                        <a:rPr kumimoji="0" lang="es-BO" sz="1600" b="1"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s-BO" sz="1600" b="1"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theo</a:t>
                      </a:r>
                      <a:r>
                        <a:rPr kumimoji="0" lang="es-BO" sz="1600" b="1"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s-BO" sz="1600" b="1"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mô</a:t>
                      </a:r>
                      <a:r>
                        <a:rPr kumimoji="0" lang="es-BO" sz="1600" b="1"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s-BO" sz="1600" b="1"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hình</a:t>
                      </a:r>
                      <a:endPar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endParaRPr>
                    </a:p>
                  </a:txBody>
                  <a:tcPr marL="43059" marR="4305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BO" sz="1600" b="1"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Hệ thống văn bản, phần mềm cần có</a:t>
                      </a:r>
                      <a:endPar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endParaRPr>
                    </a:p>
                  </a:txBody>
                  <a:tcPr marL="43059" marR="4305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BO" sz="1600" b="1"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Ý nghĩa và hiệu quả</a:t>
                      </a:r>
                      <a:endPar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endParaRPr>
                    </a:p>
                  </a:txBody>
                  <a:tcPr marL="43059" marR="4305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81756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BO" sz="16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Phòng Tin học</a:t>
                      </a:r>
                      <a:endPar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endParaRPr>
                    </a:p>
                  </a:txBody>
                  <a:tcPr marL="43059" marR="4305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175" marR="0" lvl="0" indent="0" algn="l" defTabSz="914400" rtl="0" eaLnBrk="1" fontAlgn="base" latinLnBrk="0" hangingPunct="1">
                        <a:lnSpc>
                          <a:spcPct val="100000"/>
                        </a:lnSpc>
                        <a:spcBef>
                          <a:spcPct val="0"/>
                        </a:spcBef>
                        <a:spcAft>
                          <a:spcPct val="0"/>
                        </a:spcAft>
                        <a:buClrTx/>
                        <a:buSzTx/>
                        <a:buFontTx/>
                        <a:buNone/>
                        <a:tabLst/>
                      </a:pPr>
                      <a:r>
                        <a:rPr kumimoji="0" lang="es-BO" sz="16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 Hoàn thiện các văn bản: nội quy, quy trình vận hành và khai thác các thiết bị CNTT, nhật ký phòng tin học. </a:t>
                      </a:r>
                      <a:endPar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endParaRPr>
                    </a:p>
                    <a:p>
                      <a:pPr marL="3175" marR="0" lvl="0" indent="0" algn="l" defTabSz="914400" rtl="0" eaLnBrk="1" fontAlgn="base" latinLnBrk="0" hangingPunct="1">
                        <a:lnSpc>
                          <a:spcPct val="100000"/>
                        </a:lnSpc>
                        <a:spcBef>
                          <a:spcPct val="0"/>
                        </a:spcBef>
                        <a:spcAft>
                          <a:spcPct val="0"/>
                        </a:spcAft>
                        <a:buClrTx/>
                        <a:buSzTx/>
                        <a:buFontTx/>
                        <a:buNone/>
                        <a:tabLst/>
                      </a:pPr>
                      <a:r>
                        <a:rPr kumimoji="0" lang="es-BO" sz="16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Cài đặt phần mềm netop school cho máy chủ và máy trạm. (Đối với mầm non cài đặt phần mềm kisdmart)</a:t>
                      </a:r>
                      <a:endPar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endParaRPr>
                    </a:p>
                  </a:txBody>
                  <a:tcPr marL="43059" marR="4305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rowSpan="3">
                  <a:txBody>
                    <a:bodyPr/>
                    <a:lstStyle/>
                    <a:p>
                      <a:pPr marL="3175" marR="0" lvl="0" indent="0" algn="l" defTabSz="914400" rtl="0" eaLnBrk="1" fontAlgn="base" latinLnBrk="0" hangingPunct="1">
                        <a:lnSpc>
                          <a:spcPct val="100000"/>
                        </a:lnSpc>
                        <a:spcBef>
                          <a:spcPct val="0"/>
                        </a:spcBef>
                        <a:spcAft>
                          <a:spcPct val="0"/>
                        </a:spcAft>
                        <a:buClrTx/>
                        <a:buSzTx/>
                        <a:buFontTx/>
                        <a:buNone/>
                        <a:tabLst/>
                      </a:pPr>
                      <a:r>
                        <a:rPr kumimoji="0" lang="es-BO" sz="16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 Đảm bảo vận hành và khai thác hiệu quả các thiết bị CNTT</a:t>
                      </a:r>
                      <a:endPar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endParaRPr>
                    </a:p>
                    <a:p>
                      <a:pPr marL="3175" marR="0" lvl="0" indent="0" algn="l" defTabSz="914400" rtl="0" eaLnBrk="1" fontAlgn="base" latinLnBrk="0" hangingPunct="1">
                        <a:lnSpc>
                          <a:spcPct val="100000"/>
                        </a:lnSpc>
                        <a:spcBef>
                          <a:spcPct val="0"/>
                        </a:spcBef>
                        <a:spcAft>
                          <a:spcPct val="0"/>
                        </a:spcAft>
                        <a:buClrTx/>
                        <a:buSzTx/>
                        <a:buFontTx/>
                        <a:buNone/>
                        <a:tabLst/>
                      </a:pPr>
                      <a:r>
                        <a:rPr kumimoji="0" lang="es-BO" sz="16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 Tạo nếp khi tham gia sử dụng phòng học</a:t>
                      </a:r>
                      <a:endPar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endParaRPr>
                    </a:p>
                  </a:txBody>
                  <a:tcPr marL="43059" marR="4305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6127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Phòng</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Ngoại</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ngữ</a:t>
                      </a:r>
                      <a:endPar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endParaRPr>
                    </a:p>
                  </a:txBody>
                  <a:tcPr marL="43059" marR="4305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l" defTabSz="914400" rtl="0" eaLnBrk="1" fontAlgn="base" latinLnBrk="0" hangingPunct="1">
                        <a:lnSpc>
                          <a:spcPct val="100000"/>
                        </a:lnSpc>
                        <a:spcBef>
                          <a:spcPct val="0"/>
                        </a:spcBef>
                        <a:spcAft>
                          <a:spcPct val="0"/>
                        </a:spcAft>
                        <a:buClrTx/>
                        <a:buSzTx/>
                        <a:buFont typeface="Times New Roman" pitchFamily="18" charset="0"/>
                        <a:buNone/>
                        <a:tabLst/>
                      </a:pP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Hoàn</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thiện</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các</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văn</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bản</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nội</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quy</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quy</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trình</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vận</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hành</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và</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khai</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thác</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các</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thiết</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bị</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CNTT,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nhật</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ký</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p>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Cài</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đặt</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phần</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mềm</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giảng</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dạy</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Tiếng</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Anh</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cho</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máy</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chủ</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và</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máy</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trạm</a:t>
                      </a:r>
                      <a:endPar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endParaRPr>
                    </a:p>
                  </a:txBody>
                  <a:tcPr marL="43059" marR="4305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vMerge="1">
                  <a:txBody>
                    <a:bodyPr/>
                    <a:lstStyle/>
                    <a:p>
                      <a:endParaRPr lang="en-US"/>
                    </a:p>
                  </a:txBody>
                  <a:tcPr/>
                </a:tc>
              </a:tr>
              <a:tr h="90328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Phòng Đa năng</a:t>
                      </a:r>
                    </a:p>
                  </a:txBody>
                  <a:tcPr marL="43059" marR="4305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l" defTabSz="914400" rtl="0" eaLnBrk="1" fontAlgn="base" latinLnBrk="0" hangingPunct="1">
                        <a:lnSpc>
                          <a:spcPct val="100000"/>
                        </a:lnSpc>
                        <a:spcBef>
                          <a:spcPct val="0"/>
                        </a:spcBef>
                        <a:spcAft>
                          <a:spcPct val="0"/>
                        </a:spcAft>
                        <a:buClrTx/>
                        <a:buSzTx/>
                        <a:buFont typeface="Times New Roman" pitchFamily="18" charset="0"/>
                        <a:buNone/>
                        <a:tabLst/>
                      </a:pP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Hoàn</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thiện</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các</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văn</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bản</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nội</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quy</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quy</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trình</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vận</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hành</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và</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khai</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thác</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các</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thiết</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bị</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CNTT,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nhật</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ký</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phòng</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p>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Cài</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đặt</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phần</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mềm</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giảng</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cần</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thiết</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để</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hỗ</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trợ</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bài</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giảng</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multimedia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toltal</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converter, flash, violet, adobe presenter),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phần</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mềm</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thiết</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kế</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bài</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giảng</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dạy</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bảng</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tương</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tác</a:t>
                      </a:r>
                      <a:endPar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endParaRPr>
                    </a:p>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600" b="0" i="1"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Đảm</a:t>
                      </a:r>
                      <a:r>
                        <a:rPr kumimoji="0" lang="en-US" sz="1600" b="0" i="1"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1"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bảo</a:t>
                      </a:r>
                      <a:r>
                        <a:rPr kumimoji="0" lang="en-US" sz="1600" b="0" i="1"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1"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tất</a:t>
                      </a:r>
                      <a:r>
                        <a:rPr kumimoji="0" lang="en-US" sz="1600" b="0" i="1"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1"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cả</a:t>
                      </a:r>
                      <a:r>
                        <a:rPr kumimoji="0" lang="en-US" sz="1600" b="0" i="1"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1"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các</a:t>
                      </a:r>
                      <a:r>
                        <a:rPr kumimoji="0" lang="en-US" sz="1600" b="0" i="1"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1"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giáo</a:t>
                      </a:r>
                      <a:r>
                        <a:rPr kumimoji="0" lang="en-US" sz="1600" b="0" i="1"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1"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viên</a:t>
                      </a:r>
                      <a:r>
                        <a:rPr kumimoji="0" lang="en-US" sz="1600" b="0" i="1"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1"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phải</a:t>
                      </a:r>
                      <a:r>
                        <a:rPr kumimoji="0" lang="en-US" sz="1600" b="0" i="1"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1"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biết</a:t>
                      </a:r>
                      <a:r>
                        <a:rPr kumimoji="0" lang="en-US" sz="1600" b="0" i="1"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1"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thao</a:t>
                      </a:r>
                      <a:r>
                        <a:rPr kumimoji="0" lang="en-US" sz="1600" b="0" i="1"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1"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tác</a:t>
                      </a:r>
                      <a:r>
                        <a:rPr kumimoji="0" lang="en-US" sz="1600" b="0" i="1"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1"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trên</a:t>
                      </a:r>
                      <a:r>
                        <a:rPr kumimoji="0" lang="en-US" sz="1600" b="0" i="1"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1"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tất</a:t>
                      </a:r>
                      <a:r>
                        <a:rPr kumimoji="0" lang="en-US" sz="1600" b="0" i="1"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1"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cả</a:t>
                      </a:r>
                      <a:r>
                        <a:rPr kumimoji="0" lang="en-US" sz="1600" b="0" i="1"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1"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các</a:t>
                      </a:r>
                      <a:r>
                        <a:rPr kumimoji="0" lang="en-US" sz="1600" b="0" i="1"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1"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thiết</a:t>
                      </a:r>
                      <a:r>
                        <a:rPr kumimoji="0" lang="en-US" sz="1600" b="0" i="1"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1"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bị</a:t>
                      </a:r>
                      <a:r>
                        <a:rPr kumimoji="0" lang="en-US" sz="1600" b="0" i="1"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CNTT </a:t>
                      </a:r>
                      <a:r>
                        <a:rPr kumimoji="0" lang="en-US" sz="1600" b="0" i="1"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của</a:t>
                      </a:r>
                      <a:r>
                        <a:rPr kumimoji="0" lang="en-US" sz="1600" b="0" i="1"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1"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phòng</a:t>
                      </a:r>
                      <a:endPar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endParaRPr>
                    </a:p>
                  </a:txBody>
                  <a:tcPr marL="43059" marR="4305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vMerge="1">
                  <a:txBody>
                    <a:bodyPr/>
                    <a:lstStyle/>
                    <a:p>
                      <a:endParaRPr lang="en-US"/>
                    </a:p>
                  </a:txBody>
                  <a:tcPr/>
                </a:tc>
              </a:tr>
              <a:tr h="21272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Phòng học</a:t>
                      </a:r>
                      <a:r>
                        <a:rPr kumimoji="0" lang="vi-VN" sz="16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 thường</a:t>
                      </a:r>
                      <a:endPar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endParaRPr>
                    </a:p>
                  </a:txBody>
                  <a:tcPr marL="43059" marR="4305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rowSpan="7">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vi-VN"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Hoàn thiện các văn bản: nội quy, quy trình vận hành và khai thác các thiết bị CNTT</a:t>
                      </a:r>
                      <a:endPar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Cài</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đặt</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phần</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mềm</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giảng</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cần</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thiết</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để</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hỗ</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trợ</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bài</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giảng</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multimedia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toltal</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converter, flash, violet, adobe presenter),</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1"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Đảm</a:t>
                      </a:r>
                      <a:r>
                        <a:rPr kumimoji="0" lang="en-US" sz="1600" b="0" i="1"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1"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bảo</a:t>
                      </a:r>
                      <a:r>
                        <a:rPr kumimoji="0" lang="en-US" sz="1600" b="0" i="1"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1"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tất</a:t>
                      </a:r>
                      <a:r>
                        <a:rPr kumimoji="0" lang="en-US" sz="1600" b="0" i="1"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1"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cả</a:t>
                      </a:r>
                      <a:r>
                        <a:rPr kumimoji="0" lang="en-US" sz="1600" b="0" i="1"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1"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các</a:t>
                      </a:r>
                      <a:r>
                        <a:rPr kumimoji="0" lang="en-US" sz="1600" b="0" i="1"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1"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giáo</a:t>
                      </a:r>
                      <a:r>
                        <a:rPr kumimoji="0" lang="en-US" sz="1600" b="0" i="1"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1"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viên</a:t>
                      </a:r>
                      <a:r>
                        <a:rPr kumimoji="0" lang="en-US" sz="1600" b="0" i="1"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1"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phải</a:t>
                      </a:r>
                      <a:r>
                        <a:rPr kumimoji="0" lang="en-US" sz="1600" b="0" i="1"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1"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biết</a:t>
                      </a:r>
                      <a:r>
                        <a:rPr kumimoji="0" lang="en-US" sz="1600" b="0" i="1"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1"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thao</a:t>
                      </a:r>
                      <a:r>
                        <a:rPr kumimoji="0" lang="en-US" sz="1600" b="0" i="1"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1"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tác</a:t>
                      </a:r>
                      <a:r>
                        <a:rPr kumimoji="0" lang="en-US" sz="1600" b="0" i="1"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1"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trên</a:t>
                      </a:r>
                      <a:r>
                        <a:rPr kumimoji="0" lang="en-US" sz="1600" b="0" i="1"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1"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tất</a:t>
                      </a:r>
                      <a:r>
                        <a:rPr kumimoji="0" lang="en-US" sz="1600" b="0" i="1"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1"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cả</a:t>
                      </a:r>
                      <a:r>
                        <a:rPr kumimoji="0" lang="en-US" sz="1600" b="0" i="1"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1"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các</a:t>
                      </a:r>
                      <a:r>
                        <a:rPr kumimoji="0" lang="en-US" sz="1600" b="0" i="1"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1"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thiết</a:t>
                      </a:r>
                      <a:r>
                        <a:rPr kumimoji="0" lang="en-US" sz="1600" b="0" i="1"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1"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bị</a:t>
                      </a:r>
                      <a:r>
                        <a:rPr kumimoji="0" lang="en-US" sz="1600" b="0" i="1"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CNTT </a:t>
                      </a:r>
                      <a:r>
                        <a:rPr kumimoji="0" lang="en-US" sz="1600" b="0" i="1"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của</a:t>
                      </a:r>
                      <a:r>
                        <a:rPr kumimoji="0" lang="en-US" sz="1600" b="0" i="1"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1"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phòng</a:t>
                      </a:r>
                      <a:r>
                        <a:rPr kumimoji="0" lang="en-US" sz="1600" b="0" i="1"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a:t>
                      </a:r>
                      <a:endPar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1"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Riêng</a:t>
                      </a:r>
                      <a:r>
                        <a:rPr kumimoji="0" lang="en-US" sz="1600" b="0" i="1"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1"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phòng</a:t>
                      </a:r>
                      <a:r>
                        <a:rPr kumimoji="0" lang="en-US" sz="1600" b="0" i="1"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1"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Hoá</a:t>
                      </a:r>
                      <a:r>
                        <a:rPr kumimoji="0" lang="en-US" sz="1600" b="0" i="1"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 </a:t>
                      </a:r>
                      <a:r>
                        <a:rPr kumimoji="0" lang="en-US" sz="1600" b="0" i="1"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khuyến</a:t>
                      </a:r>
                      <a:r>
                        <a:rPr kumimoji="0" lang="en-US" sz="1600" b="0" i="1"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1"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khích</a:t>
                      </a:r>
                      <a:r>
                        <a:rPr kumimoji="0" lang="en-US" sz="1600" b="0" i="1"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1"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cài</a:t>
                      </a:r>
                      <a:r>
                        <a:rPr kumimoji="0" lang="en-US" sz="1600" b="0" i="1"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1"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đặt</a:t>
                      </a:r>
                      <a:r>
                        <a:rPr kumimoji="0" lang="en-US" sz="1600" b="0" i="1"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1"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phần</a:t>
                      </a:r>
                      <a:r>
                        <a:rPr kumimoji="0" lang="en-US" sz="1600" b="0" i="1"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1"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mềm</a:t>
                      </a:r>
                      <a:r>
                        <a:rPr kumimoji="0" lang="en-US" sz="1600" b="0" i="1"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1"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thí</a:t>
                      </a:r>
                      <a:r>
                        <a:rPr kumimoji="0" lang="en-US" sz="1600" b="0" i="1"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1"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nghiệm</a:t>
                      </a:r>
                      <a:r>
                        <a:rPr kumimoji="0" lang="en-US" sz="1600" b="0" i="1"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1"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ảo</a:t>
                      </a:r>
                      <a:r>
                        <a:rPr kumimoji="0" lang="en-US" sz="1600" b="0" i="1"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a:t>
                      </a:r>
                      <a:endPar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endParaRPr>
                    </a:p>
                  </a:txBody>
                  <a:tcPr marL="43059" marR="4305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rowSpan="7">
                  <a:txBody>
                    <a:bodyPr/>
                    <a:lstStyle/>
                    <a:p>
                      <a:pPr marL="3175"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 Đảm bảo vận hành và khai thác hiệu quả các thiết bị CNTT</a:t>
                      </a:r>
                    </a:p>
                    <a:p>
                      <a:pPr marL="3175"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 Tạo nếp khi tham gia sử dụng phòng học</a:t>
                      </a:r>
                    </a:p>
                    <a:p>
                      <a:pPr marL="3175"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 Theo dõi được các hoạt động giáo dục trên lớp</a:t>
                      </a:r>
                    </a:p>
                  </a:txBody>
                  <a:tcPr marL="43059" marR="4305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21272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Phòng Âm nhạc</a:t>
                      </a:r>
                    </a:p>
                  </a:txBody>
                  <a:tcPr marL="43059" marR="4305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vMerge="1">
                  <a:txBody>
                    <a:bodyPr/>
                    <a:lstStyle/>
                    <a:p>
                      <a:endParaRPr lang="en-US"/>
                    </a:p>
                  </a:txBody>
                  <a:tcPr/>
                </a:tc>
                <a:tc vMerge="1">
                  <a:txBody>
                    <a:bodyPr/>
                    <a:lstStyle/>
                    <a:p>
                      <a:endParaRPr lang="en-US"/>
                    </a:p>
                  </a:txBody>
                  <a:tcPr/>
                </a:tc>
              </a:tr>
              <a:tr h="21272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Phòng Mỹ thuật</a:t>
                      </a:r>
                    </a:p>
                  </a:txBody>
                  <a:tcPr marL="43059" marR="4305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vMerge="1">
                  <a:txBody>
                    <a:bodyPr/>
                    <a:lstStyle/>
                    <a:p>
                      <a:endParaRPr lang="en-US"/>
                    </a:p>
                  </a:txBody>
                  <a:tcPr/>
                </a:tc>
                <a:tc vMerge="1">
                  <a:txBody>
                    <a:bodyPr/>
                    <a:lstStyle/>
                    <a:p>
                      <a:endParaRPr lang="en-US"/>
                    </a:p>
                  </a:txBody>
                  <a:tcPr/>
                </a:tc>
              </a:tr>
              <a:tr h="21272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Phòng bộ môn </a:t>
                      </a:r>
                      <a:r>
                        <a:rPr kumimoji="0" lang="vi-VN" sz="16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L</a:t>
                      </a: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ý</a:t>
                      </a:r>
                    </a:p>
                  </a:txBody>
                  <a:tcPr marL="43059" marR="4305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vMerge="1">
                  <a:txBody>
                    <a:bodyPr/>
                    <a:lstStyle/>
                    <a:p>
                      <a:endParaRPr lang="en-US"/>
                    </a:p>
                  </a:txBody>
                  <a:tcPr/>
                </a:tc>
                <a:tc vMerge="1">
                  <a:txBody>
                    <a:bodyPr/>
                    <a:lstStyle/>
                    <a:p>
                      <a:endParaRPr lang="en-US"/>
                    </a:p>
                  </a:txBody>
                  <a:tcPr/>
                </a:tc>
              </a:tr>
              <a:tr h="21272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Phòng bộ môn </a:t>
                      </a:r>
                      <a:r>
                        <a:rPr kumimoji="0" lang="vi-VN" sz="16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S</a:t>
                      </a: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inh</a:t>
                      </a:r>
                    </a:p>
                  </a:txBody>
                  <a:tcPr marL="43059" marR="4305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vMerge="1">
                  <a:txBody>
                    <a:bodyPr/>
                    <a:lstStyle/>
                    <a:p>
                      <a:endParaRPr lang="en-US"/>
                    </a:p>
                  </a:txBody>
                  <a:tcPr/>
                </a:tc>
                <a:tc vMerge="1">
                  <a:txBody>
                    <a:bodyPr/>
                    <a:lstStyle/>
                    <a:p>
                      <a:endParaRPr lang="en-US"/>
                    </a:p>
                  </a:txBody>
                  <a:tcPr/>
                </a:tc>
              </a:tr>
              <a:tr h="4095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Phòng bộ môn công nghệ</a:t>
                      </a:r>
                    </a:p>
                  </a:txBody>
                  <a:tcPr marL="43059" marR="4305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vMerge="1">
                  <a:txBody>
                    <a:bodyPr/>
                    <a:lstStyle/>
                    <a:p>
                      <a:endParaRPr lang="en-US"/>
                    </a:p>
                  </a:txBody>
                  <a:tcPr/>
                </a:tc>
                <a:tc vMerge="1">
                  <a:txBody>
                    <a:bodyPr/>
                    <a:lstStyle/>
                    <a:p>
                      <a:endParaRPr lang="en-US"/>
                    </a:p>
                  </a:txBody>
                  <a:tcPr/>
                </a:tc>
              </a:tr>
              <a:tr h="212725">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1695450" algn="l"/>
                        </a:tabLst>
                      </a:pP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Phòng</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bộ</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môn</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vi-VN"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H</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óa</a:t>
                      </a:r>
                      <a:endPar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endParaRPr>
                    </a:p>
                  </a:txBody>
                  <a:tcPr marL="43059" marR="4305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vMerge="1">
                  <a:txBody>
                    <a:bodyPr/>
                    <a:lstStyle/>
                    <a:p>
                      <a:endParaRPr lang="en-US"/>
                    </a:p>
                  </a:txBody>
                  <a:tcPr/>
                </a:tc>
                <a:tc vMerge="1">
                  <a:txBody>
                    <a:bodyPr/>
                    <a:lstStyle/>
                    <a:p>
                      <a:endParaRPr lang="en-US"/>
                    </a:p>
                  </a:txBody>
                  <a:tcPr/>
                </a:tc>
              </a:tr>
            </a:tbl>
          </a:graphicData>
        </a:graphic>
      </p:graphicFrame>
      <p:sp>
        <p:nvSpPr>
          <p:cNvPr id="72741" name="TextBox 5"/>
          <p:cNvSpPr txBox="1">
            <a:spLocks noChangeArrowheads="1"/>
          </p:cNvSpPr>
          <p:nvPr/>
        </p:nvSpPr>
        <p:spPr bwMode="auto">
          <a:xfrm>
            <a:off x="609600" y="39688"/>
            <a:ext cx="8153400" cy="646112"/>
          </a:xfrm>
          <a:prstGeom prst="rect">
            <a:avLst/>
          </a:prstGeom>
          <a:noFill/>
          <a:ln w="9525">
            <a:noFill/>
            <a:miter lim="800000"/>
            <a:headEnd/>
            <a:tailEnd/>
          </a:ln>
        </p:spPr>
        <p:txBody>
          <a:bodyPr>
            <a:spAutoFit/>
          </a:bodyPr>
          <a:lstStyle/>
          <a:p>
            <a:r>
              <a:rPr lang="es-BO" b="1" dirty="0" err="1">
                <a:solidFill>
                  <a:schemeClr val="bg1"/>
                </a:solidFill>
                <a:latin typeface="Times New Roman" pitchFamily="18" charset="0"/>
                <a:cs typeface="Times New Roman" pitchFamily="18" charset="0"/>
              </a:rPr>
              <a:t>Hệ</a:t>
            </a:r>
            <a:r>
              <a:rPr lang="es-BO" b="1" dirty="0">
                <a:solidFill>
                  <a:schemeClr val="bg1"/>
                </a:solidFill>
                <a:latin typeface="Times New Roman" pitchFamily="18" charset="0"/>
                <a:cs typeface="Times New Roman" pitchFamily="18" charset="0"/>
              </a:rPr>
              <a:t> </a:t>
            </a:r>
            <a:r>
              <a:rPr lang="es-BO" b="1" dirty="0" err="1">
                <a:solidFill>
                  <a:schemeClr val="bg1"/>
                </a:solidFill>
                <a:latin typeface="Times New Roman" pitchFamily="18" charset="0"/>
                <a:cs typeface="Times New Roman" pitchFamily="18" charset="0"/>
              </a:rPr>
              <a:t>thống</a:t>
            </a:r>
            <a:r>
              <a:rPr lang="es-BO" b="1" dirty="0">
                <a:solidFill>
                  <a:schemeClr val="bg1"/>
                </a:solidFill>
                <a:latin typeface="Times New Roman" pitchFamily="18" charset="0"/>
                <a:cs typeface="Times New Roman" pitchFamily="18" charset="0"/>
              </a:rPr>
              <a:t> </a:t>
            </a:r>
            <a:r>
              <a:rPr lang="es-BO" b="1" dirty="0" err="1">
                <a:solidFill>
                  <a:schemeClr val="bg1"/>
                </a:solidFill>
                <a:latin typeface="Times New Roman" pitchFamily="18" charset="0"/>
                <a:cs typeface="Times New Roman" pitchFamily="18" charset="0"/>
              </a:rPr>
              <a:t>các</a:t>
            </a:r>
            <a:r>
              <a:rPr lang="es-BO" b="1" dirty="0">
                <a:solidFill>
                  <a:schemeClr val="bg1"/>
                </a:solidFill>
                <a:latin typeface="Times New Roman" pitchFamily="18" charset="0"/>
                <a:cs typeface="Times New Roman" pitchFamily="18" charset="0"/>
              </a:rPr>
              <a:t> </a:t>
            </a:r>
            <a:r>
              <a:rPr lang="es-BO" b="1" dirty="0" err="1">
                <a:solidFill>
                  <a:schemeClr val="bg1"/>
                </a:solidFill>
                <a:latin typeface="Times New Roman" pitchFamily="18" charset="0"/>
                <a:cs typeface="Times New Roman" pitchFamily="18" charset="0"/>
              </a:rPr>
              <a:t>văn</a:t>
            </a:r>
            <a:r>
              <a:rPr lang="es-BO" b="1" dirty="0">
                <a:solidFill>
                  <a:schemeClr val="bg1"/>
                </a:solidFill>
                <a:latin typeface="Times New Roman" pitchFamily="18" charset="0"/>
                <a:cs typeface="Times New Roman" pitchFamily="18" charset="0"/>
              </a:rPr>
              <a:t> </a:t>
            </a:r>
            <a:r>
              <a:rPr lang="es-BO" b="1" dirty="0" err="1">
                <a:solidFill>
                  <a:schemeClr val="bg1"/>
                </a:solidFill>
                <a:latin typeface="Times New Roman" pitchFamily="18" charset="0"/>
                <a:cs typeface="Times New Roman" pitchFamily="18" charset="0"/>
              </a:rPr>
              <a:t>bản</a:t>
            </a:r>
            <a:r>
              <a:rPr lang="es-BO" b="1" dirty="0">
                <a:solidFill>
                  <a:schemeClr val="bg1"/>
                </a:solidFill>
                <a:latin typeface="Times New Roman" pitchFamily="18" charset="0"/>
                <a:cs typeface="Times New Roman" pitchFamily="18" charset="0"/>
              </a:rPr>
              <a:t>, </a:t>
            </a:r>
            <a:r>
              <a:rPr lang="es-BO" b="1" dirty="0" err="1">
                <a:solidFill>
                  <a:schemeClr val="bg1"/>
                </a:solidFill>
                <a:latin typeface="Times New Roman" pitchFamily="18" charset="0"/>
                <a:cs typeface="Times New Roman" pitchFamily="18" charset="0"/>
              </a:rPr>
              <a:t>phần</a:t>
            </a:r>
            <a:r>
              <a:rPr lang="es-BO" b="1" dirty="0">
                <a:solidFill>
                  <a:schemeClr val="bg1"/>
                </a:solidFill>
                <a:latin typeface="Times New Roman" pitchFamily="18" charset="0"/>
                <a:cs typeface="Times New Roman" pitchFamily="18" charset="0"/>
              </a:rPr>
              <a:t> </a:t>
            </a:r>
            <a:r>
              <a:rPr lang="es-BO" b="1" dirty="0" err="1">
                <a:solidFill>
                  <a:schemeClr val="bg1"/>
                </a:solidFill>
                <a:latin typeface="Times New Roman" pitchFamily="18" charset="0"/>
                <a:cs typeface="Times New Roman" pitchFamily="18" charset="0"/>
              </a:rPr>
              <a:t>mềm</a:t>
            </a:r>
            <a:r>
              <a:rPr lang="es-BO" b="1" dirty="0">
                <a:solidFill>
                  <a:schemeClr val="bg1"/>
                </a:solidFill>
                <a:latin typeface="Times New Roman" pitchFamily="18" charset="0"/>
                <a:cs typeface="Times New Roman" pitchFamily="18" charset="0"/>
              </a:rPr>
              <a:t> </a:t>
            </a:r>
            <a:r>
              <a:rPr lang="es-BO" b="1" dirty="0" err="1">
                <a:solidFill>
                  <a:schemeClr val="bg1"/>
                </a:solidFill>
                <a:latin typeface="Times New Roman" pitchFamily="18" charset="0"/>
                <a:cs typeface="Times New Roman" pitchFamily="18" charset="0"/>
              </a:rPr>
              <a:t>cần</a:t>
            </a:r>
            <a:r>
              <a:rPr lang="es-BO" b="1" dirty="0">
                <a:solidFill>
                  <a:schemeClr val="bg1"/>
                </a:solidFill>
                <a:latin typeface="Times New Roman" pitchFamily="18" charset="0"/>
                <a:cs typeface="Times New Roman" pitchFamily="18" charset="0"/>
              </a:rPr>
              <a:t> </a:t>
            </a:r>
            <a:r>
              <a:rPr lang="es-BO" b="1" dirty="0" err="1">
                <a:solidFill>
                  <a:schemeClr val="bg1"/>
                </a:solidFill>
                <a:latin typeface="Times New Roman" pitchFamily="18" charset="0"/>
                <a:cs typeface="Times New Roman" pitchFamily="18" charset="0"/>
              </a:rPr>
              <a:t>có</a:t>
            </a:r>
            <a:r>
              <a:rPr lang="es-BO" b="1" dirty="0">
                <a:solidFill>
                  <a:schemeClr val="bg1"/>
                </a:solidFill>
                <a:latin typeface="Times New Roman" pitchFamily="18" charset="0"/>
                <a:cs typeface="Times New Roman" pitchFamily="18" charset="0"/>
              </a:rPr>
              <a:t> </a:t>
            </a:r>
            <a:r>
              <a:rPr lang="es-BO" b="1" dirty="0" err="1">
                <a:solidFill>
                  <a:schemeClr val="bg1"/>
                </a:solidFill>
                <a:latin typeface="Times New Roman" pitchFamily="18" charset="0"/>
                <a:cs typeface="Times New Roman" pitchFamily="18" charset="0"/>
              </a:rPr>
              <a:t>tại</a:t>
            </a:r>
            <a:r>
              <a:rPr lang="es-BO" b="1" dirty="0">
                <a:solidFill>
                  <a:schemeClr val="bg1"/>
                </a:solidFill>
                <a:latin typeface="Times New Roman" pitchFamily="18" charset="0"/>
                <a:cs typeface="Times New Roman" pitchFamily="18" charset="0"/>
              </a:rPr>
              <a:t> </a:t>
            </a:r>
            <a:r>
              <a:rPr lang="es-BO" b="1" dirty="0" err="1">
                <a:solidFill>
                  <a:schemeClr val="bg1"/>
                </a:solidFill>
                <a:latin typeface="Times New Roman" pitchFamily="18" charset="0"/>
                <a:cs typeface="Times New Roman" pitchFamily="18" charset="0"/>
              </a:rPr>
              <a:t>các</a:t>
            </a:r>
            <a:r>
              <a:rPr lang="es-BO" b="1" dirty="0">
                <a:solidFill>
                  <a:schemeClr val="bg1"/>
                </a:solidFill>
                <a:latin typeface="Times New Roman" pitchFamily="18" charset="0"/>
                <a:cs typeface="Times New Roman" pitchFamily="18" charset="0"/>
              </a:rPr>
              <a:t> </a:t>
            </a:r>
            <a:r>
              <a:rPr lang="es-BO" b="1" dirty="0" err="1">
                <a:solidFill>
                  <a:schemeClr val="bg1"/>
                </a:solidFill>
                <a:latin typeface="Times New Roman" pitchFamily="18" charset="0"/>
                <a:cs typeface="Times New Roman" pitchFamily="18" charset="0"/>
              </a:rPr>
              <a:t>phòng</a:t>
            </a:r>
            <a:r>
              <a:rPr lang="es-BO" b="1" dirty="0">
                <a:solidFill>
                  <a:schemeClr val="bg1"/>
                </a:solidFill>
                <a:latin typeface="Times New Roman" pitchFamily="18" charset="0"/>
                <a:cs typeface="Times New Roman" pitchFamily="18" charset="0"/>
              </a:rPr>
              <a:t> </a:t>
            </a:r>
            <a:r>
              <a:rPr lang="es-BO" b="1" dirty="0" err="1">
                <a:solidFill>
                  <a:schemeClr val="bg1"/>
                </a:solidFill>
                <a:latin typeface="Times New Roman" pitchFamily="18" charset="0"/>
                <a:cs typeface="Times New Roman" pitchFamily="18" charset="0"/>
              </a:rPr>
              <a:t>chức</a:t>
            </a:r>
            <a:r>
              <a:rPr lang="es-BO" b="1" dirty="0">
                <a:solidFill>
                  <a:schemeClr val="bg1"/>
                </a:solidFill>
                <a:latin typeface="Times New Roman" pitchFamily="18" charset="0"/>
                <a:cs typeface="Times New Roman" pitchFamily="18" charset="0"/>
              </a:rPr>
              <a:t> </a:t>
            </a:r>
            <a:r>
              <a:rPr lang="es-BO" b="1" dirty="0" err="1">
                <a:solidFill>
                  <a:schemeClr val="bg1"/>
                </a:solidFill>
                <a:latin typeface="Times New Roman" pitchFamily="18" charset="0"/>
                <a:cs typeface="Times New Roman" pitchFamily="18" charset="0"/>
              </a:rPr>
              <a:t>năng</a:t>
            </a:r>
            <a:r>
              <a:rPr lang="es-BO" b="1" dirty="0">
                <a:solidFill>
                  <a:schemeClr val="bg1"/>
                </a:solidFill>
                <a:latin typeface="Times New Roman" pitchFamily="18" charset="0"/>
                <a:cs typeface="Times New Roman" pitchFamily="18" charset="0"/>
              </a:rPr>
              <a:t> </a:t>
            </a:r>
            <a:r>
              <a:rPr lang="es-BO" b="1" dirty="0" err="1">
                <a:solidFill>
                  <a:schemeClr val="bg1"/>
                </a:solidFill>
                <a:latin typeface="Times New Roman" pitchFamily="18" charset="0"/>
                <a:cs typeface="Times New Roman" pitchFamily="18" charset="0"/>
              </a:rPr>
              <a:t>theo</a:t>
            </a:r>
            <a:r>
              <a:rPr lang="es-BO" b="1" dirty="0">
                <a:solidFill>
                  <a:schemeClr val="bg1"/>
                </a:solidFill>
                <a:latin typeface="Times New Roman" pitchFamily="18" charset="0"/>
                <a:cs typeface="Times New Roman" pitchFamily="18" charset="0"/>
              </a:rPr>
              <a:t> </a:t>
            </a:r>
            <a:r>
              <a:rPr lang="es-BO" b="1" dirty="0" err="1">
                <a:solidFill>
                  <a:schemeClr val="bg1"/>
                </a:solidFill>
                <a:latin typeface="Times New Roman" pitchFamily="18" charset="0"/>
                <a:cs typeface="Times New Roman" pitchFamily="18" charset="0"/>
              </a:rPr>
              <a:t>mô</a:t>
            </a:r>
            <a:r>
              <a:rPr lang="es-BO" b="1" dirty="0">
                <a:solidFill>
                  <a:schemeClr val="bg1"/>
                </a:solidFill>
                <a:latin typeface="Times New Roman" pitchFamily="18" charset="0"/>
                <a:cs typeface="Times New Roman" pitchFamily="18" charset="0"/>
              </a:rPr>
              <a:t> </a:t>
            </a:r>
            <a:r>
              <a:rPr lang="es-BO" b="1" dirty="0" err="1">
                <a:solidFill>
                  <a:schemeClr val="bg1"/>
                </a:solidFill>
                <a:latin typeface="Times New Roman" pitchFamily="18" charset="0"/>
                <a:cs typeface="Times New Roman" pitchFamily="18" charset="0"/>
              </a:rPr>
              <a:t>hình</a:t>
            </a:r>
            <a:endParaRPr lang="en-US" dirty="0">
              <a:solidFill>
                <a:schemeClr val="bg1"/>
              </a:solidFill>
              <a:latin typeface="Times New Roman" pitchFamily="18" charset="0"/>
              <a:cs typeface="Times New Roman" pitchFamily="18" charset="0"/>
            </a:endParaRPr>
          </a:p>
          <a:p>
            <a:endParaRPr lang="en-US" dirty="0">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nvGraphicFramePr>
        <p:xfrm>
          <a:off x="0" y="76200"/>
          <a:ext cx="9144000" cy="6738303"/>
        </p:xfrm>
        <a:graphic>
          <a:graphicData uri="http://schemas.openxmlformats.org/drawingml/2006/table">
            <a:tbl>
              <a:tblPr/>
              <a:tblGrid>
                <a:gridCol w="1637632"/>
                <a:gridCol w="3848768"/>
                <a:gridCol w="3657600"/>
              </a:tblGrid>
              <a:tr h="42068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Các</a:t>
                      </a:r>
                      <a:r>
                        <a:rPr kumimoji="0" lang="en-US" sz="1600" b="1"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1"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phòng</a:t>
                      </a:r>
                      <a:r>
                        <a:rPr kumimoji="0" lang="en-US" sz="1600" b="1"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1"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chức</a:t>
                      </a:r>
                      <a:r>
                        <a:rPr kumimoji="0" lang="en-US" sz="1600" b="1"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1"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năng</a:t>
                      </a:r>
                      <a:r>
                        <a:rPr kumimoji="0" lang="en-US" sz="1600" b="1"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1"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theo</a:t>
                      </a:r>
                      <a:r>
                        <a:rPr kumimoji="0" lang="en-US" sz="1600" b="1"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1"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mô</a:t>
                      </a:r>
                      <a:r>
                        <a:rPr kumimoji="0" lang="en-US" sz="1600" b="1"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1"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hình</a:t>
                      </a:r>
                      <a:endPar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endParaRPr>
                    </a:p>
                  </a:txBody>
                  <a:tcPr marL="43059" marR="4305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Hệ thống văn bản, phần mềm cần có</a:t>
                      </a:r>
                      <a:endPar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endParaRPr>
                    </a:p>
                  </a:txBody>
                  <a:tcPr marL="43059" marR="4305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BO" sz="1600" b="1"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Ý nghĩa và hiệu quả</a:t>
                      </a:r>
                      <a:endPar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endParaRPr>
                    </a:p>
                  </a:txBody>
                  <a:tcPr marL="43059" marR="4305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a:noFill/>
                    </a:lnTlToBr>
                    <a:lnBlToTr>
                      <a:noFill/>
                    </a:lnBlToTr>
                    <a:solidFill>
                      <a:schemeClr val="bg1"/>
                    </a:solidFill>
                  </a:tcPr>
                </a:tc>
              </a:tr>
              <a:tr h="21748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Phòng Hiệu trưởng</a:t>
                      </a:r>
                    </a:p>
                  </a:txBody>
                  <a:tcPr marL="43059" marR="4305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rowSpan="4">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 Hoàn thiện các văn bản: nội quy, quy trình vận hành và khai thác các thiết bị CNTT</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 Cài đặt phần mềm cần thiết để hỗ trợ công tác quản lý (PM Chuyển đổi pdf sang word và ngược lại các phần mềm phục vụ quản lý: EMIS, PMIS, …)</a:t>
                      </a:r>
                    </a:p>
                  </a:txBody>
                  <a:tcPr marL="43059" marR="4305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rowSpan="5">
                  <a:txBody>
                    <a:bodyPr/>
                    <a:lstStyle/>
                    <a:p>
                      <a:pPr marL="3175"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 Đảm bảo vận hành và khai thác hiệu quả các thiết bị CNTT</a:t>
                      </a:r>
                    </a:p>
                    <a:p>
                      <a:pPr marL="3175"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 Quản lý dễ dàng hệ thống văn bản, tài liệu phục vụ cho công tác giáo dục, tài chính</a:t>
                      </a:r>
                    </a:p>
                  </a:txBody>
                  <a:tcPr marL="43059" marR="4305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21748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Phòng </a:t>
                      </a:r>
                      <a:r>
                        <a:rPr kumimoji="0" lang="vi-VN" sz="16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P</a:t>
                      </a: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hó hiệu trưởng</a:t>
                      </a:r>
                    </a:p>
                  </a:txBody>
                  <a:tcPr marL="43059" marR="4305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vMerge="1">
                  <a:txBody>
                    <a:bodyPr/>
                    <a:lstStyle/>
                    <a:p>
                      <a:endParaRPr lang="en-US"/>
                    </a:p>
                  </a:txBody>
                  <a:tcPr/>
                </a:tc>
                <a:tc vMerge="1">
                  <a:txBody>
                    <a:bodyPr/>
                    <a:lstStyle/>
                    <a:p>
                      <a:endParaRPr lang="en-US"/>
                    </a:p>
                  </a:txBody>
                  <a:tcPr/>
                </a:tc>
              </a:tr>
              <a:tr h="21748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Phòng </a:t>
                      </a:r>
                      <a:r>
                        <a:rPr kumimoji="0" lang="vi-VN" sz="16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V</a:t>
                      </a: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ăn thư</a:t>
                      </a:r>
                    </a:p>
                  </a:txBody>
                  <a:tcPr marL="43059" marR="4305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vMerge="1">
                  <a:txBody>
                    <a:bodyPr/>
                    <a:lstStyle/>
                    <a:p>
                      <a:endParaRPr lang="en-US"/>
                    </a:p>
                  </a:txBody>
                  <a:tcPr/>
                </a:tc>
                <a:tc vMerge="1">
                  <a:txBody>
                    <a:bodyPr/>
                    <a:lstStyle/>
                    <a:p>
                      <a:endParaRPr lang="en-US"/>
                    </a:p>
                  </a:txBody>
                  <a:tcPr/>
                </a:tc>
              </a:tr>
              <a:tr h="39846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Phòng </a:t>
                      </a:r>
                      <a:r>
                        <a:rPr kumimoji="0" lang="vi-VN" sz="16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T</a:t>
                      </a: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hủ quỹ</a:t>
                      </a:r>
                    </a:p>
                  </a:txBody>
                  <a:tcPr marL="43059" marR="4305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vMerge="1">
                  <a:txBody>
                    <a:bodyPr/>
                    <a:lstStyle/>
                    <a:p>
                      <a:endParaRPr lang="en-US"/>
                    </a:p>
                  </a:txBody>
                  <a:tcPr/>
                </a:tc>
                <a:tc vMerge="1">
                  <a:txBody>
                    <a:bodyPr/>
                    <a:lstStyle/>
                    <a:p>
                      <a:endParaRPr lang="en-US"/>
                    </a:p>
                  </a:txBody>
                  <a:tcPr/>
                </a:tc>
              </a:tr>
              <a:tr h="63182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Phòng Kế toán</a:t>
                      </a:r>
                    </a:p>
                  </a:txBody>
                  <a:tcPr marL="43059" marR="4305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 Hoàn thiện các văn bản: nội quy, quy trình vận hành và khai thác các thiết bị CNTT</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 Cài đặt phần mềm kế toán, quản lý tài sản,…</a:t>
                      </a:r>
                    </a:p>
                  </a:txBody>
                  <a:tcPr marL="43059" marR="4305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vMerge="1">
                  <a:txBody>
                    <a:bodyPr/>
                    <a:lstStyle/>
                    <a:p>
                      <a:endParaRPr lang="en-US"/>
                    </a:p>
                  </a:txBody>
                  <a:tcPr/>
                </a:tc>
              </a:tr>
              <a:tr h="63182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Phòng</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vi-VN"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T</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hiết</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bị</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đồ</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dùng</a:t>
                      </a:r>
                      <a:endPar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endParaRPr>
                    </a:p>
                  </a:txBody>
                  <a:tcPr marL="43059" marR="4305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row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Hoàn</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thiện</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các</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văn</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bản</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nội</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quy</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quy</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trình</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vận</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hành</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và</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khai</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thác</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các</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thiết</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bị</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CNTT</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Cài</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đặt</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phần</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mềm</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giảng</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cần</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thiết</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để</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hỗ</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trợ</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bài</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giảng</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multimedia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toltal</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converter, flash, violet, adobe presenter),</a:t>
                      </a:r>
                    </a:p>
                  </a:txBody>
                  <a:tcPr marL="43059" marR="4305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175"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 Đảm bảo vận hành và khai thác hiệu quả các thiết bị CNTT</a:t>
                      </a:r>
                    </a:p>
                    <a:p>
                      <a:pPr marL="3175"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 Quản lý, theo dõi đồ dùng dạy học dễ dàng</a:t>
                      </a:r>
                    </a:p>
                  </a:txBody>
                  <a:tcPr marL="43059" marR="4305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42068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Phòng</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vi-VN"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S</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inh</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hoạt</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chuyên</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môn</a:t>
                      </a:r>
                      <a:endPar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endParaRPr>
                    </a:p>
                  </a:txBody>
                  <a:tcPr marL="43059" marR="4305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vMerge="1">
                  <a:txBody>
                    <a:bodyPr/>
                    <a:lstStyle/>
                    <a:p>
                      <a:endParaRPr lang="en-US"/>
                    </a:p>
                  </a:txBody>
                  <a:tcPr/>
                </a:tc>
                <a:tc rowSpan="2">
                  <a:txBody>
                    <a:bodyPr/>
                    <a:lstStyle/>
                    <a:p>
                      <a:pPr marL="3175"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 Đảm bảo vận hành và khai thác hiệu quả các thiết bị CNTT</a:t>
                      </a:r>
                    </a:p>
                    <a:p>
                      <a:pPr marL="3175"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 Nâng cao ý thức sử dụng tài sản chung, chất lượng chuyên môn</a:t>
                      </a:r>
                    </a:p>
                  </a:txBody>
                  <a:tcPr marL="43059" marR="4305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42068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Phòng </a:t>
                      </a:r>
                      <a:r>
                        <a:rPr kumimoji="0" lang="vi-VN" sz="16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H</a:t>
                      </a: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ọp chung</a:t>
                      </a:r>
                    </a:p>
                  </a:txBody>
                  <a:tcPr marL="43059" marR="4305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vMerge="1">
                  <a:txBody>
                    <a:bodyPr/>
                    <a:lstStyle/>
                    <a:p>
                      <a:endParaRPr lang="en-US"/>
                    </a:p>
                  </a:txBody>
                  <a:tcPr/>
                </a:tc>
                <a:tc vMerge="1">
                  <a:txBody>
                    <a:bodyPr/>
                    <a:lstStyle/>
                    <a:p>
                      <a:endParaRPr lang="en-US"/>
                    </a:p>
                  </a:txBody>
                  <a:tcPr/>
                </a:tc>
              </a:tr>
              <a:tr h="8413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Phòng </a:t>
                      </a:r>
                      <a:r>
                        <a:rPr kumimoji="0" lang="vi-VN" sz="16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T</a:t>
                      </a: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hư viện</a:t>
                      </a:r>
                    </a:p>
                  </a:txBody>
                  <a:tcPr marL="43059" marR="43059"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Hoàn</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thiện</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các</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văn</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bản</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nội</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quy</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quy</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trình</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vận</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hành</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và</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khai</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thác</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các</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thiết</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bị</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CNTT</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Cài</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đặt</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phần</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mềm</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quản</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lý</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thư</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viện</a:t>
                      </a:r>
                      <a:endPar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endParaRPr>
                    </a:p>
                  </a:txBody>
                  <a:tcPr marL="43059" marR="4305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175"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Đảm</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bảo</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vận</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hành</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và</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khai</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thác</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hiệu</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quả</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các</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thiết</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bị</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CNTT</a:t>
                      </a:r>
                    </a:p>
                    <a:p>
                      <a:pPr marL="3175"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Nâng</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cao</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chất</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lượng</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chuyên</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môn</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cho</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đội</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ngũ</a:t>
                      </a:r>
                      <a:endPar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endParaRPr>
                    </a:p>
                    <a:p>
                      <a:pPr marL="3175"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Tạo</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thuận</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lợi</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cho</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việc</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quản</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lý</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các</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đầu</a:t>
                      </a:r>
                      <a:r>
                        <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6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sách</a:t>
                      </a:r>
                      <a:endPar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endParaRPr>
                    </a:p>
                  </a:txBody>
                  <a:tcPr marL="43059" marR="43059"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40"/>
          <p:cNvGrpSpPr/>
          <p:nvPr/>
        </p:nvGrpSpPr>
        <p:grpSpPr>
          <a:xfrm>
            <a:off x="1828800" y="76200"/>
            <a:ext cx="6096000" cy="5943600"/>
            <a:chOff x="2286000" y="762000"/>
            <a:chExt cx="4705350" cy="4705350"/>
          </a:xfrm>
          <a:effectLst>
            <a:outerShdw blurRad="63500" sx="102000" sy="102000" algn="ctr" rotWithShape="0">
              <a:prstClr val="black">
                <a:alpha val="40000"/>
              </a:prstClr>
            </a:outerShdw>
          </a:effectLst>
          <a:scene3d>
            <a:camera prst="perspectiveFront" fov="2400000">
              <a:rot lat="19500000" lon="19500000" rev="2400000"/>
            </a:camera>
            <a:lightRig rig="threePt" dir="t"/>
          </a:scene3d>
        </p:grpSpPr>
        <p:sp>
          <p:nvSpPr>
            <p:cNvPr id="8" name="Teardrop 5"/>
            <p:cNvSpPr/>
            <p:nvPr/>
          </p:nvSpPr>
          <p:spPr>
            <a:xfrm rot="5400000">
              <a:off x="2286000" y="762000"/>
              <a:ext cx="2236970" cy="2236970"/>
            </a:xfrm>
            <a:prstGeom prst="teardrop">
              <a:avLst>
                <a:gd name="adj" fmla="val 100919"/>
              </a:avLst>
            </a:prstGeom>
            <a:solidFill>
              <a:sysClr val="window" lastClr="FFFFFF">
                <a:lumMod val="65000"/>
              </a:sysClr>
            </a:solidFill>
            <a:ln w="25400" cap="flat" cmpd="sng" algn="ctr">
              <a:noFill/>
              <a:prstDash val="solid"/>
            </a:ln>
            <a:effectLst/>
            <a:sp3d>
              <a:bevelT w="127000" h="127000"/>
              <a:bevelB w="127000" h="127000"/>
            </a:sp3d>
          </p:spPr>
          <p:txBody>
            <a:bodyPr vert="vert270" anchor="ctr"/>
            <a:lstStyle/>
            <a:p>
              <a:pPr algn="ctr" fontAlgn="auto">
                <a:spcBef>
                  <a:spcPts val="0"/>
                </a:spcBef>
                <a:spcAft>
                  <a:spcPts val="0"/>
                </a:spcAft>
                <a:defRPr/>
              </a:pPr>
              <a:endParaRPr lang="en-US" sz="2400" kern="0" dirty="0">
                <a:solidFill>
                  <a:prstClr val="white"/>
                </a:solidFill>
                <a:latin typeface="Trebuchet MS" pitchFamily="34" charset="0"/>
                <a:cs typeface="+mn-cs"/>
              </a:endParaRPr>
            </a:p>
          </p:txBody>
        </p:sp>
        <p:sp>
          <p:nvSpPr>
            <p:cNvPr id="9" name="Oval 8"/>
            <p:cNvSpPr/>
            <p:nvPr/>
          </p:nvSpPr>
          <p:spPr>
            <a:xfrm>
              <a:off x="2440274" y="916274"/>
              <a:ext cx="1928422" cy="1928422"/>
            </a:xfrm>
            <a:prstGeom prst="ellipse">
              <a:avLst/>
            </a:prstGeom>
            <a:gradFill flip="none" rotWithShape="1">
              <a:gsLst>
                <a:gs pos="0">
                  <a:schemeClr val="accent6">
                    <a:lumMod val="75000"/>
                    <a:tint val="66000"/>
                    <a:satMod val="160000"/>
                  </a:schemeClr>
                </a:gs>
                <a:gs pos="50000">
                  <a:schemeClr val="accent6">
                    <a:lumMod val="75000"/>
                    <a:tint val="44500"/>
                    <a:satMod val="160000"/>
                  </a:schemeClr>
                </a:gs>
                <a:gs pos="100000">
                  <a:schemeClr val="accent6">
                    <a:lumMod val="75000"/>
                    <a:tint val="23500"/>
                    <a:satMod val="160000"/>
                  </a:schemeClr>
                </a:gs>
              </a:gsLst>
              <a:path path="circle">
                <a:fillToRect l="50000" t="50000" r="50000" b="50000"/>
              </a:path>
              <a:tileRect/>
            </a:gradFill>
            <a:ln w="25400" cap="flat" cmpd="sng" algn="ctr">
              <a:noFill/>
              <a:prstDash val="solid"/>
            </a:ln>
            <a:effectLst>
              <a:innerShdw blurRad="63500" dist="50800" dir="18900000">
                <a:prstClr val="black">
                  <a:alpha val="50000"/>
                </a:prstClr>
              </a:innerShdw>
            </a:effectLst>
            <a:sp3d/>
          </p:spPr>
          <p:txBody>
            <a:bodyPr anchor="ctr"/>
            <a:lstStyle/>
            <a:p>
              <a:pPr algn="ctr" fontAlgn="auto">
                <a:spcBef>
                  <a:spcPts val="0"/>
                </a:spcBef>
                <a:spcAft>
                  <a:spcPts val="0"/>
                </a:spcAft>
                <a:defRPr/>
              </a:pPr>
              <a:endParaRPr lang="en-US" b="1" i="1" kern="0" dirty="0">
                <a:solidFill>
                  <a:schemeClr val="bg1"/>
                </a:solidFill>
                <a:effectLst>
                  <a:outerShdw blurRad="38100" dist="38100" dir="2700000" algn="tl">
                    <a:srgbClr val="000000">
                      <a:alpha val="43137"/>
                    </a:srgbClr>
                  </a:outerShdw>
                </a:effectLst>
                <a:latin typeface="Trebuchet MS" pitchFamily="34" charset="0"/>
                <a:cs typeface="+mn-cs"/>
              </a:endParaRPr>
            </a:p>
          </p:txBody>
        </p:sp>
        <p:sp>
          <p:nvSpPr>
            <p:cNvPr id="10" name="Teardrop 10"/>
            <p:cNvSpPr/>
            <p:nvPr/>
          </p:nvSpPr>
          <p:spPr>
            <a:xfrm>
              <a:off x="2286000" y="3230380"/>
              <a:ext cx="2236970" cy="2236970"/>
            </a:xfrm>
            <a:prstGeom prst="teardrop">
              <a:avLst>
                <a:gd name="adj" fmla="val 100919"/>
              </a:avLst>
            </a:prstGeom>
            <a:solidFill>
              <a:sysClr val="window" lastClr="FFFFFF">
                <a:lumMod val="65000"/>
              </a:sysClr>
            </a:solidFill>
            <a:ln w="25400" cap="flat" cmpd="sng" algn="ctr">
              <a:noFill/>
              <a:prstDash val="solid"/>
            </a:ln>
            <a:effectLst/>
            <a:sp3d>
              <a:bevelT w="127000" h="127000"/>
              <a:bevelB w="127000" h="127000"/>
            </a:sp3d>
          </p:spPr>
          <p:txBody>
            <a:bodyPr vert="vert270" anchor="ctr"/>
            <a:lstStyle/>
            <a:p>
              <a:pPr algn="ctr" fontAlgn="auto">
                <a:spcBef>
                  <a:spcPts val="0"/>
                </a:spcBef>
                <a:spcAft>
                  <a:spcPts val="0"/>
                </a:spcAft>
                <a:defRPr/>
              </a:pPr>
              <a:endParaRPr lang="en-US" sz="2400" kern="0" dirty="0">
                <a:solidFill>
                  <a:prstClr val="white"/>
                </a:solidFill>
                <a:latin typeface="Trebuchet MS" pitchFamily="34" charset="0"/>
                <a:cs typeface="+mn-cs"/>
              </a:endParaRPr>
            </a:p>
          </p:txBody>
        </p:sp>
        <p:sp>
          <p:nvSpPr>
            <p:cNvPr id="11" name="Oval 11"/>
            <p:cNvSpPr/>
            <p:nvPr/>
          </p:nvSpPr>
          <p:spPr>
            <a:xfrm>
              <a:off x="2440274" y="3384654"/>
              <a:ext cx="1928422" cy="1928422"/>
            </a:xfrm>
            <a:prstGeom prst="ellipse">
              <a:avLst/>
            </a:prstGeom>
            <a:solidFill>
              <a:srgbClr val="00CC00"/>
            </a:solidFill>
            <a:ln w="25400" cap="flat" cmpd="sng" algn="ctr">
              <a:noFill/>
              <a:prstDash val="solid"/>
            </a:ln>
            <a:effectLst>
              <a:innerShdw blurRad="63500" dist="50800" dir="18900000">
                <a:prstClr val="black">
                  <a:alpha val="50000"/>
                </a:prstClr>
              </a:innerShdw>
            </a:effectLst>
            <a:sp3d/>
          </p:spPr>
          <p:txBody>
            <a:bodyPr anchor="ctr"/>
            <a:lstStyle/>
            <a:p>
              <a:pPr algn="ctr" fontAlgn="auto">
                <a:spcBef>
                  <a:spcPts val="0"/>
                </a:spcBef>
                <a:spcAft>
                  <a:spcPts val="0"/>
                </a:spcAft>
                <a:defRPr/>
              </a:pPr>
              <a:endParaRPr lang="en-US" b="1" i="1" kern="0" dirty="0">
                <a:solidFill>
                  <a:schemeClr val="bg1"/>
                </a:solidFill>
                <a:effectLst>
                  <a:outerShdw blurRad="38100" dist="38100" dir="2700000" algn="tl">
                    <a:srgbClr val="000000">
                      <a:alpha val="43137"/>
                    </a:srgbClr>
                  </a:outerShdw>
                </a:effectLst>
                <a:latin typeface="Trebuchet MS" pitchFamily="34" charset="0"/>
                <a:cs typeface="+mn-cs"/>
              </a:endParaRPr>
            </a:p>
          </p:txBody>
        </p:sp>
        <p:sp>
          <p:nvSpPr>
            <p:cNvPr id="12" name="Teardrop 12"/>
            <p:cNvSpPr/>
            <p:nvPr/>
          </p:nvSpPr>
          <p:spPr>
            <a:xfrm rot="16200000">
              <a:off x="4754380" y="3230380"/>
              <a:ext cx="2236970" cy="2236970"/>
            </a:xfrm>
            <a:prstGeom prst="teardrop">
              <a:avLst>
                <a:gd name="adj" fmla="val 100919"/>
              </a:avLst>
            </a:prstGeom>
            <a:solidFill>
              <a:sysClr val="window" lastClr="FFFFFF">
                <a:lumMod val="65000"/>
              </a:sysClr>
            </a:solidFill>
            <a:ln w="25400" cap="flat" cmpd="sng" algn="ctr">
              <a:noFill/>
              <a:prstDash val="solid"/>
            </a:ln>
            <a:effectLst/>
            <a:sp3d>
              <a:bevelT w="127000" h="127000"/>
              <a:bevelB w="127000" h="127000"/>
            </a:sp3d>
          </p:spPr>
          <p:txBody>
            <a:bodyPr vert="vert270" anchor="ctr"/>
            <a:lstStyle/>
            <a:p>
              <a:pPr algn="ctr" fontAlgn="auto">
                <a:spcBef>
                  <a:spcPts val="0"/>
                </a:spcBef>
                <a:spcAft>
                  <a:spcPts val="0"/>
                </a:spcAft>
                <a:defRPr/>
              </a:pPr>
              <a:endParaRPr lang="en-US" sz="2400" kern="0" dirty="0">
                <a:solidFill>
                  <a:prstClr val="white"/>
                </a:solidFill>
                <a:latin typeface="Trebuchet MS" pitchFamily="34" charset="0"/>
                <a:cs typeface="+mn-cs"/>
              </a:endParaRPr>
            </a:p>
          </p:txBody>
        </p:sp>
        <p:sp>
          <p:nvSpPr>
            <p:cNvPr id="13" name="Oval 13"/>
            <p:cNvSpPr/>
            <p:nvPr/>
          </p:nvSpPr>
          <p:spPr>
            <a:xfrm>
              <a:off x="4908654" y="3384655"/>
              <a:ext cx="1928422" cy="1928422"/>
            </a:xfrm>
            <a:prstGeom prst="ellipse">
              <a:avLst/>
            </a:prstGeom>
            <a:solidFill>
              <a:srgbClr val="FF6600"/>
            </a:solidFill>
            <a:ln w="25400" cap="flat" cmpd="sng" algn="ctr">
              <a:noFill/>
              <a:prstDash val="solid"/>
            </a:ln>
            <a:effectLst>
              <a:innerShdw blurRad="63500" dist="50800" dir="18900000">
                <a:prstClr val="black">
                  <a:alpha val="50000"/>
                </a:prstClr>
              </a:innerShdw>
            </a:effectLst>
            <a:sp3d/>
          </p:spPr>
          <p:txBody>
            <a:bodyPr anchor="ctr"/>
            <a:lstStyle/>
            <a:p>
              <a:pPr algn="ctr" fontAlgn="auto">
                <a:spcBef>
                  <a:spcPts val="0"/>
                </a:spcBef>
                <a:spcAft>
                  <a:spcPts val="0"/>
                </a:spcAft>
                <a:defRPr/>
              </a:pPr>
              <a:endParaRPr lang="vi-VN"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4" name="Teardrop 16"/>
            <p:cNvSpPr/>
            <p:nvPr/>
          </p:nvSpPr>
          <p:spPr>
            <a:xfrm rot="10800000">
              <a:off x="4754380" y="762000"/>
              <a:ext cx="2236970" cy="2236970"/>
            </a:xfrm>
            <a:prstGeom prst="teardrop">
              <a:avLst>
                <a:gd name="adj" fmla="val 100919"/>
              </a:avLst>
            </a:prstGeom>
            <a:solidFill>
              <a:sysClr val="window" lastClr="FFFFFF">
                <a:lumMod val="65000"/>
              </a:sysClr>
            </a:solidFill>
            <a:ln w="25400" cap="flat" cmpd="sng" algn="ctr">
              <a:noFill/>
              <a:prstDash val="solid"/>
            </a:ln>
            <a:effectLst/>
            <a:sp3d>
              <a:bevelT w="127000" h="127000"/>
              <a:bevelB w="127000" h="127000"/>
            </a:sp3d>
          </p:spPr>
          <p:txBody>
            <a:bodyPr vert="vert270" anchor="ctr"/>
            <a:lstStyle/>
            <a:p>
              <a:pPr algn="ctr" fontAlgn="auto">
                <a:spcBef>
                  <a:spcPts val="0"/>
                </a:spcBef>
                <a:spcAft>
                  <a:spcPts val="0"/>
                </a:spcAft>
                <a:defRPr/>
              </a:pPr>
              <a:endParaRPr lang="en-US" sz="2400" kern="0" dirty="0">
                <a:solidFill>
                  <a:prstClr val="white"/>
                </a:solidFill>
                <a:latin typeface="Trebuchet MS" pitchFamily="34" charset="0"/>
                <a:cs typeface="+mn-cs"/>
              </a:endParaRPr>
            </a:p>
          </p:txBody>
        </p:sp>
        <p:sp>
          <p:nvSpPr>
            <p:cNvPr id="15" name="Oval 17"/>
            <p:cNvSpPr/>
            <p:nvPr/>
          </p:nvSpPr>
          <p:spPr>
            <a:xfrm>
              <a:off x="4908654" y="916274"/>
              <a:ext cx="1928422" cy="1928422"/>
            </a:xfrm>
            <a:prstGeom prst="ellipse">
              <a:avLst/>
            </a:prstGeom>
            <a:solidFill>
              <a:srgbClr val="FFC409"/>
            </a:solidFill>
            <a:ln w="25400" cap="flat" cmpd="sng" algn="ctr">
              <a:noFill/>
              <a:prstDash val="solid"/>
            </a:ln>
            <a:effectLst>
              <a:innerShdw blurRad="63500" dist="50800" dir="18900000">
                <a:prstClr val="black">
                  <a:alpha val="50000"/>
                </a:prstClr>
              </a:innerShdw>
            </a:effectLst>
            <a:sp3d/>
          </p:spPr>
          <p:txBody>
            <a:bodyPr anchor="ctr"/>
            <a:lstStyle/>
            <a:p>
              <a:pPr algn="ctr" fontAlgn="auto">
                <a:spcBef>
                  <a:spcPts val="0"/>
                </a:spcBef>
                <a:spcAft>
                  <a:spcPts val="0"/>
                </a:spcAft>
                <a:defRPr/>
              </a:pPr>
              <a:endParaRPr lang="en-US" b="1" i="1" kern="0" dirty="0">
                <a:solidFill>
                  <a:schemeClr val="bg1"/>
                </a:solidFill>
                <a:effectLst>
                  <a:outerShdw blurRad="38100" dist="38100" dir="2700000" algn="tl">
                    <a:srgbClr val="000000">
                      <a:alpha val="43137"/>
                    </a:srgbClr>
                  </a:outerShdw>
                </a:effectLst>
                <a:latin typeface="Trebuchet MS" pitchFamily="34" charset="0"/>
                <a:cs typeface="+mn-cs"/>
              </a:endParaRPr>
            </a:p>
          </p:txBody>
        </p:sp>
      </p:grpSp>
      <p:sp>
        <p:nvSpPr>
          <p:cNvPr id="17" name="Rectangle 16"/>
          <p:cNvSpPr/>
          <p:nvPr/>
        </p:nvSpPr>
        <p:spPr>
          <a:xfrm>
            <a:off x="3200400" y="152400"/>
            <a:ext cx="2830513" cy="400050"/>
          </a:xfrm>
          <a:prstGeom prst="rect">
            <a:avLst/>
          </a:prstGeom>
        </p:spPr>
        <p:txBody>
          <a:bodyPr wrap="none">
            <a:spAutoFit/>
          </a:bodyPr>
          <a:lstStyle/>
          <a:p>
            <a:pPr fontAlgn="auto">
              <a:spcBef>
                <a:spcPts val="0"/>
              </a:spcBef>
              <a:spcAft>
                <a:spcPts val="0"/>
              </a:spcAft>
              <a:defRPr/>
            </a:pPr>
            <a:r>
              <a:rPr lang="en-US" sz="2000" b="1" dirty="0">
                <a:solidFill>
                  <a:schemeClr val="bg1"/>
                </a:solidFill>
                <a:effectLst>
                  <a:outerShdw blurRad="38100" dist="38100" dir="2700000" algn="tl">
                    <a:srgbClr val="000000">
                      <a:alpha val="43137"/>
                    </a:srgbClr>
                  </a:outerShdw>
                </a:effectLst>
                <a:latin typeface="+mn-lt"/>
                <a:cs typeface="Times New Roman" pitchFamily="18" charset="0"/>
              </a:rPr>
              <a:t> MỤC TIÊU CỤ THỂ</a:t>
            </a:r>
            <a:endParaRPr lang="en-US" sz="2000" b="1" dirty="0">
              <a:solidFill>
                <a:schemeClr val="bg1"/>
              </a:solidFill>
              <a:latin typeface="+mn-lt"/>
              <a:cs typeface="+mn-cs"/>
            </a:endParaRPr>
          </a:p>
        </p:txBody>
      </p:sp>
      <p:sp>
        <p:nvSpPr>
          <p:cNvPr id="16" name="Rectangle 15"/>
          <p:cNvSpPr/>
          <p:nvPr/>
        </p:nvSpPr>
        <p:spPr>
          <a:xfrm>
            <a:off x="1905000" y="2057400"/>
            <a:ext cx="1664921" cy="1015663"/>
          </a:xfrm>
          <a:prstGeom prst="rect">
            <a:avLst/>
          </a:prstGeom>
          <a:noFill/>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defRPr/>
            </a:pPr>
            <a:r>
              <a:rPr lang="en-US" sz="2000" b="1" dirty="0" err="1">
                <a:ln w="11430"/>
                <a:solidFill>
                  <a:srgbClr val="FF0000"/>
                </a:solidFill>
                <a:effectLst>
                  <a:outerShdw blurRad="50800" dist="39000" dir="5460000" algn="tl">
                    <a:srgbClr val="000000">
                      <a:alpha val="38000"/>
                    </a:srgbClr>
                  </a:outerShdw>
                </a:effectLst>
                <a:latin typeface="Arial" charset="0"/>
                <a:cs typeface="Arial" charset="0"/>
              </a:rPr>
              <a:t>Đảm</a:t>
            </a:r>
            <a:r>
              <a:rPr lang="en-US" sz="2000" b="1" dirty="0">
                <a:ln w="11430"/>
                <a:solidFill>
                  <a:srgbClr val="FF0000"/>
                </a:solidFill>
                <a:effectLst>
                  <a:outerShdw blurRad="50800" dist="39000" dir="5460000" algn="tl">
                    <a:srgbClr val="000000">
                      <a:alpha val="38000"/>
                    </a:srgbClr>
                  </a:outerShdw>
                </a:effectLst>
                <a:latin typeface="Arial" charset="0"/>
                <a:cs typeface="Arial" charset="0"/>
              </a:rPr>
              <a:t> </a:t>
            </a:r>
            <a:r>
              <a:rPr lang="en-US" sz="2000" b="1" dirty="0" err="1">
                <a:ln w="11430"/>
                <a:solidFill>
                  <a:srgbClr val="FF0000"/>
                </a:solidFill>
                <a:effectLst>
                  <a:outerShdw blurRad="50800" dist="39000" dir="5460000" algn="tl">
                    <a:srgbClr val="000000">
                      <a:alpha val="38000"/>
                    </a:srgbClr>
                  </a:outerShdw>
                </a:effectLst>
                <a:latin typeface="Arial" charset="0"/>
                <a:cs typeface="Arial" charset="0"/>
              </a:rPr>
              <a:t>bảo</a:t>
            </a:r>
            <a:r>
              <a:rPr lang="en-US" sz="2000" b="1" dirty="0">
                <a:ln w="11430"/>
                <a:solidFill>
                  <a:srgbClr val="FF0000"/>
                </a:solidFill>
                <a:effectLst>
                  <a:outerShdw blurRad="50800" dist="39000" dir="5460000" algn="tl">
                    <a:srgbClr val="000000">
                      <a:alpha val="38000"/>
                    </a:srgbClr>
                  </a:outerShdw>
                </a:effectLst>
                <a:latin typeface="Arial" charset="0"/>
                <a:cs typeface="Arial" charset="0"/>
              </a:rPr>
              <a:t> </a:t>
            </a:r>
            <a:r>
              <a:rPr lang="en-US" sz="2000" b="1" dirty="0" err="1">
                <a:ln w="11430"/>
                <a:solidFill>
                  <a:srgbClr val="FF0000"/>
                </a:solidFill>
                <a:effectLst>
                  <a:outerShdw blurRad="50800" dist="39000" dir="5460000" algn="tl">
                    <a:srgbClr val="000000">
                      <a:alpha val="38000"/>
                    </a:srgbClr>
                  </a:outerShdw>
                </a:effectLst>
                <a:latin typeface="Arial" charset="0"/>
                <a:cs typeface="Arial" charset="0"/>
              </a:rPr>
              <a:t>hạ</a:t>
            </a:r>
            <a:r>
              <a:rPr lang="en-US" sz="2000" b="1" dirty="0">
                <a:ln w="11430"/>
                <a:solidFill>
                  <a:srgbClr val="FF0000"/>
                </a:solidFill>
                <a:effectLst>
                  <a:outerShdw blurRad="50800" dist="39000" dir="5460000" algn="tl">
                    <a:srgbClr val="000000">
                      <a:alpha val="38000"/>
                    </a:srgbClr>
                  </a:outerShdw>
                </a:effectLst>
                <a:latin typeface="Arial" charset="0"/>
                <a:cs typeface="Arial" charset="0"/>
              </a:rPr>
              <a:t> </a:t>
            </a:r>
            <a:r>
              <a:rPr lang="en-US" sz="2000" b="1" dirty="0" err="1">
                <a:ln w="11430"/>
                <a:solidFill>
                  <a:srgbClr val="FF0000"/>
                </a:solidFill>
                <a:effectLst>
                  <a:outerShdw blurRad="50800" dist="39000" dir="5460000" algn="tl">
                    <a:srgbClr val="000000">
                      <a:alpha val="38000"/>
                    </a:srgbClr>
                  </a:outerShdw>
                </a:effectLst>
                <a:latin typeface="Arial" charset="0"/>
                <a:cs typeface="Arial" charset="0"/>
              </a:rPr>
              <a:t>tầng</a:t>
            </a:r>
            <a:r>
              <a:rPr lang="en-US" sz="2000" b="1" dirty="0">
                <a:ln w="11430"/>
                <a:solidFill>
                  <a:srgbClr val="FF0000"/>
                </a:solidFill>
                <a:effectLst>
                  <a:outerShdw blurRad="50800" dist="39000" dir="5460000" algn="tl">
                    <a:srgbClr val="000000">
                      <a:alpha val="38000"/>
                    </a:srgbClr>
                  </a:outerShdw>
                </a:effectLst>
                <a:latin typeface="Arial" charset="0"/>
                <a:cs typeface="Arial" charset="0"/>
              </a:rPr>
              <a:t> </a:t>
            </a:r>
            <a:r>
              <a:rPr lang="en-US" sz="2000" b="1" dirty="0" err="1">
                <a:ln w="11430"/>
                <a:solidFill>
                  <a:srgbClr val="FF0000"/>
                </a:solidFill>
                <a:effectLst>
                  <a:outerShdw blurRad="50800" dist="39000" dir="5460000" algn="tl">
                    <a:srgbClr val="000000">
                      <a:alpha val="38000"/>
                    </a:srgbClr>
                  </a:outerShdw>
                </a:effectLst>
                <a:latin typeface="Arial" charset="0"/>
                <a:cs typeface="Arial" charset="0"/>
              </a:rPr>
              <a:t>kỹ</a:t>
            </a:r>
            <a:r>
              <a:rPr lang="en-US" sz="2000" b="1" dirty="0">
                <a:ln w="11430"/>
                <a:solidFill>
                  <a:srgbClr val="FF0000"/>
                </a:solidFill>
                <a:effectLst>
                  <a:outerShdw blurRad="50800" dist="39000" dir="5460000" algn="tl">
                    <a:srgbClr val="000000">
                      <a:alpha val="38000"/>
                    </a:srgbClr>
                  </a:outerShdw>
                </a:effectLst>
                <a:latin typeface="Arial" charset="0"/>
                <a:cs typeface="Arial" charset="0"/>
              </a:rPr>
              <a:t> </a:t>
            </a:r>
            <a:r>
              <a:rPr lang="en-US" sz="2000" b="1" dirty="0" err="1">
                <a:ln w="11430"/>
                <a:solidFill>
                  <a:srgbClr val="FF0000"/>
                </a:solidFill>
                <a:effectLst>
                  <a:outerShdw blurRad="50800" dist="39000" dir="5460000" algn="tl">
                    <a:srgbClr val="000000">
                      <a:alpha val="38000"/>
                    </a:srgbClr>
                  </a:outerShdw>
                </a:effectLst>
                <a:latin typeface="Arial" charset="0"/>
                <a:cs typeface="Arial" charset="0"/>
              </a:rPr>
              <a:t>thuật</a:t>
            </a:r>
            <a:r>
              <a:rPr lang="en-US" sz="2000" b="1" dirty="0">
                <a:ln w="11430"/>
                <a:solidFill>
                  <a:srgbClr val="FF0000"/>
                </a:solidFill>
                <a:effectLst>
                  <a:outerShdw blurRad="50800" dist="39000" dir="5460000" algn="tl">
                    <a:srgbClr val="000000">
                      <a:alpha val="38000"/>
                    </a:srgbClr>
                  </a:outerShdw>
                </a:effectLst>
                <a:latin typeface="Arial" charset="0"/>
                <a:cs typeface="Arial" charset="0"/>
              </a:rPr>
              <a:t> CNTT</a:t>
            </a:r>
          </a:p>
        </p:txBody>
      </p:sp>
      <p:sp>
        <p:nvSpPr>
          <p:cNvPr id="18" name="Rectangle 17"/>
          <p:cNvSpPr/>
          <p:nvPr/>
        </p:nvSpPr>
        <p:spPr>
          <a:xfrm>
            <a:off x="4495800" y="1143000"/>
            <a:ext cx="1664921" cy="1323439"/>
          </a:xfrm>
          <a:prstGeom prst="rect">
            <a:avLst/>
          </a:prstGeom>
          <a:noFill/>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defRPr/>
            </a:pPr>
            <a:r>
              <a:rPr lang="en-US" sz="2000" b="1" dirty="0" err="1">
                <a:ln w="11430"/>
                <a:solidFill>
                  <a:srgbClr val="FF0000"/>
                </a:solidFill>
                <a:effectLst>
                  <a:outerShdw blurRad="50800" dist="39000" dir="5460000" algn="tl">
                    <a:srgbClr val="000000">
                      <a:alpha val="38000"/>
                    </a:srgbClr>
                  </a:outerShdw>
                </a:effectLst>
                <a:latin typeface="Arial" charset="0"/>
                <a:cs typeface="Arial" charset="0"/>
              </a:rPr>
              <a:t>Ứng</a:t>
            </a:r>
            <a:r>
              <a:rPr lang="en-US" sz="2000" b="1" dirty="0">
                <a:ln w="11430"/>
                <a:solidFill>
                  <a:srgbClr val="FF0000"/>
                </a:solidFill>
                <a:effectLst>
                  <a:outerShdw blurRad="50800" dist="39000" dir="5460000" algn="tl">
                    <a:srgbClr val="000000">
                      <a:alpha val="38000"/>
                    </a:srgbClr>
                  </a:outerShdw>
                </a:effectLst>
                <a:latin typeface="Arial" charset="0"/>
                <a:cs typeface="Arial" charset="0"/>
              </a:rPr>
              <a:t> </a:t>
            </a:r>
            <a:r>
              <a:rPr lang="en-US" sz="2000" b="1" dirty="0" err="1">
                <a:ln w="11430"/>
                <a:solidFill>
                  <a:srgbClr val="FF0000"/>
                </a:solidFill>
                <a:effectLst>
                  <a:outerShdw blurRad="50800" dist="39000" dir="5460000" algn="tl">
                    <a:srgbClr val="000000">
                      <a:alpha val="38000"/>
                    </a:srgbClr>
                  </a:outerShdw>
                </a:effectLst>
                <a:latin typeface="Arial" charset="0"/>
                <a:cs typeface="Arial" charset="0"/>
              </a:rPr>
              <a:t>dụng</a:t>
            </a:r>
            <a:r>
              <a:rPr lang="en-US" sz="2000" b="1" dirty="0">
                <a:ln w="11430"/>
                <a:solidFill>
                  <a:srgbClr val="FF0000"/>
                </a:solidFill>
                <a:effectLst>
                  <a:outerShdw blurRad="50800" dist="39000" dir="5460000" algn="tl">
                    <a:srgbClr val="000000">
                      <a:alpha val="38000"/>
                    </a:srgbClr>
                  </a:outerShdw>
                </a:effectLst>
                <a:latin typeface="Arial" charset="0"/>
                <a:cs typeface="Arial" charset="0"/>
              </a:rPr>
              <a:t> CNTT </a:t>
            </a:r>
            <a:r>
              <a:rPr lang="en-US" sz="2000" b="1" dirty="0" err="1">
                <a:ln w="11430"/>
                <a:solidFill>
                  <a:srgbClr val="FF0000"/>
                </a:solidFill>
                <a:effectLst>
                  <a:outerShdw blurRad="50800" dist="39000" dir="5460000" algn="tl">
                    <a:srgbClr val="000000">
                      <a:alpha val="38000"/>
                    </a:srgbClr>
                  </a:outerShdw>
                </a:effectLst>
                <a:latin typeface="Arial" charset="0"/>
                <a:cs typeface="Arial" charset="0"/>
              </a:rPr>
              <a:t>trong</a:t>
            </a:r>
            <a:r>
              <a:rPr lang="en-US" sz="2000" b="1" dirty="0">
                <a:ln w="11430"/>
                <a:solidFill>
                  <a:srgbClr val="FF0000"/>
                </a:solidFill>
                <a:effectLst>
                  <a:outerShdw blurRad="50800" dist="39000" dir="5460000" algn="tl">
                    <a:srgbClr val="000000">
                      <a:alpha val="38000"/>
                    </a:srgbClr>
                  </a:outerShdw>
                </a:effectLst>
                <a:latin typeface="Arial" charset="0"/>
                <a:cs typeface="Arial" charset="0"/>
              </a:rPr>
              <a:t> </a:t>
            </a:r>
            <a:r>
              <a:rPr lang="en-US" sz="2000" b="1" dirty="0" err="1">
                <a:ln w="11430"/>
                <a:solidFill>
                  <a:srgbClr val="FF0000"/>
                </a:solidFill>
                <a:effectLst>
                  <a:outerShdw blurRad="50800" dist="39000" dir="5460000" algn="tl">
                    <a:srgbClr val="000000">
                      <a:alpha val="38000"/>
                    </a:srgbClr>
                  </a:outerShdw>
                </a:effectLst>
                <a:latin typeface="Arial" charset="0"/>
                <a:cs typeface="Arial" charset="0"/>
              </a:rPr>
              <a:t>quản</a:t>
            </a:r>
            <a:r>
              <a:rPr lang="en-US" sz="2000" b="1" dirty="0">
                <a:ln w="11430"/>
                <a:solidFill>
                  <a:srgbClr val="FF0000"/>
                </a:solidFill>
                <a:effectLst>
                  <a:outerShdw blurRad="50800" dist="39000" dir="5460000" algn="tl">
                    <a:srgbClr val="000000">
                      <a:alpha val="38000"/>
                    </a:srgbClr>
                  </a:outerShdw>
                </a:effectLst>
                <a:latin typeface="Arial" charset="0"/>
                <a:cs typeface="Arial" charset="0"/>
              </a:rPr>
              <a:t> </a:t>
            </a:r>
            <a:r>
              <a:rPr lang="en-US" sz="2000" b="1" dirty="0" err="1">
                <a:ln w="11430"/>
                <a:solidFill>
                  <a:srgbClr val="FF0000"/>
                </a:solidFill>
                <a:effectLst>
                  <a:outerShdw blurRad="50800" dist="39000" dir="5460000" algn="tl">
                    <a:srgbClr val="000000">
                      <a:alpha val="38000"/>
                    </a:srgbClr>
                  </a:outerShdw>
                </a:effectLst>
                <a:latin typeface="Arial" charset="0"/>
                <a:cs typeface="Arial" charset="0"/>
              </a:rPr>
              <a:t>lý</a:t>
            </a:r>
            <a:r>
              <a:rPr lang="en-US" sz="2000" b="1" dirty="0">
                <a:ln w="11430"/>
                <a:solidFill>
                  <a:srgbClr val="FF0000"/>
                </a:solidFill>
                <a:effectLst>
                  <a:outerShdw blurRad="50800" dist="39000" dir="5460000" algn="tl">
                    <a:srgbClr val="000000">
                      <a:alpha val="38000"/>
                    </a:srgbClr>
                  </a:outerShdw>
                </a:effectLst>
                <a:latin typeface="Arial" charset="0"/>
                <a:cs typeface="Arial" charset="0"/>
              </a:rPr>
              <a:t>, </a:t>
            </a:r>
            <a:r>
              <a:rPr lang="en-US" sz="2000" b="1" dirty="0" err="1">
                <a:ln w="11430"/>
                <a:solidFill>
                  <a:srgbClr val="FF0000"/>
                </a:solidFill>
                <a:effectLst>
                  <a:outerShdw blurRad="50800" dist="39000" dir="5460000" algn="tl">
                    <a:srgbClr val="000000">
                      <a:alpha val="38000"/>
                    </a:srgbClr>
                  </a:outerShdw>
                </a:effectLst>
                <a:latin typeface="Arial" charset="0"/>
                <a:cs typeface="Arial" charset="0"/>
              </a:rPr>
              <a:t>dạy</a:t>
            </a:r>
            <a:r>
              <a:rPr lang="en-US" sz="2000" b="1" dirty="0">
                <a:ln w="11430"/>
                <a:solidFill>
                  <a:srgbClr val="FF0000"/>
                </a:solidFill>
                <a:effectLst>
                  <a:outerShdw blurRad="50800" dist="39000" dir="5460000" algn="tl">
                    <a:srgbClr val="000000">
                      <a:alpha val="38000"/>
                    </a:srgbClr>
                  </a:outerShdw>
                </a:effectLst>
                <a:latin typeface="Arial" charset="0"/>
                <a:cs typeface="Arial" charset="0"/>
              </a:rPr>
              <a:t> </a:t>
            </a:r>
            <a:r>
              <a:rPr lang="en-US" sz="2000" b="1" dirty="0" err="1">
                <a:ln w="11430"/>
                <a:solidFill>
                  <a:srgbClr val="FF0000"/>
                </a:solidFill>
                <a:effectLst>
                  <a:outerShdw blurRad="50800" dist="39000" dir="5460000" algn="tl">
                    <a:srgbClr val="000000">
                      <a:alpha val="38000"/>
                    </a:srgbClr>
                  </a:outerShdw>
                </a:effectLst>
                <a:latin typeface="Arial" charset="0"/>
                <a:cs typeface="Arial" charset="0"/>
              </a:rPr>
              <a:t>và</a:t>
            </a:r>
            <a:r>
              <a:rPr lang="en-US" sz="2000" b="1" dirty="0">
                <a:ln w="11430"/>
                <a:solidFill>
                  <a:srgbClr val="FF0000"/>
                </a:solidFill>
                <a:effectLst>
                  <a:outerShdw blurRad="50800" dist="39000" dir="5460000" algn="tl">
                    <a:srgbClr val="000000">
                      <a:alpha val="38000"/>
                    </a:srgbClr>
                  </a:outerShdw>
                </a:effectLst>
                <a:latin typeface="Arial" charset="0"/>
                <a:cs typeface="Arial" charset="0"/>
              </a:rPr>
              <a:t> </a:t>
            </a:r>
            <a:r>
              <a:rPr lang="en-US" sz="2000" b="1" dirty="0" err="1">
                <a:ln w="11430"/>
                <a:solidFill>
                  <a:srgbClr val="FF0000"/>
                </a:solidFill>
                <a:effectLst>
                  <a:outerShdw blurRad="50800" dist="39000" dir="5460000" algn="tl">
                    <a:srgbClr val="000000">
                      <a:alpha val="38000"/>
                    </a:srgbClr>
                  </a:outerShdw>
                </a:effectLst>
                <a:latin typeface="Arial" charset="0"/>
                <a:cs typeface="Arial" charset="0"/>
              </a:rPr>
              <a:t>học</a:t>
            </a:r>
            <a:endParaRPr lang="en-US" sz="2000" b="1" dirty="0">
              <a:ln w="11430"/>
              <a:solidFill>
                <a:srgbClr val="FF0000"/>
              </a:solidFill>
              <a:effectLst>
                <a:outerShdw blurRad="50800" dist="39000" dir="5460000" algn="tl">
                  <a:srgbClr val="000000">
                    <a:alpha val="38000"/>
                  </a:srgbClr>
                </a:outerShdw>
              </a:effectLst>
              <a:latin typeface="Arial" charset="0"/>
              <a:cs typeface="Arial" charset="0"/>
            </a:endParaRPr>
          </a:p>
        </p:txBody>
      </p:sp>
      <p:sp>
        <p:nvSpPr>
          <p:cNvPr id="19" name="Rectangle 18"/>
          <p:cNvSpPr/>
          <p:nvPr/>
        </p:nvSpPr>
        <p:spPr>
          <a:xfrm>
            <a:off x="3429000" y="4114800"/>
            <a:ext cx="1664921" cy="1323439"/>
          </a:xfrm>
          <a:prstGeom prst="rect">
            <a:avLst/>
          </a:prstGeom>
          <a:noFill/>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defRPr/>
            </a:pPr>
            <a:r>
              <a:rPr lang="en-US" sz="2000" b="1" dirty="0" err="1">
                <a:ln w="11430"/>
                <a:solidFill>
                  <a:srgbClr val="FF0000"/>
                </a:solidFill>
                <a:effectLst>
                  <a:outerShdw blurRad="50800" dist="39000" dir="5460000" algn="tl">
                    <a:srgbClr val="000000">
                      <a:alpha val="38000"/>
                    </a:srgbClr>
                  </a:outerShdw>
                </a:effectLst>
                <a:latin typeface="Arial" charset="0"/>
                <a:cs typeface="Arial" charset="0"/>
              </a:rPr>
              <a:t>Ứng</a:t>
            </a:r>
            <a:r>
              <a:rPr lang="en-US" sz="2000" b="1" dirty="0">
                <a:ln w="11430"/>
                <a:solidFill>
                  <a:srgbClr val="FF0000"/>
                </a:solidFill>
                <a:effectLst>
                  <a:outerShdw blurRad="50800" dist="39000" dir="5460000" algn="tl">
                    <a:srgbClr val="000000">
                      <a:alpha val="38000"/>
                    </a:srgbClr>
                  </a:outerShdw>
                </a:effectLst>
                <a:latin typeface="Arial" charset="0"/>
                <a:cs typeface="Arial" charset="0"/>
              </a:rPr>
              <a:t> </a:t>
            </a:r>
            <a:r>
              <a:rPr lang="en-US" sz="2000" b="1" dirty="0" err="1">
                <a:ln w="11430"/>
                <a:solidFill>
                  <a:srgbClr val="FF0000"/>
                </a:solidFill>
                <a:effectLst>
                  <a:outerShdw blurRad="50800" dist="39000" dir="5460000" algn="tl">
                    <a:srgbClr val="000000">
                      <a:alpha val="38000"/>
                    </a:srgbClr>
                  </a:outerShdw>
                </a:effectLst>
                <a:latin typeface="Arial" charset="0"/>
                <a:cs typeface="Arial" charset="0"/>
              </a:rPr>
              <a:t>dụng</a:t>
            </a:r>
            <a:r>
              <a:rPr lang="en-US" sz="2000" b="1" dirty="0">
                <a:ln w="11430"/>
                <a:solidFill>
                  <a:srgbClr val="FF0000"/>
                </a:solidFill>
                <a:effectLst>
                  <a:outerShdw blurRad="50800" dist="39000" dir="5460000" algn="tl">
                    <a:srgbClr val="000000">
                      <a:alpha val="38000"/>
                    </a:srgbClr>
                  </a:outerShdw>
                </a:effectLst>
                <a:latin typeface="Arial" charset="0"/>
                <a:cs typeface="Arial" charset="0"/>
              </a:rPr>
              <a:t> CNTT </a:t>
            </a:r>
            <a:r>
              <a:rPr lang="en-US" sz="2000" b="1" dirty="0" err="1">
                <a:ln w="11430"/>
                <a:solidFill>
                  <a:srgbClr val="FF0000"/>
                </a:solidFill>
                <a:effectLst>
                  <a:outerShdw blurRad="50800" dist="39000" dir="5460000" algn="tl">
                    <a:srgbClr val="000000">
                      <a:alpha val="38000"/>
                    </a:srgbClr>
                  </a:outerShdw>
                </a:effectLst>
                <a:latin typeface="Arial" charset="0"/>
                <a:cs typeface="Arial" charset="0"/>
              </a:rPr>
              <a:t>phục</a:t>
            </a:r>
            <a:r>
              <a:rPr lang="en-US" sz="2000" b="1" dirty="0">
                <a:ln w="11430"/>
                <a:solidFill>
                  <a:srgbClr val="FF0000"/>
                </a:solidFill>
                <a:effectLst>
                  <a:outerShdw blurRad="50800" dist="39000" dir="5460000" algn="tl">
                    <a:srgbClr val="000000">
                      <a:alpha val="38000"/>
                    </a:srgbClr>
                  </a:outerShdw>
                </a:effectLst>
                <a:latin typeface="Arial" charset="0"/>
                <a:cs typeface="Arial" charset="0"/>
              </a:rPr>
              <a:t> </a:t>
            </a:r>
            <a:r>
              <a:rPr lang="en-US" sz="2000" b="1" dirty="0" err="1">
                <a:ln w="11430"/>
                <a:solidFill>
                  <a:srgbClr val="FF0000"/>
                </a:solidFill>
                <a:effectLst>
                  <a:outerShdw blurRad="50800" dist="39000" dir="5460000" algn="tl">
                    <a:srgbClr val="000000">
                      <a:alpha val="38000"/>
                    </a:srgbClr>
                  </a:outerShdw>
                </a:effectLst>
                <a:latin typeface="Arial" charset="0"/>
                <a:cs typeface="Arial" charset="0"/>
              </a:rPr>
              <a:t>vụ</a:t>
            </a:r>
            <a:r>
              <a:rPr lang="en-US" sz="2000" b="1" dirty="0">
                <a:ln w="11430"/>
                <a:solidFill>
                  <a:srgbClr val="FF0000"/>
                </a:solidFill>
                <a:effectLst>
                  <a:outerShdw blurRad="50800" dist="39000" dir="5460000" algn="tl">
                    <a:srgbClr val="000000">
                      <a:alpha val="38000"/>
                    </a:srgbClr>
                  </a:outerShdw>
                </a:effectLst>
                <a:latin typeface="Arial" charset="0"/>
                <a:cs typeface="Arial" charset="0"/>
              </a:rPr>
              <a:t> </a:t>
            </a:r>
            <a:r>
              <a:rPr lang="en-US" sz="2000" b="1" dirty="0" err="1">
                <a:ln w="11430"/>
                <a:solidFill>
                  <a:srgbClr val="FF0000"/>
                </a:solidFill>
                <a:effectLst>
                  <a:outerShdw blurRad="50800" dist="39000" dir="5460000" algn="tl">
                    <a:srgbClr val="000000">
                      <a:alpha val="38000"/>
                    </a:srgbClr>
                  </a:outerShdw>
                </a:effectLst>
                <a:latin typeface="Arial" charset="0"/>
                <a:cs typeface="Arial" charset="0"/>
              </a:rPr>
              <a:t>người</a:t>
            </a:r>
            <a:r>
              <a:rPr lang="en-US" sz="2000" b="1" dirty="0">
                <a:ln w="11430"/>
                <a:solidFill>
                  <a:srgbClr val="FF0000"/>
                </a:solidFill>
                <a:effectLst>
                  <a:outerShdw blurRad="50800" dist="39000" dir="5460000" algn="tl">
                    <a:srgbClr val="000000">
                      <a:alpha val="38000"/>
                    </a:srgbClr>
                  </a:outerShdw>
                </a:effectLst>
                <a:latin typeface="Arial" charset="0"/>
                <a:cs typeface="Arial" charset="0"/>
              </a:rPr>
              <a:t> </a:t>
            </a:r>
            <a:r>
              <a:rPr lang="en-US" sz="2000" b="1" dirty="0" err="1">
                <a:ln w="11430"/>
                <a:solidFill>
                  <a:srgbClr val="FF0000"/>
                </a:solidFill>
                <a:effectLst>
                  <a:outerShdw blurRad="50800" dist="39000" dir="5460000" algn="tl">
                    <a:srgbClr val="000000">
                      <a:alpha val="38000"/>
                    </a:srgbClr>
                  </a:outerShdw>
                </a:effectLst>
                <a:latin typeface="Arial" charset="0"/>
                <a:cs typeface="Arial" charset="0"/>
              </a:rPr>
              <a:t>dân</a:t>
            </a:r>
            <a:endParaRPr lang="en-US" sz="2000" b="1" dirty="0">
              <a:ln w="11430"/>
              <a:solidFill>
                <a:srgbClr val="FF0000"/>
              </a:solidFill>
              <a:effectLst>
                <a:outerShdw blurRad="50800" dist="39000" dir="5460000" algn="tl">
                  <a:srgbClr val="000000">
                    <a:alpha val="38000"/>
                  </a:srgbClr>
                </a:outerShdw>
              </a:effectLst>
              <a:latin typeface="Arial" charset="0"/>
              <a:cs typeface="Arial" charset="0"/>
            </a:endParaRPr>
          </a:p>
        </p:txBody>
      </p:sp>
      <p:sp>
        <p:nvSpPr>
          <p:cNvPr id="20" name="Rectangle 19"/>
          <p:cNvSpPr/>
          <p:nvPr/>
        </p:nvSpPr>
        <p:spPr>
          <a:xfrm>
            <a:off x="6238875" y="2971800"/>
            <a:ext cx="1664921" cy="1323439"/>
          </a:xfrm>
          <a:prstGeom prst="rect">
            <a:avLst/>
          </a:prstGeom>
          <a:noFill/>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defRPr/>
            </a:pPr>
            <a:r>
              <a:rPr lang="en-US" sz="2000" b="1" dirty="0" err="1">
                <a:ln w="11430"/>
                <a:solidFill>
                  <a:schemeClr val="bg1"/>
                </a:solidFill>
                <a:effectLst>
                  <a:outerShdw blurRad="50800" dist="39000" dir="5460000" algn="tl">
                    <a:srgbClr val="000000">
                      <a:alpha val="38000"/>
                    </a:srgbClr>
                  </a:outerShdw>
                </a:effectLst>
                <a:latin typeface="Arial" charset="0"/>
                <a:cs typeface="Arial" charset="0"/>
              </a:rPr>
              <a:t>Bố</a:t>
            </a:r>
            <a:r>
              <a:rPr lang="en-US" sz="2000" b="1" dirty="0">
                <a:ln w="11430"/>
                <a:solidFill>
                  <a:schemeClr val="bg1"/>
                </a:solidFill>
                <a:effectLst>
                  <a:outerShdw blurRad="50800" dist="39000" dir="5460000" algn="tl">
                    <a:srgbClr val="000000">
                      <a:alpha val="38000"/>
                    </a:srgbClr>
                  </a:outerShdw>
                </a:effectLst>
                <a:latin typeface="Arial" charset="0"/>
                <a:cs typeface="Arial" charset="0"/>
              </a:rPr>
              <a:t> </a:t>
            </a:r>
            <a:r>
              <a:rPr lang="en-US" sz="2000" b="1" dirty="0" err="1">
                <a:ln w="11430"/>
                <a:solidFill>
                  <a:schemeClr val="bg1"/>
                </a:solidFill>
                <a:effectLst>
                  <a:outerShdw blurRad="50800" dist="39000" dir="5460000" algn="tl">
                    <a:srgbClr val="000000">
                      <a:alpha val="38000"/>
                    </a:srgbClr>
                  </a:outerShdw>
                </a:effectLst>
                <a:latin typeface="Arial" charset="0"/>
                <a:cs typeface="Arial" charset="0"/>
              </a:rPr>
              <a:t>trí</a:t>
            </a:r>
            <a:r>
              <a:rPr lang="en-US" sz="2000" b="1" dirty="0">
                <a:ln w="11430"/>
                <a:solidFill>
                  <a:schemeClr val="bg1"/>
                </a:solidFill>
                <a:effectLst>
                  <a:outerShdw blurRad="50800" dist="39000" dir="5460000" algn="tl">
                    <a:srgbClr val="000000">
                      <a:alpha val="38000"/>
                    </a:srgbClr>
                  </a:outerShdw>
                </a:effectLst>
                <a:latin typeface="Arial" charset="0"/>
                <a:cs typeface="Arial" charset="0"/>
              </a:rPr>
              <a:t> </a:t>
            </a:r>
            <a:r>
              <a:rPr lang="en-US" sz="2000" b="1" dirty="0" err="1">
                <a:ln w="11430"/>
                <a:solidFill>
                  <a:schemeClr val="bg1"/>
                </a:solidFill>
                <a:effectLst>
                  <a:outerShdw blurRad="50800" dist="39000" dir="5460000" algn="tl">
                    <a:srgbClr val="000000">
                      <a:alpha val="38000"/>
                    </a:srgbClr>
                  </a:outerShdw>
                </a:effectLst>
                <a:latin typeface="Arial" charset="0"/>
                <a:cs typeface="Arial" charset="0"/>
              </a:rPr>
              <a:t>đủ</a:t>
            </a:r>
            <a:r>
              <a:rPr lang="en-US" sz="2000" b="1" dirty="0">
                <a:ln w="11430"/>
                <a:solidFill>
                  <a:schemeClr val="bg1"/>
                </a:solidFill>
                <a:effectLst>
                  <a:outerShdw blurRad="50800" dist="39000" dir="5460000" algn="tl">
                    <a:srgbClr val="000000">
                      <a:alpha val="38000"/>
                    </a:srgbClr>
                  </a:outerShdw>
                </a:effectLst>
                <a:latin typeface="Arial" charset="0"/>
                <a:cs typeface="Arial" charset="0"/>
              </a:rPr>
              <a:t> </a:t>
            </a:r>
            <a:r>
              <a:rPr lang="en-US" sz="2000" b="1" dirty="0" err="1">
                <a:ln w="11430"/>
                <a:solidFill>
                  <a:schemeClr val="bg1"/>
                </a:solidFill>
                <a:effectLst>
                  <a:outerShdw blurRad="50800" dist="39000" dir="5460000" algn="tl">
                    <a:srgbClr val="000000">
                      <a:alpha val="38000"/>
                    </a:srgbClr>
                  </a:outerShdw>
                </a:effectLst>
                <a:latin typeface="Arial" charset="0"/>
                <a:cs typeface="Arial" charset="0"/>
              </a:rPr>
              <a:t>nhân</a:t>
            </a:r>
            <a:r>
              <a:rPr lang="en-US" sz="2000" b="1" dirty="0">
                <a:ln w="11430"/>
                <a:solidFill>
                  <a:schemeClr val="bg1"/>
                </a:solidFill>
                <a:effectLst>
                  <a:outerShdw blurRad="50800" dist="39000" dir="5460000" algn="tl">
                    <a:srgbClr val="000000">
                      <a:alpha val="38000"/>
                    </a:srgbClr>
                  </a:outerShdw>
                </a:effectLst>
                <a:latin typeface="Arial" charset="0"/>
                <a:cs typeface="Arial" charset="0"/>
              </a:rPr>
              <a:t> </a:t>
            </a:r>
            <a:r>
              <a:rPr lang="en-US" sz="2000" b="1" dirty="0" err="1">
                <a:ln w="11430"/>
                <a:solidFill>
                  <a:schemeClr val="bg1"/>
                </a:solidFill>
                <a:effectLst>
                  <a:outerShdw blurRad="50800" dist="39000" dir="5460000" algn="tl">
                    <a:srgbClr val="000000">
                      <a:alpha val="38000"/>
                    </a:srgbClr>
                  </a:outerShdw>
                </a:effectLst>
                <a:latin typeface="Arial" charset="0"/>
                <a:cs typeface="Arial" charset="0"/>
              </a:rPr>
              <a:t>lực</a:t>
            </a:r>
            <a:r>
              <a:rPr lang="en-US" sz="2000" b="1" dirty="0">
                <a:ln w="11430"/>
                <a:solidFill>
                  <a:schemeClr val="bg1"/>
                </a:solidFill>
                <a:effectLst>
                  <a:outerShdw blurRad="50800" dist="39000" dir="5460000" algn="tl">
                    <a:srgbClr val="000000">
                      <a:alpha val="38000"/>
                    </a:srgbClr>
                  </a:outerShdw>
                </a:effectLst>
                <a:latin typeface="Arial" charset="0"/>
                <a:cs typeface="Arial" charset="0"/>
              </a:rPr>
              <a:t> </a:t>
            </a:r>
            <a:r>
              <a:rPr lang="en-US" sz="2000" b="1" dirty="0" err="1">
                <a:ln w="11430"/>
                <a:solidFill>
                  <a:schemeClr val="bg1"/>
                </a:solidFill>
                <a:effectLst>
                  <a:outerShdw blurRad="50800" dist="39000" dir="5460000" algn="tl">
                    <a:srgbClr val="000000">
                      <a:alpha val="38000"/>
                    </a:srgbClr>
                  </a:outerShdw>
                </a:effectLst>
                <a:latin typeface="Arial" charset="0"/>
                <a:cs typeface="Arial" charset="0"/>
              </a:rPr>
              <a:t>ứng</a:t>
            </a:r>
            <a:r>
              <a:rPr lang="en-US" sz="2000" b="1" dirty="0">
                <a:ln w="11430"/>
                <a:solidFill>
                  <a:schemeClr val="bg1"/>
                </a:solidFill>
                <a:effectLst>
                  <a:outerShdw blurRad="50800" dist="39000" dir="5460000" algn="tl">
                    <a:srgbClr val="000000">
                      <a:alpha val="38000"/>
                    </a:srgbClr>
                  </a:outerShdw>
                </a:effectLst>
                <a:latin typeface="Arial" charset="0"/>
                <a:cs typeface="Arial" charset="0"/>
              </a:rPr>
              <a:t> </a:t>
            </a:r>
            <a:r>
              <a:rPr lang="en-US" sz="2000" b="1" dirty="0" err="1" smtClean="0">
                <a:ln w="11430"/>
                <a:solidFill>
                  <a:schemeClr val="bg1"/>
                </a:solidFill>
                <a:effectLst>
                  <a:outerShdw blurRad="50800" dist="39000" dir="5460000" algn="tl">
                    <a:srgbClr val="000000">
                      <a:alpha val="38000"/>
                    </a:srgbClr>
                  </a:outerShdw>
                </a:effectLst>
                <a:latin typeface="Arial" charset="0"/>
                <a:cs typeface="Arial" charset="0"/>
              </a:rPr>
              <a:t>dụng</a:t>
            </a:r>
            <a:r>
              <a:rPr lang="en-US" sz="2000" b="1" dirty="0" smtClean="0">
                <a:ln w="11430"/>
                <a:solidFill>
                  <a:schemeClr val="bg1"/>
                </a:solidFill>
                <a:effectLst>
                  <a:outerShdw blurRad="50800" dist="39000" dir="5460000" algn="tl">
                    <a:srgbClr val="000000">
                      <a:alpha val="38000"/>
                    </a:srgbClr>
                  </a:outerShdw>
                </a:effectLst>
                <a:latin typeface="Arial" charset="0"/>
                <a:cs typeface="Arial" charset="0"/>
              </a:rPr>
              <a:t> CNTT</a:t>
            </a:r>
            <a:endParaRPr lang="en-US" sz="2000" b="1" dirty="0">
              <a:ln w="11430"/>
              <a:solidFill>
                <a:schemeClr val="bg1"/>
              </a:solidFill>
              <a:effectLst>
                <a:outerShdw blurRad="50800" dist="39000" dir="5460000" algn="tl">
                  <a:srgbClr val="000000">
                    <a:alpha val="38000"/>
                  </a:srgbClr>
                </a:outerShdw>
              </a:effectLst>
              <a:latin typeface="Arial" charset="0"/>
              <a:cs typeface="Arial" charset="0"/>
            </a:endParaRPr>
          </a:p>
        </p:txBody>
      </p:sp>
    </p:spTree>
  </p:cSld>
  <p:clrMapOvr>
    <a:masterClrMapping/>
  </p:clrMapOvr>
  <p:transition spd="slow">
    <p:dissolve/>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nvGraphicFramePr>
        <p:xfrm>
          <a:off x="76200" y="152400"/>
          <a:ext cx="8991599" cy="6643370"/>
        </p:xfrm>
        <a:graphic>
          <a:graphicData uri="http://schemas.openxmlformats.org/drawingml/2006/table">
            <a:tbl>
              <a:tblPr/>
              <a:tblGrid>
                <a:gridCol w="1072392"/>
                <a:gridCol w="3804408"/>
                <a:gridCol w="4114799"/>
              </a:tblGrid>
              <a:tr h="51435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BO" sz="1600" b="1"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Các phòng chức năng theo mô hình</a:t>
                      </a:r>
                      <a:endPar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endParaRPr>
                    </a:p>
                  </a:txBody>
                  <a:tcPr marL="39032" marR="39032"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BO" sz="1600" b="1"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Hệ thống văn bản, phần mềm cần có</a:t>
                      </a:r>
                      <a:endPar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endParaRPr>
                    </a:p>
                  </a:txBody>
                  <a:tcPr marL="39032" marR="39032"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BO" sz="1600" b="1"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Ý nghĩa và hiệu quả</a:t>
                      </a:r>
                      <a:endPar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endParaRPr>
                    </a:p>
                  </a:txBody>
                  <a:tcPr marL="39032" marR="39032"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51435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Phòng </a:t>
                      </a:r>
                      <a:r>
                        <a:rPr kumimoji="0" lang="vi-VN" sz="16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C</a:t>
                      </a: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ông đoàn</a:t>
                      </a:r>
                    </a:p>
                  </a:txBody>
                  <a:tcPr marL="39032" marR="39032"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row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 Hoàn thiện các văn bản: nội quy, quy trình vận hành và khai thác các thiết bị CNTT</a:t>
                      </a:r>
                    </a:p>
                  </a:txBody>
                  <a:tcPr marL="39032" marR="39032"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 Đảm bảo vận hành và khai thác hiệu quả các thiết bị CNTT</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 Quản lý dễ dàng hệ thống văn bản, tài liệu phục vụ cho công tác giáo dục.</a:t>
                      </a:r>
                    </a:p>
                  </a:txBody>
                  <a:tcPr marL="39032" marR="39032"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50482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Phòng </a:t>
                      </a:r>
                      <a:r>
                        <a:rPr kumimoji="0" lang="vi-VN" sz="16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Y</a:t>
                      </a: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 tế</a:t>
                      </a:r>
                    </a:p>
                  </a:txBody>
                  <a:tcPr marL="39032" marR="39032"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v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 Đảm bảo vận hành và khai thác hiệu quả các thiết bị CNTT</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 Nâng cao sức khỏe, thuận lợi cho theo dõi y tế học đường</a:t>
                      </a:r>
                    </a:p>
                  </a:txBody>
                  <a:tcPr marL="39032" marR="39032"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51435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Phòng Đoàn đội</a:t>
                      </a:r>
                    </a:p>
                  </a:txBody>
                  <a:tcPr marL="39032" marR="39032"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v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 Đảm bảo vận hành và khai thác hiệu quả các thiết bị CNTT</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 Quản lý dễ dàng hệ thống văn bản, tài liệu phục vụ cho công tác giáo dục và hoạt động đội</a:t>
                      </a:r>
                    </a:p>
                  </a:txBody>
                  <a:tcPr marL="39032" marR="39032"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6858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Phòng Robotics (Trường CLC)</a:t>
                      </a:r>
                    </a:p>
                  </a:txBody>
                  <a:tcPr marL="39032" marR="39032"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 Hoàn thiện các văn bản: nội quy, quy trình vận hành và khai thác các thiết bị CNTT</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 Cài đặt các chương trình lập trình để dạy lắp ghép</a:t>
                      </a:r>
                    </a:p>
                  </a:txBody>
                  <a:tcPr marL="39032" marR="39032"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175"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 Đảm bảo vận hành và khai thác hiệu quả các thiết bị CNTT</a:t>
                      </a:r>
                    </a:p>
                    <a:p>
                      <a:pPr marL="3175"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 Tạo nếp khi tham gia sử dụng phòng học</a:t>
                      </a:r>
                    </a:p>
                  </a:txBody>
                  <a:tcPr marL="39032" marR="39032"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64928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Nhà thể chất</a:t>
                      </a:r>
                    </a:p>
                  </a:txBody>
                  <a:tcPr marL="39032" marR="39032"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 Hoàn thiện các văn bản: nội quy, quy trình vận hành và khai thác các thiết bị CNTT, lịch khai thác</a:t>
                      </a:r>
                    </a:p>
                  </a:txBody>
                  <a:tcPr marL="39032" marR="39032"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3175"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 Đảm bảo vận hành và khai thác hiệu quả các thiết bị CNTT</a:t>
                      </a:r>
                    </a:p>
                    <a:p>
                      <a:pPr marL="3175"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 Tạo nếp khi tham gia sử dụng phòng học</a:t>
                      </a:r>
                    </a:p>
                  </a:txBody>
                  <a:tcPr marL="39032" marR="39032"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103505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Cổng thông tin điện tử</a:t>
                      </a:r>
                    </a:p>
                  </a:txBody>
                  <a:tcPr marL="39032" marR="39032"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Xây dựng và chuyển giao cổng thông tin điện tử cho các đơn vị.</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Đảm bảo quản trị và xuất bản tin tức; có các modul đúng chuẩn.</a:t>
                      </a:r>
                    </a:p>
                  </a:txBody>
                  <a:tcPr marL="39032" marR="39032"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endParaRPr>
                    </a:p>
                  </a:txBody>
                  <a:tcPr marL="39032" marR="39032"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bl>
          </a:graphicData>
        </a:graphic>
      </p:graphicFrame>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TextBox 4"/>
          <p:cNvSpPr txBox="1">
            <a:spLocks noChangeArrowheads="1"/>
          </p:cNvSpPr>
          <p:nvPr/>
        </p:nvSpPr>
        <p:spPr bwMode="auto">
          <a:xfrm>
            <a:off x="609600" y="1600200"/>
            <a:ext cx="7772400" cy="2862322"/>
          </a:xfrm>
          <a:prstGeom prst="rect">
            <a:avLst/>
          </a:prstGeom>
          <a:solidFill>
            <a:schemeClr val="bg1"/>
          </a:solidFill>
          <a:ln w="9525">
            <a:noFill/>
            <a:miter lim="800000"/>
            <a:headEnd/>
            <a:tailEnd/>
          </a:ln>
        </p:spPr>
        <p:txBody>
          <a:bodyPr wrap="square">
            <a:spAutoFit/>
          </a:bodyPr>
          <a:lstStyle/>
          <a:p>
            <a:pPr>
              <a:lnSpc>
                <a:spcPct val="150000"/>
              </a:lnSpc>
            </a:pPr>
            <a:r>
              <a:rPr lang="vi-VN" sz="2400" b="1" dirty="0">
                <a:solidFill>
                  <a:schemeClr val="accent4">
                    <a:lumMod val="75000"/>
                    <a:lumOff val="25000"/>
                  </a:schemeClr>
                </a:solidFill>
                <a:latin typeface="Times New Roman" pitchFamily="18" charset="0"/>
                <a:cs typeface="Times New Roman" pitchFamily="18" charset="0"/>
              </a:rPr>
              <a:t>4. Hoàn thiện và triển khai các văn bản hướng dẫn, quy định, quy trình vận hành và khai thác các thiết bị CNTT</a:t>
            </a:r>
            <a:r>
              <a:rPr lang="vi-VN" sz="2400" b="1" dirty="0" smtClean="0">
                <a:solidFill>
                  <a:schemeClr val="accent4">
                    <a:lumMod val="75000"/>
                    <a:lumOff val="25000"/>
                  </a:schemeClr>
                </a:solidFill>
                <a:latin typeface="Times New Roman" pitchFamily="18" charset="0"/>
                <a:cs typeface="Times New Roman" pitchFamily="18" charset="0"/>
              </a:rPr>
              <a:t>:</a:t>
            </a:r>
            <a:endParaRPr lang="en-US" sz="2400" b="1" dirty="0" smtClean="0">
              <a:solidFill>
                <a:schemeClr val="accent4">
                  <a:lumMod val="75000"/>
                  <a:lumOff val="25000"/>
                </a:schemeClr>
              </a:solidFill>
              <a:latin typeface="Times New Roman" pitchFamily="18" charset="0"/>
              <a:cs typeface="Times New Roman" pitchFamily="18" charset="0"/>
            </a:endParaRPr>
          </a:p>
          <a:p>
            <a:pPr>
              <a:lnSpc>
                <a:spcPct val="150000"/>
              </a:lnSpc>
            </a:pPr>
            <a:r>
              <a:rPr lang="en-US" sz="2400" b="1" dirty="0" smtClean="0">
                <a:solidFill>
                  <a:schemeClr val="accent4">
                    <a:lumMod val="75000"/>
                    <a:lumOff val="25000"/>
                  </a:schemeClr>
                </a:solidFill>
                <a:latin typeface="Times New Roman" pitchFamily="18" charset="0"/>
                <a:cs typeface="Times New Roman" pitchFamily="18" charset="0"/>
              </a:rPr>
              <a:t>4.1 </a:t>
            </a:r>
            <a:r>
              <a:rPr lang="en-US" sz="2400" b="1" dirty="0" err="1" smtClean="0">
                <a:solidFill>
                  <a:schemeClr val="accent4">
                    <a:lumMod val="75000"/>
                    <a:lumOff val="25000"/>
                  </a:schemeClr>
                </a:solidFill>
                <a:latin typeface="Times New Roman" pitchFamily="18" charset="0"/>
                <a:cs typeface="Times New Roman" pitchFamily="18" charset="0"/>
              </a:rPr>
              <a:t>Hoàn</a:t>
            </a:r>
            <a:r>
              <a:rPr lang="en-US" sz="2400" b="1" dirty="0" smtClean="0">
                <a:solidFill>
                  <a:schemeClr val="accent4">
                    <a:lumMod val="75000"/>
                    <a:lumOff val="25000"/>
                  </a:schemeClr>
                </a:solidFill>
                <a:latin typeface="Times New Roman" pitchFamily="18" charset="0"/>
                <a:cs typeface="Times New Roman" pitchFamily="18" charset="0"/>
              </a:rPr>
              <a:t> </a:t>
            </a:r>
            <a:r>
              <a:rPr lang="en-US" sz="2400" b="1" dirty="0" err="1" smtClean="0">
                <a:solidFill>
                  <a:schemeClr val="accent4">
                    <a:lumMod val="75000"/>
                    <a:lumOff val="25000"/>
                  </a:schemeClr>
                </a:solidFill>
                <a:latin typeface="Times New Roman" pitchFamily="18" charset="0"/>
                <a:cs typeface="Times New Roman" pitchFamily="18" charset="0"/>
              </a:rPr>
              <a:t>thiện</a:t>
            </a:r>
            <a:r>
              <a:rPr lang="en-US" sz="2400" b="1" dirty="0" smtClean="0">
                <a:solidFill>
                  <a:schemeClr val="accent4">
                    <a:lumMod val="75000"/>
                    <a:lumOff val="25000"/>
                  </a:schemeClr>
                </a:solidFill>
                <a:latin typeface="Times New Roman" pitchFamily="18" charset="0"/>
                <a:cs typeface="Times New Roman" pitchFamily="18" charset="0"/>
              </a:rPr>
              <a:t> </a:t>
            </a:r>
            <a:r>
              <a:rPr lang="en-US" sz="2400" b="1" dirty="0" err="1" smtClean="0">
                <a:solidFill>
                  <a:schemeClr val="accent4">
                    <a:lumMod val="75000"/>
                    <a:lumOff val="25000"/>
                  </a:schemeClr>
                </a:solidFill>
                <a:latin typeface="Times New Roman" pitchFamily="18" charset="0"/>
                <a:cs typeface="Times New Roman" pitchFamily="18" charset="0"/>
              </a:rPr>
              <a:t>hệ</a:t>
            </a:r>
            <a:r>
              <a:rPr lang="en-US" sz="2400" b="1" dirty="0" smtClean="0">
                <a:solidFill>
                  <a:schemeClr val="accent4">
                    <a:lumMod val="75000"/>
                    <a:lumOff val="25000"/>
                  </a:schemeClr>
                </a:solidFill>
                <a:latin typeface="Times New Roman" pitchFamily="18" charset="0"/>
                <a:cs typeface="Times New Roman" pitchFamily="18" charset="0"/>
              </a:rPr>
              <a:t> </a:t>
            </a:r>
            <a:r>
              <a:rPr lang="en-US" sz="2400" b="1" dirty="0" err="1" smtClean="0">
                <a:solidFill>
                  <a:schemeClr val="accent4">
                    <a:lumMod val="75000"/>
                    <a:lumOff val="25000"/>
                  </a:schemeClr>
                </a:solidFill>
                <a:latin typeface="Times New Roman" pitchFamily="18" charset="0"/>
                <a:cs typeface="Times New Roman" pitchFamily="18" charset="0"/>
              </a:rPr>
              <a:t>thống</a:t>
            </a:r>
            <a:r>
              <a:rPr lang="en-US" sz="2400" b="1" dirty="0" smtClean="0">
                <a:solidFill>
                  <a:schemeClr val="accent4">
                    <a:lumMod val="75000"/>
                    <a:lumOff val="25000"/>
                  </a:schemeClr>
                </a:solidFill>
                <a:latin typeface="Times New Roman" pitchFamily="18" charset="0"/>
                <a:cs typeface="Times New Roman" pitchFamily="18" charset="0"/>
              </a:rPr>
              <a:t> </a:t>
            </a:r>
            <a:r>
              <a:rPr lang="en-US" sz="2400" b="1" dirty="0" err="1" smtClean="0">
                <a:solidFill>
                  <a:schemeClr val="accent4">
                    <a:lumMod val="75000"/>
                    <a:lumOff val="25000"/>
                  </a:schemeClr>
                </a:solidFill>
                <a:latin typeface="Times New Roman" pitchFamily="18" charset="0"/>
                <a:cs typeface="Times New Roman" pitchFamily="18" charset="0"/>
              </a:rPr>
              <a:t>các</a:t>
            </a:r>
            <a:r>
              <a:rPr lang="en-US" sz="2400" b="1" dirty="0" smtClean="0">
                <a:solidFill>
                  <a:schemeClr val="accent4">
                    <a:lumMod val="75000"/>
                    <a:lumOff val="25000"/>
                  </a:schemeClr>
                </a:solidFill>
                <a:latin typeface="Times New Roman" pitchFamily="18" charset="0"/>
                <a:cs typeface="Times New Roman" pitchFamily="18" charset="0"/>
              </a:rPr>
              <a:t> v</a:t>
            </a:r>
            <a:r>
              <a:rPr lang="vi-VN" sz="2400" b="1" dirty="0" smtClean="0">
                <a:solidFill>
                  <a:schemeClr val="accent4">
                    <a:lumMod val="75000"/>
                    <a:lumOff val="25000"/>
                  </a:schemeClr>
                </a:solidFill>
                <a:latin typeface="Times New Roman" pitchFamily="18" charset="0"/>
                <a:cs typeface="Times New Roman" pitchFamily="18" charset="0"/>
              </a:rPr>
              <a:t>ă</a:t>
            </a:r>
            <a:r>
              <a:rPr lang="en-US" sz="2400" b="1" dirty="0" smtClean="0">
                <a:solidFill>
                  <a:schemeClr val="accent4">
                    <a:lumMod val="75000"/>
                    <a:lumOff val="25000"/>
                  </a:schemeClr>
                </a:solidFill>
                <a:latin typeface="Times New Roman" pitchFamily="18" charset="0"/>
                <a:cs typeface="Times New Roman" pitchFamily="18" charset="0"/>
              </a:rPr>
              <a:t>n </a:t>
            </a:r>
            <a:r>
              <a:rPr lang="en-US" sz="2400" b="1" dirty="0" err="1" smtClean="0">
                <a:solidFill>
                  <a:schemeClr val="accent4">
                    <a:lumMod val="75000"/>
                    <a:lumOff val="25000"/>
                  </a:schemeClr>
                </a:solidFill>
                <a:latin typeface="Times New Roman" pitchFamily="18" charset="0"/>
                <a:cs typeface="Times New Roman" pitchFamily="18" charset="0"/>
              </a:rPr>
              <a:t>bản</a:t>
            </a:r>
            <a:r>
              <a:rPr lang="en-US" sz="2400" b="1" dirty="0" smtClean="0">
                <a:solidFill>
                  <a:schemeClr val="accent4">
                    <a:lumMod val="75000"/>
                    <a:lumOff val="25000"/>
                  </a:schemeClr>
                </a:solidFill>
                <a:latin typeface="Times New Roman" pitchFamily="18" charset="0"/>
                <a:cs typeface="Times New Roman" pitchFamily="18" charset="0"/>
              </a:rPr>
              <a:t> </a:t>
            </a:r>
            <a:r>
              <a:rPr lang="en-US" sz="2400" b="1" dirty="0" err="1" smtClean="0">
                <a:solidFill>
                  <a:schemeClr val="accent4">
                    <a:lumMod val="75000"/>
                    <a:lumOff val="25000"/>
                  </a:schemeClr>
                </a:solidFill>
                <a:latin typeface="Times New Roman" pitchFamily="18" charset="0"/>
                <a:cs typeface="Times New Roman" pitchFamily="18" charset="0"/>
              </a:rPr>
              <a:t>nêu</a:t>
            </a:r>
            <a:r>
              <a:rPr lang="en-US" sz="2400" b="1" dirty="0" smtClean="0">
                <a:solidFill>
                  <a:schemeClr val="accent4">
                    <a:lumMod val="75000"/>
                    <a:lumOff val="25000"/>
                  </a:schemeClr>
                </a:solidFill>
                <a:latin typeface="Times New Roman" pitchFamily="18" charset="0"/>
                <a:cs typeface="Times New Roman" pitchFamily="18" charset="0"/>
              </a:rPr>
              <a:t> </a:t>
            </a:r>
            <a:r>
              <a:rPr lang="en-US" sz="2400" b="1" dirty="0" err="1" smtClean="0">
                <a:solidFill>
                  <a:schemeClr val="accent4">
                    <a:lumMod val="75000"/>
                    <a:lumOff val="25000"/>
                  </a:schemeClr>
                </a:solidFill>
                <a:latin typeface="Times New Roman" pitchFamily="18" charset="0"/>
                <a:cs typeface="Times New Roman" pitchFamily="18" charset="0"/>
              </a:rPr>
              <a:t>trên</a:t>
            </a:r>
            <a:r>
              <a:rPr lang="en-US" sz="2400" b="1" dirty="0" smtClean="0">
                <a:solidFill>
                  <a:schemeClr val="accent4">
                    <a:lumMod val="75000"/>
                    <a:lumOff val="25000"/>
                  </a:schemeClr>
                </a:solidFill>
                <a:latin typeface="Times New Roman" pitchFamily="18" charset="0"/>
                <a:cs typeface="Times New Roman" pitchFamily="18" charset="0"/>
              </a:rPr>
              <a:t> g</a:t>
            </a:r>
            <a:r>
              <a:rPr lang="vi-VN" sz="2400" b="1" dirty="0" smtClean="0">
                <a:solidFill>
                  <a:schemeClr val="accent4">
                    <a:lumMod val="75000"/>
                    <a:lumOff val="25000"/>
                  </a:schemeClr>
                </a:solidFill>
                <a:latin typeface="Times New Roman" pitchFamily="18" charset="0"/>
                <a:cs typeface="Times New Roman" pitchFamily="18" charset="0"/>
              </a:rPr>
              <a:t>ửi</a:t>
            </a:r>
            <a:r>
              <a:rPr lang="en-US" sz="2400" b="1" dirty="0" smtClean="0">
                <a:solidFill>
                  <a:schemeClr val="accent4">
                    <a:lumMod val="75000"/>
                    <a:lumOff val="25000"/>
                  </a:schemeClr>
                </a:solidFill>
                <a:latin typeface="Times New Roman" pitchFamily="18" charset="0"/>
                <a:cs typeface="Times New Roman" pitchFamily="18" charset="0"/>
              </a:rPr>
              <a:t> </a:t>
            </a:r>
            <a:r>
              <a:rPr lang="en-US" sz="2400" b="1" dirty="0" err="1" smtClean="0">
                <a:solidFill>
                  <a:schemeClr val="accent4">
                    <a:lumMod val="75000"/>
                    <a:lumOff val="25000"/>
                  </a:schemeClr>
                </a:solidFill>
                <a:latin typeface="Times New Roman" pitchFamily="18" charset="0"/>
                <a:cs typeface="Times New Roman" pitchFamily="18" charset="0"/>
              </a:rPr>
              <a:t>về</a:t>
            </a:r>
            <a:r>
              <a:rPr lang="en-US" sz="2400" b="1" dirty="0" smtClean="0">
                <a:solidFill>
                  <a:schemeClr val="accent4">
                    <a:lumMod val="75000"/>
                    <a:lumOff val="25000"/>
                  </a:schemeClr>
                </a:solidFill>
                <a:latin typeface="Times New Roman" pitchFamily="18" charset="0"/>
                <a:cs typeface="Times New Roman" pitchFamily="18" charset="0"/>
              </a:rPr>
              <a:t> PGD </a:t>
            </a:r>
            <a:r>
              <a:rPr lang="en-US" sz="2400" b="1" dirty="0" err="1" smtClean="0">
                <a:solidFill>
                  <a:schemeClr val="accent4">
                    <a:lumMod val="75000"/>
                    <a:lumOff val="25000"/>
                  </a:schemeClr>
                </a:solidFill>
                <a:latin typeface="Times New Roman" pitchFamily="18" charset="0"/>
                <a:cs typeface="Times New Roman" pitchFamily="18" charset="0"/>
              </a:rPr>
              <a:t>vào</a:t>
            </a:r>
            <a:r>
              <a:rPr lang="en-US" sz="2400" b="1" dirty="0" smtClean="0">
                <a:solidFill>
                  <a:schemeClr val="accent4">
                    <a:lumMod val="75000"/>
                    <a:lumOff val="25000"/>
                  </a:schemeClr>
                </a:solidFill>
                <a:latin typeface="Times New Roman" pitchFamily="18" charset="0"/>
                <a:cs typeface="Times New Roman" pitchFamily="18" charset="0"/>
              </a:rPr>
              <a:t> </a:t>
            </a:r>
            <a:r>
              <a:rPr lang="en-US" sz="2400" b="1" dirty="0" err="1" smtClean="0">
                <a:solidFill>
                  <a:schemeClr val="accent4">
                    <a:lumMod val="75000"/>
                    <a:lumOff val="25000"/>
                  </a:schemeClr>
                </a:solidFill>
                <a:latin typeface="Times New Roman" pitchFamily="18" charset="0"/>
                <a:cs typeface="Times New Roman" pitchFamily="18" charset="0"/>
              </a:rPr>
              <a:t>ngày</a:t>
            </a:r>
            <a:r>
              <a:rPr lang="en-US" sz="2400" b="1" dirty="0" smtClean="0">
                <a:solidFill>
                  <a:schemeClr val="accent4">
                    <a:lumMod val="75000"/>
                    <a:lumOff val="25000"/>
                  </a:schemeClr>
                </a:solidFill>
                <a:latin typeface="Times New Roman" pitchFamily="18" charset="0"/>
                <a:cs typeface="Times New Roman" pitchFamily="18" charset="0"/>
              </a:rPr>
              <a:t> 06/8/2015.</a:t>
            </a:r>
          </a:p>
          <a:p>
            <a:pPr>
              <a:lnSpc>
                <a:spcPct val="150000"/>
              </a:lnSpc>
            </a:pPr>
            <a:r>
              <a:rPr lang="en-US" sz="2400" b="1" dirty="0" smtClean="0">
                <a:solidFill>
                  <a:schemeClr val="accent4">
                    <a:lumMod val="75000"/>
                    <a:lumOff val="25000"/>
                  </a:schemeClr>
                </a:solidFill>
                <a:latin typeface="Times New Roman" pitchFamily="18" charset="0"/>
                <a:cs typeface="Times New Roman" pitchFamily="18" charset="0"/>
              </a:rPr>
              <a:t>4.2 Ban </a:t>
            </a:r>
            <a:r>
              <a:rPr lang="en-US" sz="2400" b="1" dirty="0" err="1" smtClean="0">
                <a:solidFill>
                  <a:schemeClr val="accent4">
                    <a:lumMod val="75000"/>
                    <a:lumOff val="25000"/>
                  </a:schemeClr>
                </a:solidFill>
                <a:latin typeface="Times New Roman" pitchFamily="18" charset="0"/>
                <a:cs typeface="Times New Roman" pitchFamily="18" charset="0"/>
              </a:rPr>
              <a:t>hành</a:t>
            </a:r>
            <a:r>
              <a:rPr lang="en-US" sz="2400" b="1" dirty="0" smtClean="0">
                <a:solidFill>
                  <a:schemeClr val="accent4">
                    <a:lumMod val="75000"/>
                    <a:lumOff val="25000"/>
                  </a:schemeClr>
                </a:solidFill>
                <a:latin typeface="Times New Roman" pitchFamily="18" charset="0"/>
                <a:cs typeface="Times New Roman" pitchFamily="18" charset="0"/>
              </a:rPr>
              <a:t> </a:t>
            </a:r>
            <a:r>
              <a:rPr lang="en-US" sz="2400" b="1" dirty="0" err="1" smtClean="0">
                <a:solidFill>
                  <a:schemeClr val="accent4">
                    <a:lumMod val="75000"/>
                    <a:lumOff val="25000"/>
                  </a:schemeClr>
                </a:solidFill>
                <a:latin typeface="Times New Roman" pitchFamily="18" charset="0"/>
                <a:cs typeface="Times New Roman" pitchFamily="18" charset="0"/>
              </a:rPr>
              <a:t>và</a:t>
            </a:r>
            <a:r>
              <a:rPr lang="en-US" sz="2400" b="1" dirty="0" smtClean="0">
                <a:solidFill>
                  <a:schemeClr val="accent4">
                    <a:lumMod val="75000"/>
                    <a:lumOff val="25000"/>
                  </a:schemeClr>
                </a:solidFill>
                <a:latin typeface="Times New Roman" pitchFamily="18" charset="0"/>
                <a:cs typeface="Times New Roman" pitchFamily="18" charset="0"/>
              </a:rPr>
              <a:t> </a:t>
            </a:r>
            <a:r>
              <a:rPr lang="en-US" sz="2400" b="1" dirty="0" err="1" smtClean="0">
                <a:solidFill>
                  <a:schemeClr val="accent4">
                    <a:lumMod val="75000"/>
                    <a:lumOff val="25000"/>
                  </a:schemeClr>
                </a:solidFill>
                <a:latin typeface="Times New Roman" pitchFamily="18" charset="0"/>
                <a:cs typeface="Times New Roman" pitchFamily="18" charset="0"/>
              </a:rPr>
              <a:t>th</a:t>
            </a:r>
            <a:r>
              <a:rPr lang="vi-VN" sz="2400" b="1" dirty="0" smtClean="0">
                <a:solidFill>
                  <a:schemeClr val="accent4">
                    <a:lumMod val="75000"/>
                    <a:lumOff val="25000"/>
                  </a:schemeClr>
                </a:solidFill>
                <a:latin typeface="Times New Roman" pitchFamily="18" charset="0"/>
                <a:cs typeface="Times New Roman" pitchFamily="18" charset="0"/>
              </a:rPr>
              <a:t>ực</a:t>
            </a:r>
            <a:r>
              <a:rPr lang="en-US" sz="2400" b="1" dirty="0" smtClean="0">
                <a:solidFill>
                  <a:schemeClr val="accent4">
                    <a:lumMod val="75000"/>
                    <a:lumOff val="25000"/>
                  </a:schemeClr>
                </a:solidFill>
                <a:latin typeface="Times New Roman" pitchFamily="18" charset="0"/>
                <a:cs typeface="Times New Roman" pitchFamily="18" charset="0"/>
              </a:rPr>
              <a:t> </a:t>
            </a:r>
            <a:r>
              <a:rPr lang="en-US" sz="2400" b="1" dirty="0" err="1" smtClean="0">
                <a:solidFill>
                  <a:schemeClr val="accent4">
                    <a:lumMod val="75000"/>
                    <a:lumOff val="25000"/>
                  </a:schemeClr>
                </a:solidFill>
                <a:latin typeface="Times New Roman" pitchFamily="18" charset="0"/>
                <a:cs typeface="Times New Roman" pitchFamily="18" charset="0"/>
              </a:rPr>
              <a:t>hiện</a:t>
            </a:r>
            <a:r>
              <a:rPr lang="en-US" sz="2400" b="1" dirty="0" smtClean="0">
                <a:solidFill>
                  <a:schemeClr val="accent4">
                    <a:lumMod val="75000"/>
                    <a:lumOff val="25000"/>
                  </a:schemeClr>
                </a:solidFill>
                <a:latin typeface="Times New Roman" pitchFamily="18" charset="0"/>
                <a:cs typeface="Times New Roman" pitchFamily="18" charset="0"/>
              </a:rPr>
              <a:t> t</a:t>
            </a:r>
            <a:r>
              <a:rPr lang="vi-VN" sz="2400" b="1" dirty="0" smtClean="0">
                <a:solidFill>
                  <a:schemeClr val="accent4">
                    <a:lumMod val="75000"/>
                    <a:lumOff val="25000"/>
                  </a:schemeClr>
                </a:solidFill>
                <a:latin typeface="Times New Roman" pitchFamily="18" charset="0"/>
                <a:cs typeface="Times New Roman" pitchFamily="18" charset="0"/>
              </a:rPr>
              <a:t>ừ</a:t>
            </a:r>
            <a:r>
              <a:rPr lang="en-US" sz="2400" b="1" dirty="0" smtClean="0">
                <a:solidFill>
                  <a:schemeClr val="accent4">
                    <a:lumMod val="75000"/>
                    <a:lumOff val="25000"/>
                  </a:schemeClr>
                </a:solidFill>
                <a:latin typeface="Times New Roman" pitchFamily="18" charset="0"/>
                <a:cs typeface="Times New Roman" pitchFamily="18" charset="0"/>
              </a:rPr>
              <a:t> 14/8/2015.</a:t>
            </a:r>
            <a:endParaRPr lang="en-US" sz="2400" dirty="0">
              <a:solidFill>
                <a:schemeClr val="accent4">
                  <a:lumMod val="75000"/>
                  <a:lumOff val="25000"/>
                </a:schemeClr>
              </a:solidFill>
              <a:latin typeface="Verdana" pitchFamily="34" charset="0"/>
            </a:endParaRPr>
          </a:p>
        </p:txBody>
      </p:sp>
      <p:sp>
        <p:nvSpPr>
          <p:cNvPr id="3" name="Rectangle 2"/>
          <p:cNvSpPr/>
          <p:nvPr/>
        </p:nvSpPr>
        <p:spPr>
          <a:xfrm>
            <a:off x="2057400" y="228600"/>
            <a:ext cx="4572000" cy="338138"/>
          </a:xfrm>
          <a:prstGeom prst="rect">
            <a:avLst/>
          </a:prstGeom>
        </p:spPr>
        <p:txBody>
          <a:bodyPr>
            <a:spAutoFit/>
          </a:bodyPr>
          <a:lstStyle/>
          <a:p>
            <a:pPr algn="ctr" fontAlgn="auto">
              <a:spcBef>
                <a:spcPts val="0"/>
              </a:spcBef>
              <a:spcAft>
                <a:spcPts val="0"/>
              </a:spcAft>
              <a:defRPr/>
            </a:pPr>
            <a:r>
              <a:rPr lang="vi-VN" sz="1600" b="1" dirty="0">
                <a:solidFill>
                  <a:schemeClr val="bg1"/>
                </a:solidFill>
                <a:effectLst>
                  <a:outerShdw blurRad="38100" dist="38100" dir="2700000" algn="tl">
                    <a:srgbClr val="000000">
                      <a:alpha val="43137"/>
                    </a:srgbClr>
                  </a:outerShdw>
                </a:effectLst>
                <a:latin typeface="+mn-lt"/>
                <a:cs typeface="Times New Roman" pitchFamily="18" charset="0"/>
              </a:rPr>
              <a:t>NỘI DUNG </a:t>
            </a:r>
            <a:r>
              <a:rPr lang="en-US" sz="1600" b="1" dirty="0">
                <a:solidFill>
                  <a:schemeClr val="bg1"/>
                </a:solidFill>
                <a:effectLst>
                  <a:outerShdw blurRad="38100" dist="38100" dir="2700000" algn="tl">
                    <a:srgbClr val="000000">
                      <a:alpha val="43137"/>
                    </a:srgbClr>
                  </a:outerShdw>
                </a:effectLst>
                <a:latin typeface="+mn-lt"/>
                <a:cs typeface="Times New Roman" pitchFamily="18" charset="0"/>
              </a:rPr>
              <a:t>CỤ THỂ </a:t>
            </a:r>
            <a:r>
              <a:rPr lang="vi-VN" sz="1600" b="1" dirty="0">
                <a:solidFill>
                  <a:schemeClr val="bg1"/>
                </a:solidFill>
                <a:effectLst>
                  <a:outerShdw blurRad="38100" dist="38100" dir="2700000" algn="tl">
                    <a:srgbClr val="000000">
                      <a:alpha val="43137"/>
                    </a:srgbClr>
                  </a:outerShdw>
                </a:effectLst>
                <a:latin typeface="+mn-lt"/>
                <a:cs typeface="Times New Roman" pitchFamily="18" charset="0"/>
              </a:rPr>
              <a:t>CẦN TRIỂN KHAI</a:t>
            </a:r>
            <a:r>
              <a:rPr lang="en-US" sz="1600" b="1" dirty="0">
                <a:solidFill>
                  <a:schemeClr val="bg1"/>
                </a:solidFill>
                <a:effectLst>
                  <a:outerShdw blurRad="38100" dist="38100" dir="2700000" algn="tl">
                    <a:srgbClr val="000000">
                      <a:alpha val="43137"/>
                    </a:srgbClr>
                  </a:outerShdw>
                </a:effectLst>
                <a:latin typeface="+mn-lt"/>
                <a:cs typeface="Times New Roman" pitchFamily="18" charset="0"/>
              </a:rPr>
              <a:t> :</a:t>
            </a:r>
            <a:endParaRPr lang="en-US" sz="1600" dirty="0">
              <a:solidFill>
                <a:schemeClr val="bg1"/>
              </a:solidFill>
              <a:latin typeface="+mn-lt"/>
              <a:cs typeface="+mn-cs"/>
            </a:endParaRPr>
          </a:p>
        </p:txBody>
      </p:sp>
      <p:sp>
        <p:nvSpPr>
          <p:cNvPr id="4" name="Action Button: Home 41">
            <a:hlinkClick r:id="rId2" action="ppaction://hlinksldjump" highlightClick="1"/>
          </p:cNvPr>
          <p:cNvSpPr>
            <a:spLocks noChangeArrowheads="1"/>
          </p:cNvSpPr>
          <p:nvPr/>
        </p:nvSpPr>
        <p:spPr bwMode="auto">
          <a:xfrm>
            <a:off x="8382000" y="6096000"/>
            <a:ext cx="457200" cy="304800"/>
          </a:xfrm>
          <a:prstGeom prst="actionButtonHome">
            <a:avLst/>
          </a:prstGeom>
          <a:solidFill>
            <a:schemeClr val="accent1"/>
          </a:solidFill>
          <a:ln w="9525" algn="ctr">
            <a:solidFill>
              <a:schemeClr val="tx1"/>
            </a:solidFill>
            <a:round/>
            <a:headEnd/>
            <a:tailEnd/>
          </a:ln>
        </p:spPr>
        <p:txBody>
          <a:bodyPr/>
          <a:lstStyle/>
          <a:p>
            <a:pPr defTabSz="957263"/>
            <a:endParaRPr lang="en-US" sz="190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28600" y="76200"/>
            <a:ext cx="8763000" cy="6555641"/>
          </a:xfrm>
          <a:prstGeom prst="rect">
            <a:avLst/>
          </a:prstGeom>
          <a:solidFill>
            <a:schemeClr val="bg1"/>
          </a:solidFill>
        </p:spPr>
        <p:txBody>
          <a:bodyPr wrap="square">
            <a:spAutoFit/>
          </a:bodyPr>
          <a:lstStyle/>
          <a:p>
            <a:pPr fontAlgn="auto">
              <a:lnSpc>
                <a:spcPct val="150000"/>
              </a:lnSpc>
              <a:spcBef>
                <a:spcPts val="0"/>
              </a:spcBef>
              <a:spcAft>
                <a:spcPts val="0"/>
              </a:spcAft>
              <a:defRPr/>
            </a:pPr>
            <a:r>
              <a:rPr lang="vi-VN" sz="2000" b="1" dirty="0">
                <a:solidFill>
                  <a:schemeClr val="accent4">
                    <a:lumMod val="75000"/>
                    <a:lumOff val="25000"/>
                  </a:schemeClr>
                </a:solidFill>
                <a:effectLst>
                  <a:outerShdw blurRad="38100" dist="38100" dir="2700000" algn="tl">
                    <a:srgbClr val="000000">
                      <a:alpha val="43137"/>
                    </a:srgbClr>
                  </a:outerShdw>
                </a:effectLst>
                <a:latin typeface="Times New Roman" pitchFamily="18" charset="0"/>
                <a:cs typeface="Times New Roman" pitchFamily="18" charset="0"/>
              </a:rPr>
              <a:t>II. Nhận bàn giao CSVC – trang thiết </a:t>
            </a:r>
            <a:r>
              <a:rPr lang="vi-VN" sz="2000" b="1" dirty="0" smtClean="0">
                <a:solidFill>
                  <a:schemeClr val="accent4">
                    <a:lumMod val="75000"/>
                    <a:lumOff val="25000"/>
                  </a:schemeClr>
                </a:solidFill>
                <a:effectLst>
                  <a:outerShdw blurRad="38100" dist="38100" dir="2700000" algn="tl">
                    <a:srgbClr val="000000">
                      <a:alpha val="43137"/>
                    </a:srgbClr>
                  </a:outerShdw>
                </a:effectLst>
                <a:latin typeface="Times New Roman" pitchFamily="18" charset="0"/>
                <a:cs typeface="Times New Roman" pitchFamily="18" charset="0"/>
              </a:rPr>
              <a:t>bị</a:t>
            </a:r>
            <a:r>
              <a:rPr lang="en-US" sz="2000" b="1" dirty="0" smtClean="0">
                <a:solidFill>
                  <a:schemeClr val="accent4">
                    <a:lumMod val="75000"/>
                    <a:lumOff val="25000"/>
                  </a:schemeClr>
                </a:solidFill>
                <a:effectLst>
                  <a:outerShdw blurRad="38100" dist="38100" dir="2700000" algn="tl">
                    <a:srgbClr val="000000">
                      <a:alpha val="43137"/>
                    </a:srgbClr>
                  </a:outerShdw>
                </a:effectLst>
                <a:latin typeface="Times New Roman" pitchFamily="18" charset="0"/>
                <a:cs typeface="Times New Roman" pitchFamily="18" charset="0"/>
              </a:rPr>
              <a:t>:  </a:t>
            </a:r>
          </a:p>
          <a:p>
            <a:pPr fontAlgn="auto">
              <a:lnSpc>
                <a:spcPct val="150000"/>
              </a:lnSpc>
              <a:spcBef>
                <a:spcPts val="0"/>
              </a:spcBef>
              <a:spcAft>
                <a:spcPts val="0"/>
              </a:spcAft>
              <a:defRPr/>
            </a:pPr>
            <a:r>
              <a:rPr lang="en-US" sz="2000" b="1" dirty="0" err="1" smtClean="0">
                <a:solidFill>
                  <a:schemeClr val="accent4">
                    <a:lumMod val="75000"/>
                    <a:lumOff val="25000"/>
                  </a:schemeClr>
                </a:solidFill>
                <a:effectLst>
                  <a:outerShdw blurRad="38100" dist="38100" dir="2700000" algn="tl">
                    <a:srgbClr val="000000">
                      <a:alpha val="43137"/>
                    </a:srgbClr>
                  </a:outerShdw>
                </a:effectLst>
                <a:latin typeface="Times New Roman" pitchFamily="18" charset="0"/>
                <a:cs typeface="Times New Roman" pitchFamily="18" charset="0"/>
              </a:rPr>
              <a:t>Nhà</a:t>
            </a:r>
            <a:r>
              <a:rPr lang="en-US" sz="2000" b="1" dirty="0" smtClean="0">
                <a:solidFill>
                  <a:schemeClr val="accent4">
                    <a:lumMod val="75000"/>
                    <a:lumOff val="25000"/>
                  </a:schemeClr>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000" b="1" dirty="0" err="1" smtClean="0">
                <a:solidFill>
                  <a:schemeClr val="accent4">
                    <a:lumMod val="75000"/>
                    <a:lumOff val="25000"/>
                  </a:schemeClr>
                </a:solidFill>
                <a:effectLst>
                  <a:outerShdw blurRad="38100" dist="38100" dir="2700000" algn="tl">
                    <a:srgbClr val="000000">
                      <a:alpha val="43137"/>
                    </a:srgbClr>
                  </a:outerShdw>
                </a:effectLst>
                <a:latin typeface="Times New Roman" pitchFamily="18" charset="0"/>
                <a:cs typeface="Times New Roman" pitchFamily="18" charset="0"/>
              </a:rPr>
              <a:t>tr</a:t>
            </a:r>
            <a:r>
              <a:rPr lang="vi-VN" sz="2000" b="1" dirty="0" smtClean="0">
                <a:solidFill>
                  <a:schemeClr val="accent4">
                    <a:lumMod val="75000"/>
                    <a:lumOff val="25000"/>
                  </a:schemeClr>
                </a:solidFill>
                <a:effectLst>
                  <a:outerShdw blurRad="38100" dist="38100" dir="2700000" algn="tl">
                    <a:srgbClr val="000000">
                      <a:alpha val="43137"/>
                    </a:srgbClr>
                  </a:outerShdw>
                </a:effectLst>
                <a:latin typeface="Times New Roman" pitchFamily="18" charset="0"/>
                <a:cs typeface="Times New Roman" pitchFamily="18" charset="0"/>
              </a:rPr>
              <a:t>ường </a:t>
            </a:r>
            <a:r>
              <a:rPr lang="en-US" sz="2000" b="1" dirty="0" smtClean="0">
                <a:solidFill>
                  <a:schemeClr val="accent4">
                    <a:lumMod val="75000"/>
                    <a:lumOff val="25000"/>
                  </a:schemeClr>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000" b="1" dirty="0" err="1" smtClean="0">
                <a:solidFill>
                  <a:schemeClr val="accent4">
                    <a:lumMod val="75000"/>
                    <a:lumOff val="25000"/>
                  </a:schemeClr>
                </a:solidFill>
                <a:effectLst>
                  <a:outerShdw blurRad="38100" dist="38100" dir="2700000" algn="tl">
                    <a:srgbClr val="000000">
                      <a:alpha val="43137"/>
                    </a:srgbClr>
                  </a:outerShdw>
                </a:effectLst>
                <a:latin typeface="Times New Roman" pitchFamily="18" charset="0"/>
                <a:cs typeface="Times New Roman" pitchFamily="18" charset="0"/>
              </a:rPr>
              <a:t>xây</a:t>
            </a:r>
            <a:r>
              <a:rPr lang="en-US" sz="2000" b="1" dirty="0" smtClean="0">
                <a:solidFill>
                  <a:schemeClr val="accent4">
                    <a:lumMod val="75000"/>
                    <a:lumOff val="25000"/>
                  </a:schemeClr>
                </a:solidFill>
                <a:effectLst>
                  <a:outerShdw blurRad="38100" dist="38100" dir="2700000" algn="tl">
                    <a:srgbClr val="000000">
                      <a:alpha val="43137"/>
                    </a:srgbClr>
                  </a:outerShdw>
                </a:effectLst>
                <a:latin typeface="Times New Roman" pitchFamily="18" charset="0"/>
                <a:cs typeface="Times New Roman" pitchFamily="18" charset="0"/>
              </a:rPr>
              <a:t> d</a:t>
            </a:r>
            <a:r>
              <a:rPr lang="vi-VN" sz="2000" b="1" dirty="0" smtClean="0">
                <a:solidFill>
                  <a:schemeClr val="accent4">
                    <a:lumMod val="75000"/>
                    <a:lumOff val="25000"/>
                  </a:schemeClr>
                </a:solidFill>
                <a:effectLst>
                  <a:outerShdw blurRad="38100" dist="38100" dir="2700000" algn="tl">
                    <a:srgbClr val="000000">
                      <a:alpha val="43137"/>
                    </a:srgbClr>
                  </a:outerShdw>
                </a:effectLst>
                <a:latin typeface="Times New Roman" pitchFamily="18" charset="0"/>
                <a:cs typeface="Times New Roman" pitchFamily="18" charset="0"/>
              </a:rPr>
              <a:t>ựng</a:t>
            </a:r>
            <a:r>
              <a:rPr lang="en-US" sz="2000" b="1" dirty="0" smtClean="0">
                <a:solidFill>
                  <a:schemeClr val="accent4">
                    <a:lumMod val="75000"/>
                    <a:lumOff val="25000"/>
                  </a:schemeClr>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000" b="1" dirty="0" err="1" smtClean="0">
                <a:solidFill>
                  <a:schemeClr val="accent4">
                    <a:lumMod val="75000"/>
                    <a:lumOff val="25000"/>
                  </a:schemeClr>
                </a:solidFill>
                <a:effectLst>
                  <a:outerShdw blurRad="38100" dist="38100" dir="2700000" algn="tl">
                    <a:srgbClr val="000000">
                      <a:alpha val="43137"/>
                    </a:srgbClr>
                  </a:outerShdw>
                </a:effectLst>
                <a:latin typeface="Times New Roman" pitchFamily="18" charset="0"/>
                <a:cs typeface="Times New Roman" pitchFamily="18" charset="0"/>
              </a:rPr>
              <a:t>quy</a:t>
            </a:r>
            <a:r>
              <a:rPr lang="en-US" sz="2000" b="1" dirty="0" smtClean="0">
                <a:solidFill>
                  <a:schemeClr val="accent4">
                    <a:lumMod val="75000"/>
                    <a:lumOff val="25000"/>
                  </a:schemeClr>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000" b="1" dirty="0" err="1" smtClean="0">
                <a:solidFill>
                  <a:schemeClr val="accent4">
                    <a:lumMod val="75000"/>
                    <a:lumOff val="25000"/>
                  </a:schemeClr>
                </a:solidFill>
                <a:effectLst>
                  <a:outerShdw blurRad="38100" dist="38100" dir="2700000" algn="tl">
                    <a:srgbClr val="000000">
                      <a:alpha val="43137"/>
                    </a:srgbClr>
                  </a:outerShdw>
                </a:effectLst>
                <a:latin typeface="Times New Roman" pitchFamily="18" charset="0"/>
                <a:cs typeface="Times New Roman" pitchFamily="18" charset="0"/>
              </a:rPr>
              <a:t>trình</a:t>
            </a:r>
            <a:r>
              <a:rPr lang="en-US" sz="2000" b="1" dirty="0" smtClean="0">
                <a:solidFill>
                  <a:schemeClr val="accent4">
                    <a:lumMod val="75000"/>
                    <a:lumOff val="25000"/>
                  </a:schemeClr>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000" b="1" dirty="0" err="1" smtClean="0">
                <a:solidFill>
                  <a:schemeClr val="accent4">
                    <a:lumMod val="75000"/>
                    <a:lumOff val="25000"/>
                  </a:schemeClr>
                </a:solidFill>
                <a:effectLst>
                  <a:outerShdw blurRad="38100" dist="38100" dir="2700000" algn="tl">
                    <a:srgbClr val="000000">
                      <a:alpha val="43137"/>
                    </a:srgbClr>
                  </a:outerShdw>
                </a:effectLst>
                <a:latin typeface="Times New Roman" pitchFamily="18" charset="0"/>
                <a:cs typeface="Times New Roman" pitchFamily="18" charset="0"/>
              </a:rPr>
              <a:t>tiếp</a:t>
            </a:r>
            <a:r>
              <a:rPr lang="en-US" sz="2000" b="1" dirty="0" smtClean="0">
                <a:solidFill>
                  <a:schemeClr val="accent4">
                    <a:lumMod val="75000"/>
                    <a:lumOff val="25000"/>
                  </a:schemeClr>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000" b="1" dirty="0" err="1" smtClean="0">
                <a:solidFill>
                  <a:schemeClr val="accent4">
                    <a:lumMod val="75000"/>
                    <a:lumOff val="25000"/>
                  </a:schemeClr>
                </a:solidFill>
                <a:effectLst>
                  <a:outerShdw blurRad="38100" dist="38100" dir="2700000" algn="tl">
                    <a:srgbClr val="000000">
                      <a:alpha val="43137"/>
                    </a:srgbClr>
                  </a:outerShdw>
                </a:effectLst>
                <a:latin typeface="Times New Roman" pitchFamily="18" charset="0"/>
                <a:cs typeface="Times New Roman" pitchFamily="18" charset="0"/>
              </a:rPr>
              <a:t>nhận</a:t>
            </a:r>
            <a:r>
              <a:rPr lang="en-US" sz="2000" b="1" dirty="0" smtClean="0">
                <a:solidFill>
                  <a:schemeClr val="accent4">
                    <a:lumMod val="75000"/>
                    <a:lumOff val="25000"/>
                  </a:schemeClr>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000" b="1" dirty="0" err="1" smtClean="0">
                <a:solidFill>
                  <a:schemeClr val="accent4">
                    <a:lumMod val="75000"/>
                    <a:lumOff val="25000"/>
                  </a:schemeClr>
                </a:solidFill>
                <a:effectLst>
                  <a:outerShdw blurRad="38100" dist="38100" dir="2700000" algn="tl">
                    <a:srgbClr val="000000">
                      <a:alpha val="43137"/>
                    </a:srgbClr>
                  </a:outerShdw>
                </a:effectLst>
                <a:latin typeface="Times New Roman" pitchFamily="18" charset="0"/>
                <a:cs typeface="Times New Roman" pitchFamily="18" charset="0"/>
              </a:rPr>
              <a:t>tài</a:t>
            </a:r>
            <a:r>
              <a:rPr lang="en-US" sz="2000" b="1" dirty="0" smtClean="0">
                <a:solidFill>
                  <a:schemeClr val="accent4">
                    <a:lumMod val="75000"/>
                    <a:lumOff val="25000"/>
                  </a:schemeClr>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000" b="1" dirty="0" err="1" smtClean="0">
                <a:solidFill>
                  <a:schemeClr val="accent4">
                    <a:lumMod val="75000"/>
                    <a:lumOff val="25000"/>
                  </a:schemeClr>
                </a:solidFill>
                <a:effectLst>
                  <a:outerShdw blurRad="38100" dist="38100" dir="2700000" algn="tl">
                    <a:srgbClr val="000000">
                      <a:alpha val="43137"/>
                    </a:srgbClr>
                  </a:outerShdw>
                </a:effectLst>
                <a:latin typeface="Times New Roman" pitchFamily="18" charset="0"/>
                <a:cs typeface="Times New Roman" pitchFamily="18" charset="0"/>
              </a:rPr>
              <a:t>sản</a:t>
            </a:r>
            <a:r>
              <a:rPr lang="en-US" sz="2000" b="1" dirty="0" smtClean="0">
                <a:solidFill>
                  <a:schemeClr val="accent4">
                    <a:lumMod val="75000"/>
                    <a:lumOff val="25000"/>
                  </a:schemeClr>
                </a:solidFill>
                <a:effectLst>
                  <a:outerShdw blurRad="38100" dist="38100" dir="2700000" algn="tl">
                    <a:srgbClr val="000000">
                      <a:alpha val="43137"/>
                    </a:srgbClr>
                  </a:outerShdw>
                </a:effectLst>
                <a:latin typeface="Times New Roman" pitchFamily="18" charset="0"/>
                <a:cs typeface="Times New Roman" pitchFamily="18" charset="0"/>
              </a:rPr>
              <a:t> :</a:t>
            </a:r>
            <a:endParaRPr lang="en-US" sz="2000" b="1" dirty="0">
              <a:solidFill>
                <a:schemeClr val="accent4">
                  <a:lumMod val="75000"/>
                  <a:lumOff val="25000"/>
                </a:schemeClr>
              </a:solidFill>
              <a:effectLst>
                <a:outerShdw blurRad="38100" dist="38100" dir="2700000" algn="tl">
                  <a:srgbClr val="000000">
                    <a:alpha val="43137"/>
                  </a:srgbClr>
                </a:outerShdw>
              </a:effectLst>
              <a:latin typeface="Times New Roman" pitchFamily="18" charset="0"/>
              <a:cs typeface="Times New Roman" pitchFamily="18" charset="0"/>
            </a:endParaRPr>
          </a:p>
          <a:p>
            <a:pPr fontAlgn="auto">
              <a:lnSpc>
                <a:spcPct val="150000"/>
              </a:lnSpc>
              <a:spcBef>
                <a:spcPts val="0"/>
              </a:spcBef>
              <a:spcAft>
                <a:spcPts val="0"/>
              </a:spcAft>
              <a:defRPr/>
            </a:pPr>
            <a:r>
              <a:rPr lang="vi-VN" sz="2000" dirty="0">
                <a:solidFill>
                  <a:schemeClr val="accent4">
                    <a:lumMod val="75000"/>
                    <a:lumOff val="25000"/>
                  </a:schemeClr>
                </a:solidFill>
                <a:latin typeface="Times New Roman" pitchFamily="18" charset="0"/>
                <a:cs typeface="Times New Roman" pitchFamily="18" charset="0"/>
              </a:rPr>
              <a:t>- Thành lập tổ công tác nhận trang thiết bị (</a:t>
            </a:r>
            <a:r>
              <a:rPr lang="vi-VN" sz="2000" i="1" dirty="0">
                <a:solidFill>
                  <a:schemeClr val="accent4">
                    <a:lumMod val="75000"/>
                    <a:lumOff val="25000"/>
                  </a:schemeClr>
                </a:solidFill>
                <a:latin typeface="Times New Roman" pitchFamily="18" charset="0"/>
                <a:cs typeface="Times New Roman" pitchFamily="18" charset="0"/>
              </a:rPr>
              <a:t>đ/c Hiệu trưởng – làm tổ trưởng; phân công người nhận, người quản lý tài sản cụ thể</a:t>
            </a:r>
            <a:r>
              <a:rPr lang="vi-VN" sz="2000" dirty="0">
                <a:solidFill>
                  <a:schemeClr val="accent4">
                    <a:lumMod val="75000"/>
                    <a:lumOff val="25000"/>
                  </a:schemeClr>
                </a:solidFill>
                <a:latin typeface="Times New Roman" pitchFamily="18" charset="0"/>
                <a:cs typeface="Times New Roman" pitchFamily="18" charset="0"/>
              </a:rPr>
              <a:t>)</a:t>
            </a:r>
            <a:endParaRPr lang="en-US" sz="2000" dirty="0">
              <a:solidFill>
                <a:schemeClr val="accent4">
                  <a:lumMod val="75000"/>
                  <a:lumOff val="25000"/>
                </a:schemeClr>
              </a:solidFill>
              <a:latin typeface="Times New Roman" pitchFamily="18" charset="0"/>
              <a:cs typeface="Times New Roman" pitchFamily="18" charset="0"/>
            </a:endParaRPr>
          </a:p>
          <a:p>
            <a:pPr fontAlgn="auto">
              <a:lnSpc>
                <a:spcPct val="150000"/>
              </a:lnSpc>
              <a:spcBef>
                <a:spcPts val="0"/>
              </a:spcBef>
              <a:spcAft>
                <a:spcPts val="0"/>
              </a:spcAft>
              <a:buFontTx/>
              <a:buChar char="-"/>
              <a:defRPr/>
            </a:pPr>
            <a:r>
              <a:rPr lang="vi-VN" sz="2000" b="1" dirty="0" smtClean="0">
                <a:solidFill>
                  <a:schemeClr val="accent4">
                    <a:lumMod val="75000"/>
                    <a:lumOff val="25000"/>
                  </a:schemeClr>
                </a:solidFill>
                <a:latin typeface="Times New Roman" pitchFamily="18" charset="0"/>
                <a:cs typeface="Times New Roman" pitchFamily="18" charset="0"/>
              </a:rPr>
              <a:t>Tiếp </a:t>
            </a:r>
            <a:r>
              <a:rPr lang="vi-VN" sz="2000" b="1" dirty="0">
                <a:solidFill>
                  <a:schemeClr val="accent4">
                    <a:lumMod val="75000"/>
                    <a:lumOff val="25000"/>
                  </a:schemeClr>
                </a:solidFill>
                <a:latin typeface="Times New Roman" pitchFamily="18" charset="0"/>
                <a:cs typeface="Times New Roman" pitchFamily="18" charset="0"/>
              </a:rPr>
              <a:t>nhận trang thiết bị: </a:t>
            </a:r>
            <a:r>
              <a:rPr lang="vi-VN" sz="2000" dirty="0">
                <a:solidFill>
                  <a:schemeClr val="accent4">
                    <a:lumMod val="75000"/>
                    <a:lumOff val="25000"/>
                  </a:schemeClr>
                </a:solidFill>
                <a:latin typeface="Times New Roman" pitchFamily="18" charset="0"/>
                <a:cs typeface="Times New Roman" pitchFamily="18" charset="0"/>
              </a:rPr>
              <a:t>theo đúng số lượng, chủng </a:t>
            </a:r>
            <a:r>
              <a:rPr lang="vi-VN" sz="2000" dirty="0" smtClean="0">
                <a:solidFill>
                  <a:schemeClr val="accent4">
                    <a:lumMod val="75000"/>
                    <a:lumOff val="25000"/>
                  </a:schemeClr>
                </a:solidFill>
                <a:latin typeface="Times New Roman" pitchFamily="18" charset="0"/>
                <a:cs typeface="Times New Roman" pitchFamily="18" charset="0"/>
              </a:rPr>
              <a:t>loại</a:t>
            </a:r>
            <a:r>
              <a:rPr lang="en-US" sz="2000" dirty="0" smtClean="0">
                <a:solidFill>
                  <a:schemeClr val="accent4">
                    <a:lumMod val="75000"/>
                    <a:lumOff val="25000"/>
                  </a:schemeClr>
                </a:solidFill>
                <a:latin typeface="Times New Roman" pitchFamily="18" charset="0"/>
                <a:cs typeface="Times New Roman" pitchFamily="18" charset="0"/>
              </a:rPr>
              <a:t>,</a:t>
            </a:r>
            <a:r>
              <a:rPr lang="vi-VN" sz="2000" dirty="0" smtClean="0">
                <a:solidFill>
                  <a:schemeClr val="accent4">
                    <a:lumMod val="75000"/>
                    <a:lumOff val="25000"/>
                  </a:schemeClr>
                </a:solidFill>
                <a:latin typeface="Times New Roman" pitchFamily="18" charset="0"/>
                <a:cs typeface="Times New Roman" pitchFamily="18" charset="0"/>
              </a:rPr>
              <a:t> </a:t>
            </a:r>
            <a:r>
              <a:rPr lang="vi-VN" sz="2000" dirty="0">
                <a:solidFill>
                  <a:schemeClr val="accent4">
                    <a:lumMod val="75000"/>
                    <a:lumOff val="25000"/>
                  </a:schemeClr>
                </a:solidFill>
                <a:latin typeface="Times New Roman" pitchFamily="18" charset="0"/>
                <a:cs typeface="Times New Roman" pitchFamily="18" charset="0"/>
              </a:rPr>
              <a:t>thông số kỹ </a:t>
            </a:r>
            <a:r>
              <a:rPr lang="vi-VN" sz="2000" dirty="0" smtClean="0">
                <a:solidFill>
                  <a:schemeClr val="accent4">
                    <a:lumMod val="75000"/>
                    <a:lumOff val="25000"/>
                  </a:schemeClr>
                </a:solidFill>
                <a:latin typeface="Times New Roman" pitchFamily="18" charset="0"/>
                <a:cs typeface="Times New Roman" pitchFamily="18" charset="0"/>
              </a:rPr>
              <a:t>thuật</a:t>
            </a:r>
            <a:r>
              <a:rPr lang="en-US" sz="2000" dirty="0" smtClean="0">
                <a:solidFill>
                  <a:schemeClr val="accent4">
                    <a:lumMod val="75000"/>
                    <a:lumOff val="25000"/>
                  </a:schemeClr>
                </a:solidFill>
                <a:latin typeface="Times New Roman" pitchFamily="18" charset="0"/>
                <a:cs typeface="Times New Roman" pitchFamily="18" charset="0"/>
              </a:rPr>
              <a:t>:</a:t>
            </a:r>
          </a:p>
          <a:p>
            <a:pPr fontAlgn="auto">
              <a:lnSpc>
                <a:spcPct val="150000"/>
              </a:lnSpc>
              <a:spcBef>
                <a:spcPts val="0"/>
              </a:spcBef>
              <a:spcAft>
                <a:spcPts val="0"/>
              </a:spcAft>
              <a:defRPr/>
            </a:pPr>
            <a:r>
              <a:rPr lang="en-US" sz="2000" dirty="0" smtClean="0">
                <a:solidFill>
                  <a:schemeClr val="accent4">
                    <a:lumMod val="75000"/>
                    <a:lumOff val="25000"/>
                  </a:schemeClr>
                </a:solidFill>
                <a:latin typeface="Times New Roman" pitchFamily="18" charset="0"/>
                <a:cs typeface="Times New Roman" pitchFamily="18" charset="0"/>
              </a:rPr>
              <a:t>+ </a:t>
            </a:r>
            <a:r>
              <a:rPr lang="en-US" sz="2000" dirty="0" err="1" smtClean="0">
                <a:solidFill>
                  <a:schemeClr val="accent4">
                    <a:lumMod val="75000"/>
                    <a:lumOff val="25000"/>
                  </a:schemeClr>
                </a:solidFill>
                <a:latin typeface="Times New Roman" pitchFamily="18" charset="0"/>
                <a:cs typeface="Times New Roman" pitchFamily="18" charset="0"/>
              </a:rPr>
              <a:t>Nhận</a:t>
            </a:r>
            <a:r>
              <a:rPr lang="en-US" sz="2000" dirty="0" smtClean="0">
                <a:solidFill>
                  <a:schemeClr val="accent4">
                    <a:lumMod val="75000"/>
                    <a:lumOff val="25000"/>
                  </a:schemeClr>
                </a:solidFill>
                <a:latin typeface="Times New Roman" pitchFamily="18" charset="0"/>
                <a:cs typeface="Times New Roman" pitchFamily="18" charset="0"/>
              </a:rPr>
              <a:t> </a:t>
            </a:r>
            <a:r>
              <a:rPr lang="en-US" sz="2000" dirty="0" err="1" smtClean="0">
                <a:solidFill>
                  <a:schemeClr val="accent4">
                    <a:lumMod val="75000"/>
                    <a:lumOff val="25000"/>
                  </a:schemeClr>
                </a:solidFill>
                <a:latin typeface="Times New Roman" pitchFamily="18" charset="0"/>
                <a:cs typeface="Times New Roman" pitchFamily="18" charset="0"/>
              </a:rPr>
              <a:t>mẫu</a:t>
            </a:r>
            <a:r>
              <a:rPr lang="en-US" sz="2000" dirty="0" smtClean="0">
                <a:solidFill>
                  <a:schemeClr val="accent4">
                    <a:lumMod val="75000"/>
                    <a:lumOff val="25000"/>
                  </a:schemeClr>
                </a:solidFill>
                <a:latin typeface="Times New Roman" pitchFamily="18" charset="0"/>
                <a:cs typeface="Times New Roman" pitchFamily="18" charset="0"/>
              </a:rPr>
              <a:t> </a:t>
            </a:r>
            <a:r>
              <a:rPr lang="en-US" sz="2000" dirty="0" err="1" smtClean="0">
                <a:solidFill>
                  <a:schemeClr val="accent4">
                    <a:lumMod val="75000"/>
                    <a:lumOff val="25000"/>
                  </a:schemeClr>
                </a:solidFill>
                <a:latin typeface="Times New Roman" pitchFamily="18" charset="0"/>
                <a:cs typeface="Times New Roman" pitchFamily="18" charset="0"/>
              </a:rPr>
              <a:t>trang</a:t>
            </a:r>
            <a:r>
              <a:rPr lang="en-US" sz="2000" dirty="0" smtClean="0">
                <a:solidFill>
                  <a:schemeClr val="accent4">
                    <a:lumMod val="75000"/>
                    <a:lumOff val="25000"/>
                  </a:schemeClr>
                </a:solidFill>
                <a:latin typeface="Times New Roman" pitchFamily="18" charset="0"/>
                <a:cs typeface="Times New Roman" pitchFamily="18" charset="0"/>
              </a:rPr>
              <a:t> </a:t>
            </a:r>
            <a:r>
              <a:rPr lang="en-US" sz="2000" dirty="0" err="1" smtClean="0">
                <a:solidFill>
                  <a:schemeClr val="accent4">
                    <a:lumMod val="75000"/>
                    <a:lumOff val="25000"/>
                  </a:schemeClr>
                </a:solidFill>
                <a:latin typeface="Times New Roman" pitchFamily="18" charset="0"/>
                <a:cs typeface="Times New Roman" pitchFamily="18" charset="0"/>
              </a:rPr>
              <a:t>thiết</a:t>
            </a:r>
            <a:r>
              <a:rPr lang="en-US" sz="2000" dirty="0" smtClean="0">
                <a:solidFill>
                  <a:schemeClr val="accent4">
                    <a:lumMod val="75000"/>
                    <a:lumOff val="25000"/>
                  </a:schemeClr>
                </a:solidFill>
                <a:latin typeface="Times New Roman" pitchFamily="18" charset="0"/>
                <a:cs typeface="Times New Roman" pitchFamily="18" charset="0"/>
              </a:rPr>
              <a:t> </a:t>
            </a:r>
            <a:r>
              <a:rPr lang="en-US" sz="2000" dirty="0" err="1" smtClean="0">
                <a:solidFill>
                  <a:schemeClr val="accent4">
                    <a:lumMod val="75000"/>
                    <a:lumOff val="25000"/>
                  </a:schemeClr>
                </a:solidFill>
                <a:latin typeface="Times New Roman" pitchFamily="18" charset="0"/>
                <a:cs typeface="Times New Roman" pitchFamily="18" charset="0"/>
              </a:rPr>
              <a:t>bị</a:t>
            </a:r>
            <a:endParaRPr lang="en-US" sz="2000" dirty="0" smtClean="0">
              <a:solidFill>
                <a:schemeClr val="accent4">
                  <a:lumMod val="75000"/>
                  <a:lumOff val="25000"/>
                </a:schemeClr>
              </a:solidFill>
              <a:latin typeface="Times New Roman" pitchFamily="18" charset="0"/>
              <a:cs typeface="Times New Roman" pitchFamily="18" charset="0"/>
            </a:endParaRPr>
          </a:p>
          <a:p>
            <a:pPr fontAlgn="auto">
              <a:lnSpc>
                <a:spcPct val="150000"/>
              </a:lnSpc>
              <a:spcBef>
                <a:spcPts val="0"/>
              </a:spcBef>
              <a:spcAft>
                <a:spcPts val="0"/>
              </a:spcAft>
              <a:defRPr/>
            </a:pPr>
            <a:r>
              <a:rPr lang="en-US" sz="2000" dirty="0" smtClean="0">
                <a:solidFill>
                  <a:schemeClr val="accent4">
                    <a:lumMod val="75000"/>
                    <a:lumOff val="25000"/>
                  </a:schemeClr>
                </a:solidFill>
                <a:latin typeface="Times New Roman" pitchFamily="18" charset="0"/>
                <a:cs typeface="Times New Roman" pitchFamily="18" charset="0"/>
              </a:rPr>
              <a:t>+ </a:t>
            </a:r>
            <a:r>
              <a:rPr lang="en-US" sz="2000" dirty="0" err="1" smtClean="0">
                <a:solidFill>
                  <a:schemeClr val="accent4">
                    <a:lumMod val="75000"/>
                    <a:lumOff val="25000"/>
                  </a:schemeClr>
                </a:solidFill>
                <a:latin typeface="Times New Roman" pitchFamily="18" charset="0"/>
                <a:cs typeface="Times New Roman" pitchFamily="18" charset="0"/>
              </a:rPr>
              <a:t>Nhận</a:t>
            </a:r>
            <a:r>
              <a:rPr lang="en-US" sz="2000" dirty="0" smtClean="0">
                <a:solidFill>
                  <a:schemeClr val="accent4">
                    <a:lumMod val="75000"/>
                    <a:lumOff val="25000"/>
                  </a:schemeClr>
                </a:solidFill>
                <a:latin typeface="Times New Roman" pitchFamily="18" charset="0"/>
                <a:cs typeface="Times New Roman" pitchFamily="18" charset="0"/>
              </a:rPr>
              <a:t> </a:t>
            </a:r>
            <a:r>
              <a:rPr lang="vi-VN" sz="2000" dirty="0" smtClean="0">
                <a:solidFill>
                  <a:schemeClr val="accent4">
                    <a:lumMod val="75000"/>
                    <a:lumOff val="25000"/>
                  </a:schemeClr>
                </a:solidFill>
                <a:latin typeface="Times New Roman" pitchFamily="18" charset="0"/>
                <a:cs typeface="Times New Roman" pitchFamily="18" charset="0"/>
              </a:rPr>
              <a:t>đại</a:t>
            </a:r>
            <a:r>
              <a:rPr lang="en-US" sz="2000" dirty="0" smtClean="0">
                <a:solidFill>
                  <a:schemeClr val="accent4">
                    <a:lumMod val="75000"/>
                    <a:lumOff val="25000"/>
                  </a:schemeClr>
                </a:solidFill>
                <a:latin typeface="Times New Roman" pitchFamily="18" charset="0"/>
                <a:cs typeface="Times New Roman" pitchFamily="18" charset="0"/>
              </a:rPr>
              <a:t> </a:t>
            </a:r>
            <a:r>
              <a:rPr lang="en-US" sz="2000" dirty="0" err="1" smtClean="0">
                <a:solidFill>
                  <a:schemeClr val="accent4">
                    <a:lumMod val="75000"/>
                    <a:lumOff val="25000"/>
                  </a:schemeClr>
                </a:solidFill>
                <a:latin typeface="Times New Roman" pitchFamily="18" charset="0"/>
                <a:cs typeface="Times New Roman" pitchFamily="18" charset="0"/>
              </a:rPr>
              <a:t>trà</a:t>
            </a:r>
            <a:r>
              <a:rPr lang="en-US" sz="2000" dirty="0" smtClean="0">
                <a:solidFill>
                  <a:schemeClr val="accent4">
                    <a:lumMod val="75000"/>
                    <a:lumOff val="25000"/>
                  </a:schemeClr>
                </a:solidFill>
                <a:latin typeface="Times New Roman" pitchFamily="18" charset="0"/>
                <a:cs typeface="Times New Roman" pitchFamily="18" charset="0"/>
              </a:rPr>
              <a:t> (</a:t>
            </a:r>
            <a:r>
              <a:rPr lang="en-US" sz="2000" dirty="0" err="1" smtClean="0">
                <a:solidFill>
                  <a:schemeClr val="accent4">
                    <a:lumMod val="75000"/>
                    <a:lumOff val="25000"/>
                  </a:schemeClr>
                </a:solidFill>
                <a:latin typeface="Times New Roman" pitchFamily="18" charset="0"/>
                <a:cs typeface="Times New Roman" pitchFamily="18" charset="0"/>
              </a:rPr>
              <a:t>theo</a:t>
            </a:r>
            <a:r>
              <a:rPr lang="en-US" sz="2000" dirty="0" smtClean="0">
                <a:solidFill>
                  <a:schemeClr val="accent4">
                    <a:lumMod val="75000"/>
                    <a:lumOff val="25000"/>
                  </a:schemeClr>
                </a:solidFill>
                <a:latin typeface="Times New Roman" pitchFamily="18" charset="0"/>
                <a:cs typeface="Times New Roman" pitchFamily="18" charset="0"/>
              </a:rPr>
              <a:t> </a:t>
            </a:r>
            <a:r>
              <a:rPr lang="en-US" sz="2000" dirty="0" err="1" smtClean="0">
                <a:solidFill>
                  <a:schemeClr val="accent4">
                    <a:lumMod val="75000"/>
                    <a:lumOff val="25000"/>
                  </a:schemeClr>
                </a:solidFill>
                <a:latin typeface="Times New Roman" pitchFamily="18" charset="0"/>
                <a:cs typeface="Times New Roman" pitchFamily="18" charset="0"/>
              </a:rPr>
              <a:t>mẫu</a:t>
            </a:r>
            <a:r>
              <a:rPr lang="en-US" sz="2000" dirty="0" smtClean="0">
                <a:solidFill>
                  <a:schemeClr val="accent4">
                    <a:lumMod val="75000"/>
                    <a:lumOff val="25000"/>
                  </a:schemeClr>
                </a:solidFill>
                <a:latin typeface="Times New Roman" pitchFamily="18" charset="0"/>
                <a:cs typeface="Times New Roman" pitchFamily="18" charset="0"/>
              </a:rPr>
              <a:t>)</a:t>
            </a:r>
            <a:endParaRPr lang="en-US" sz="2000" dirty="0">
              <a:solidFill>
                <a:schemeClr val="accent4">
                  <a:lumMod val="75000"/>
                  <a:lumOff val="25000"/>
                </a:schemeClr>
              </a:solidFill>
              <a:latin typeface="Times New Roman" pitchFamily="18" charset="0"/>
              <a:cs typeface="Times New Roman" pitchFamily="18" charset="0"/>
            </a:endParaRPr>
          </a:p>
          <a:p>
            <a:pPr fontAlgn="auto">
              <a:lnSpc>
                <a:spcPct val="150000"/>
              </a:lnSpc>
              <a:spcBef>
                <a:spcPts val="0"/>
              </a:spcBef>
              <a:spcAft>
                <a:spcPts val="0"/>
              </a:spcAft>
              <a:buFontTx/>
              <a:buChar char="-"/>
              <a:defRPr/>
            </a:pPr>
            <a:r>
              <a:rPr lang="vi-VN" sz="2000" b="1" dirty="0" smtClean="0">
                <a:solidFill>
                  <a:schemeClr val="accent4">
                    <a:lumMod val="75000"/>
                    <a:lumOff val="25000"/>
                  </a:schemeClr>
                </a:solidFill>
                <a:latin typeface="Times New Roman" pitchFamily="18" charset="0"/>
                <a:cs typeface="Times New Roman" pitchFamily="18" charset="0"/>
              </a:rPr>
              <a:t>Lắp </a:t>
            </a:r>
            <a:r>
              <a:rPr lang="vi-VN" sz="2000" b="1" dirty="0">
                <a:solidFill>
                  <a:schemeClr val="accent4">
                    <a:lumMod val="75000"/>
                    <a:lumOff val="25000"/>
                  </a:schemeClr>
                </a:solidFill>
                <a:latin typeface="Times New Roman" pitchFamily="18" charset="0"/>
                <a:cs typeface="Times New Roman" pitchFamily="18" charset="0"/>
              </a:rPr>
              <a:t>đặt trang thiết bị:</a:t>
            </a:r>
            <a:r>
              <a:rPr lang="vi-VN" sz="2000" dirty="0">
                <a:solidFill>
                  <a:schemeClr val="accent4">
                    <a:lumMod val="75000"/>
                    <a:lumOff val="25000"/>
                  </a:schemeClr>
                </a:solidFill>
                <a:latin typeface="Times New Roman" pitchFamily="18" charset="0"/>
                <a:cs typeface="Times New Roman" pitchFamily="18" charset="0"/>
              </a:rPr>
              <a:t> Nhà trường thống nhất với đơn vị tư vấn thiết kế và đơn vị thi công lắp đặt theo hồ sơ thiết kế kỹ </a:t>
            </a:r>
            <a:r>
              <a:rPr lang="vi-VN" sz="2000" dirty="0" smtClean="0">
                <a:solidFill>
                  <a:schemeClr val="accent4">
                    <a:lumMod val="75000"/>
                    <a:lumOff val="25000"/>
                  </a:schemeClr>
                </a:solidFill>
                <a:latin typeface="Times New Roman" pitchFamily="18" charset="0"/>
                <a:cs typeface="Times New Roman" pitchFamily="18" charset="0"/>
              </a:rPr>
              <a:t>thuật</a:t>
            </a:r>
            <a:r>
              <a:rPr lang="en-US" sz="2000" dirty="0" smtClean="0">
                <a:solidFill>
                  <a:schemeClr val="accent4">
                    <a:lumMod val="75000"/>
                    <a:lumOff val="25000"/>
                  </a:schemeClr>
                </a:solidFill>
                <a:latin typeface="Times New Roman" pitchFamily="18" charset="0"/>
                <a:cs typeface="Times New Roman" pitchFamily="18" charset="0"/>
              </a:rPr>
              <a:t> </a:t>
            </a:r>
            <a:r>
              <a:rPr lang="en-US" sz="2000" dirty="0" err="1" smtClean="0">
                <a:solidFill>
                  <a:schemeClr val="accent4">
                    <a:lumMod val="75000"/>
                    <a:lumOff val="25000"/>
                  </a:schemeClr>
                </a:solidFill>
                <a:latin typeface="Times New Roman" pitchFamily="18" charset="0"/>
                <a:cs typeface="Times New Roman" pitchFamily="18" charset="0"/>
              </a:rPr>
              <a:t>có</a:t>
            </a:r>
            <a:r>
              <a:rPr lang="en-US" sz="2000" dirty="0" smtClean="0">
                <a:solidFill>
                  <a:schemeClr val="accent4">
                    <a:lumMod val="75000"/>
                    <a:lumOff val="25000"/>
                  </a:schemeClr>
                </a:solidFill>
                <a:latin typeface="Times New Roman" pitchFamily="18" charset="0"/>
                <a:cs typeface="Times New Roman" pitchFamily="18" charset="0"/>
              </a:rPr>
              <a:t> </a:t>
            </a:r>
            <a:r>
              <a:rPr lang="vi-VN" sz="2000" dirty="0" smtClean="0">
                <a:solidFill>
                  <a:schemeClr val="accent4">
                    <a:lumMod val="75000"/>
                    <a:lumOff val="25000"/>
                  </a:schemeClr>
                </a:solidFill>
                <a:latin typeface="Times New Roman" pitchFamily="18" charset="0"/>
                <a:cs typeface="Times New Roman" pitchFamily="18" charset="0"/>
              </a:rPr>
              <a:t>đủ</a:t>
            </a:r>
            <a:r>
              <a:rPr lang="en-US" sz="2000" dirty="0" smtClean="0">
                <a:solidFill>
                  <a:schemeClr val="accent4">
                    <a:lumMod val="75000"/>
                    <a:lumOff val="25000"/>
                  </a:schemeClr>
                </a:solidFill>
                <a:latin typeface="Times New Roman" pitchFamily="18" charset="0"/>
                <a:cs typeface="Times New Roman" pitchFamily="18" charset="0"/>
              </a:rPr>
              <a:t> </a:t>
            </a:r>
            <a:r>
              <a:rPr lang="en-US" sz="2000" dirty="0" err="1" smtClean="0">
                <a:solidFill>
                  <a:schemeClr val="accent4">
                    <a:lumMod val="75000"/>
                    <a:lumOff val="25000"/>
                  </a:schemeClr>
                </a:solidFill>
                <a:latin typeface="Times New Roman" pitchFamily="18" charset="0"/>
                <a:cs typeface="Times New Roman" pitchFamily="18" charset="0"/>
              </a:rPr>
              <a:t>ch</a:t>
            </a:r>
            <a:r>
              <a:rPr lang="vi-VN" sz="2000" dirty="0" smtClean="0">
                <a:solidFill>
                  <a:schemeClr val="accent4">
                    <a:lumMod val="75000"/>
                    <a:lumOff val="25000"/>
                  </a:schemeClr>
                </a:solidFill>
                <a:latin typeface="Times New Roman" pitchFamily="18" charset="0"/>
                <a:cs typeface="Times New Roman" pitchFamily="18" charset="0"/>
              </a:rPr>
              <a:t>ữ</a:t>
            </a:r>
            <a:r>
              <a:rPr lang="en-US" sz="2000" dirty="0" smtClean="0">
                <a:solidFill>
                  <a:schemeClr val="accent4">
                    <a:lumMod val="75000"/>
                    <a:lumOff val="25000"/>
                  </a:schemeClr>
                </a:solidFill>
                <a:latin typeface="Times New Roman" pitchFamily="18" charset="0"/>
                <a:cs typeface="Times New Roman" pitchFamily="18" charset="0"/>
              </a:rPr>
              <a:t> </a:t>
            </a:r>
            <a:r>
              <a:rPr lang="en-US" sz="2000" dirty="0" err="1" smtClean="0">
                <a:solidFill>
                  <a:schemeClr val="accent4">
                    <a:lumMod val="75000"/>
                    <a:lumOff val="25000"/>
                  </a:schemeClr>
                </a:solidFill>
                <a:latin typeface="Times New Roman" pitchFamily="18" charset="0"/>
                <a:cs typeface="Times New Roman" pitchFamily="18" charset="0"/>
              </a:rPr>
              <a:t>ký</a:t>
            </a:r>
            <a:r>
              <a:rPr lang="en-US" sz="2000" dirty="0" smtClean="0">
                <a:solidFill>
                  <a:schemeClr val="accent4">
                    <a:lumMod val="75000"/>
                    <a:lumOff val="25000"/>
                  </a:schemeClr>
                </a:solidFill>
                <a:latin typeface="Times New Roman" pitchFamily="18" charset="0"/>
                <a:cs typeface="Times New Roman" pitchFamily="18" charset="0"/>
              </a:rPr>
              <a:t> </a:t>
            </a:r>
            <a:r>
              <a:rPr lang="en-US" sz="2000" dirty="0" err="1" smtClean="0">
                <a:solidFill>
                  <a:schemeClr val="accent4">
                    <a:lumMod val="75000"/>
                    <a:lumOff val="25000"/>
                  </a:schemeClr>
                </a:solidFill>
                <a:latin typeface="Times New Roman" pitchFamily="18" charset="0"/>
                <a:cs typeface="Times New Roman" pitchFamily="18" charset="0"/>
              </a:rPr>
              <a:t>xác</a:t>
            </a:r>
            <a:r>
              <a:rPr lang="en-US" sz="2000" dirty="0" smtClean="0">
                <a:solidFill>
                  <a:schemeClr val="accent4">
                    <a:lumMod val="75000"/>
                    <a:lumOff val="25000"/>
                  </a:schemeClr>
                </a:solidFill>
                <a:latin typeface="Times New Roman" pitchFamily="18" charset="0"/>
                <a:cs typeface="Times New Roman" pitchFamily="18" charset="0"/>
              </a:rPr>
              <a:t> </a:t>
            </a:r>
            <a:r>
              <a:rPr lang="en-US" sz="2000" dirty="0" err="1" smtClean="0">
                <a:solidFill>
                  <a:schemeClr val="accent4">
                    <a:lumMod val="75000"/>
                    <a:lumOff val="25000"/>
                  </a:schemeClr>
                </a:solidFill>
                <a:latin typeface="Times New Roman" pitchFamily="18" charset="0"/>
                <a:cs typeface="Times New Roman" pitchFamily="18" charset="0"/>
              </a:rPr>
              <a:t>nhận</a:t>
            </a:r>
            <a:r>
              <a:rPr lang="en-US" sz="2000" dirty="0" smtClean="0">
                <a:solidFill>
                  <a:schemeClr val="accent4">
                    <a:lumMod val="75000"/>
                    <a:lumOff val="25000"/>
                  </a:schemeClr>
                </a:solidFill>
                <a:latin typeface="Times New Roman" pitchFamily="18" charset="0"/>
                <a:cs typeface="Times New Roman" pitchFamily="18" charset="0"/>
              </a:rPr>
              <a:t> </a:t>
            </a:r>
            <a:r>
              <a:rPr lang="en-US" sz="2000" dirty="0" err="1" smtClean="0">
                <a:solidFill>
                  <a:schemeClr val="accent4">
                    <a:lumMod val="75000"/>
                    <a:lumOff val="25000"/>
                  </a:schemeClr>
                </a:solidFill>
                <a:latin typeface="Times New Roman" pitchFamily="18" charset="0"/>
                <a:cs typeface="Times New Roman" pitchFamily="18" charset="0"/>
              </a:rPr>
              <a:t>của</a:t>
            </a:r>
            <a:r>
              <a:rPr lang="en-US" sz="2000" dirty="0" smtClean="0">
                <a:solidFill>
                  <a:schemeClr val="accent4">
                    <a:lumMod val="75000"/>
                    <a:lumOff val="25000"/>
                  </a:schemeClr>
                </a:solidFill>
                <a:latin typeface="Times New Roman" pitchFamily="18" charset="0"/>
                <a:cs typeface="Times New Roman" pitchFamily="18" charset="0"/>
              </a:rPr>
              <a:t> </a:t>
            </a:r>
            <a:r>
              <a:rPr lang="vi-VN" sz="2000" dirty="0" smtClean="0">
                <a:solidFill>
                  <a:schemeClr val="accent4">
                    <a:lumMod val="75000"/>
                    <a:lumOff val="25000"/>
                  </a:schemeClr>
                </a:solidFill>
                <a:latin typeface="Times New Roman" pitchFamily="18" charset="0"/>
                <a:cs typeface="Times New Roman" pitchFamily="18" charset="0"/>
              </a:rPr>
              <a:t>đơ</a:t>
            </a:r>
            <a:r>
              <a:rPr lang="en-US" sz="2000" dirty="0" smtClean="0">
                <a:solidFill>
                  <a:schemeClr val="accent4">
                    <a:lumMod val="75000"/>
                    <a:lumOff val="25000"/>
                  </a:schemeClr>
                </a:solidFill>
                <a:latin typeface="Times New Roman" pitchFamily="18" charset="0"/>
                <a:cs typeface="Times New Roman" pitchFamily="18" charset="0"/>
              </a:rPr>
              <a:t>n </a:t>
            </a:r>
            <a:r>
              <a:rPr lang="en-US" sz="2000" dirty="0" err="1" smtClean="0">
                <a:solidFill>
                  <a:schemeClr val="accent4">
                    <a:lumMod val="75000"/>
                    <a:lumOff val="25000"/>
                  </a:schemeClr>
                </a:solidFill>
                <a:latin typeface="Times New Roman" pitchFamily="18" charset="0"/>
                <a:cs typeface="Times New Roman" pitchFamily="18" charset="0"/>
              </a:rPr>
              <a:t>vị</a:t>
            </a:r>
            <a:r>
              <a:rPr lang="en-US" sz="2000" dirty="0" smtClean="0">
                <a:solidFill>
                  <a:schemeClr val="accent4">
                    <a:lumMod val="75000"/>
                    <a:lumOff val="25000"/>
                  </a:schemeClr>
                </a:solidFill>
                <a:latin typeface="Times New Roman" pitchFamily="18" charset="0"/>
                <a:cs typeface="Times New Roman" pitchFamily="18" charset="0"/>
              </a:rPr>
              <a:t> t</a:t>
            </a:r>
            <a:r>
              <a:rPr lang="vi-VN" sz="2000" dirty="0" smtClean="0">
                <a:solidFill>
                  <a:schemeClr val="accent4">
                    <a:lumMod val="75000"/>
                    <a:lumOff val="25000"/>
                  </a:schemeClr>
                </a:solidFill>
                <a:latin typeface="Times New Roman" pitchFamily="18" charset="0"/>
                <a:cs typeface="Times New Roman" pitchFamily="18" charset="0"/>
              </a:rPr>
              <a:t>ư</a:t>
            </a:r>
            <a:r>
              <a:rPr lang="en-US" sz="2000" dirty="0" smtClean="0">
                <a:solidFill>
                  <a:schemeClr val="accent4">
                    <a:lumMod val="75000"/>
                    <a:lumOff val="25000"/>
                  </a:schemeClr>
                </a:solidFill>
                <a:latin typeface="Times New Roman" pitchFamily="18" charset="0"/>
                <a:cs typeface="Times New Roman" pitchFamily="18" charset="0"/>
              </a:rPr>
              <a:t> </a:t>
            </a:r>
            <a:r>
              <a:rPr lang="en-US" sz="2000" dirty="0" err="1" smtClean="0">
                <a:solidFill>
                  <a:schemeClr val="accent4">
                    <a:lumMod val="75000"/>
                    <a:lumOff val="25000"/>
                  </a:schemeClr>
                </a:solidFill>
                <a:latin typeface="Times New Roman" pitchFamily="18" charset="0"/>
                <a:cs typeface="Times New Roman" pitchFamily="18" charset="0"/>
              </a:rPr>
              <a:t>vấn</a:t>
            </a:r>
            <a:r>
              <a:rPr lang="en-US" sz="2000" dirty="0" smtClean="0">
                <a:solidFill>
                  <a:schemeClr val="accent4">
                    <a:lumMod val="75000"/>
                    <a:lumOff val="25000"/>
                  </a:schemeClr>
                </a:solidFill>
                <a:latin typeface="Times New Roman" pitchFamily="18" charset="0"/>
                <a:cs typeface="Times New Roman" pitchFamily="18" charset="0"/>
              </a:rPr>
              <a:t> </a:t>
            </a:r>
            <a:r>
              <a:rPr lang="en-US" sz="2000" dirty="0" err="1" smtClean="0">
                <a:solidFill>
                  <a:schemeClr val="accent4">
                    <a:lumMod val="75000"/>
                    <a:lumOff val="25000"/>
                  </a:schemeClr>
                </a:solidFill>
                <a:latin typeface="Times New Roman" pitchFamily="18" charset="0"/>
                <a:cs typeface="Times New Roman" pitchFamily="18" charset="0"/>
              </a:rPr>
              <a:t>thiết</a:t>
            </a:r>
            <a:r>
              <a:rPr lang="en-US" sz="2000" dirty="0" smtClean="0">
                <a:solidFill>
                  <a:schemeClr val="accent4">
                    <a:lumMod val="75000"/>
                    <a:lumOff val="25000"/>
                  </a:schemeClr>
                </a:solidFill>
                <a:latin typeface="Times New Roman" pitchFamily="18" charset="0"/>
                <a:cs typeface="Times New Roman" pitchFamily="18" charset="0"/>
              </a:rPr>
              <a:t> </a:t>
            </a:r>
            <a:r>
              <a:rPr lang="en-US" sz="2000" dirty="0" err="1" smtClean="0">
                <a:solidFill>
                  <a:schemeClr val="accent4">
                    <a:lumMod val="75000"/>
                    <a:lumOff val="25000"/>
                  </a:schemeClr>
                </a:solidFill>
                <a:latin typeface="Times New Roman" pitchFamily="18" charset="0"/>
                <a:cs typeface="Times New Roman" pitchFamily="18" charset="0"/>
              </a:rPr>
              <a:t>kế</a:t>
            </a:r>
            <a:r>
              <a:rPr lang="en-US" sz="2000" dirty="0" smtClean="0">
                <a:solidFill>
                  <a:schemeClr val="accent4">
                    <a:lumMod val="75000"/>
                    <a:lumOff val="25000"/>
                  </a:schemeClr>
                </a:solidFill>
                <a:latin typeface="Times New Roman" pitchFamily="18" charset="0"/>
                <a:cs typeface="Times New Roman" pitchFamily="18" charset="0"/>
              </a:rPr>
              <a:t>, HT </a:t>
            </a:r>
            <a:r>
              <a:rPr lang="en-US" sz="2000" dirty="0" err="1" smtClean="0">
                <a:solidFill>
                  <a:schemeClr val="accent4">
                    <a:lumMod val="75000"/>
                    <a:lumOff val="25000"/>
                  </a:schemeClr>
                </a:solidFill>
                <a:latin typeface="Times New Roman" pitchFamily="18" charset="0"/>
                <a:cs typeface="Times New Roman" pitchFamily="18" charset="0"/>
              </a:rPr>
              <a:t>nhà</a:t>
            </a:r>
            <a:r>
              <a:rPr lang="en-US" sz="2000" dirty="0" smtClean="0">
                <a:solidFill>
                  <a:schemeClr val="accent4">
                    <a:lumMod val="75000"/>
                    <a:lumOff val="25000"/>
                  </a:schemeClr>
                </a:solidFill>
                <a:latin typeface="Times New Roman" pitchFamily="18" charset="0"/>
                <a:cs typeface="Times New Roman" pitchFamily="18" charset="0"/>
              </a:rPr>
              <a:t> </a:t>
            </a:r>
            <a:r>
              <a:rPr lang="en-US" sz="2000" dirty="0" err="1" smtClean="0">
                <a:solidFill>
                  <a:schemeClr val="accent4">
                    <a:lumMod val="75000"/>
                    <a:lumOff val="25000"/>
                  </a:schemeClr>
                </a:solidFill>
                <a:latin typeface="Times New Roman" pitchFamily="18" charset="0"/>
                <a:cs typeface="Times New Roman" pitchFamily="18" charset="0"/>
              </a:rPr>
              <a:t>tr</a:t>
            </a:r>
            <a:r>
              <a:rPr lang="vi-VN" sz="2000" dirty="0" smtClean="0">
                <a:solidFill>
                  <a:schemeClr val="accent4">
                    <a:lumMod val="75000"/>
                    <a:lumOff val="25000"/>
                  </a:schemeClr>
                </a:solidFill>
                <a:latin typeface="Times New Roman" pitchFamily="18" charset="0"/>
                <a:cs typeface="Times New Roman" pitchFamily="18" charset="0"/>
              </a:rPr>
              <a:t>ường</a:t>
            </a:r>
            <a:r>
              <a:rPr lang="en-US" sz="2000" dirty="0" smtClean="0">
                <a:solidFill>
                  <a:schemeClr val="accent4">
                    <a:lumMod val="75000"/>
                    <a:lumOff val="25000"/>
                  </a:schemeClr>
                </a:solidFill>
                <a:latin typeface="Times New Roman" pitchFamily="18" charset="0"/>
                <a:cs typeface="Times New Roman" pitchFamily="18" charset="0"/>
              </a:rPr>
              <a:t>, PGD, </a:t>
            </a:r>
            <a:r>
              <a:rPr lang="en-US" sz="2000" dirty="0" err="1" smtClean="0">
                <a:solidFill>
                  <a:schemeClr val="accent4">
                    <a:lumMod val="75000"/>
                    <a:lumOff val="25000"/>
                  </a:schemeClr>
                </a:solidFill>
                <a:latin typeface="Times New Roman" pitchFamily="18" charset="0"/>
                <a:cs typeface="Times New Roman" pitchFamily="18" charset="0"/>
              </a:rPr>
              <a:t>Phòng</a:t>
            </a:r>
            <a:r>
              <a:rPr lang="en-US" sz="2000" dirty="0" smtClean="0">
                <a:solidFill>
                  <a:schemeClr val="accent4">
                    <a:lumMod val="75000"/>
                    <a:lumOff val="25000"/>
                  </a:schemeClr>
                </a:solidFill>
                <a:latin typeface="Times New Roman" pitchFamily="18" charset="0"/>
                <a:cs typeface="Times New Roman" pitchFamily="18" charset="0"/>
              </a:rPr>
              <a:t> QL ĐT, </a:t>
            </a:r>
            <a:r>
              <a:rPr lang="en-US" sz="2000" dirty="0" err="1" smtClean="0">
                <a:solidFill>
                  <a:schemeClr val="accent4">
                    <a:lumMod val="75000"/>
                    <a:lumOff val="25000"/>
                  </a:schemeClr>
                </a:solidFill>
                <a:latin typeface="Times New Roman" pitchFamily="18" charset="0"/>
                <a:cs typeface="Times New Roman" pitchFamily="18" charset="0"/>
              </a:rPr>
              <a:t>Phó</a:t>
            </a:r>
            <a:r>
              <a:rPr lang="en-US" sz="2000" dirty="0" smtClean="0">
                <a:solidFill>
                  <a:schemeClr val="accent4">
                    <a:lumMod val="75000"/>
                    <a:lumOff val="25000"/>
                  </a:schemeClr>
                </a:solidFill>
                <a:latin typeface="Times New Roman" pitchFamily="18" charset="0"/>
                <a:cs typeface="Times New Roman" pitchFamily="18" charset="0"/>
              </a:rPr>
              <a:t> </a:t>
            </a:r>
            <a:r>
              <a:rPr lang="en-US" sz="2000" dirty="0" err="1" smtClean="0">
                <a:solidFill>
                  <a:schemeClr val="accent4">
                    <a:lumMod val="75000"/>
                    <a:lumOff val="25000"/>
                  </a:schemeClr>
                </a:solidFill>
                <a:latin typeface="Times New Roman" pitchFamily="18" charset="0"/>
                <a:cs typeface="Times New Roman" pitchFamily="18" charset="0"/>
              </a:rPr>
              <a:t>Chủ</a:t>
            </a:r>
            <a:r>
              <a:rPr lang="en-US" sz="2000" dirty="0" smtClean="0">
                <a:solidFill>
                  <a:schemeClr val="accent4">
                    <a:lumMod val="75000"/>
                    <a:lumOff val="25000"/>
                  </a:schemeClr>
                </a:solidFill>
                <a:latin typeface="Times New Roman" pitchFamily="18" charset="0"/>
                <a:cs typeface="Times New Roman" pitchFamily="18" charset="0"/>
              </a:rPr>
              <a:t> </a:t>
            </a:r>
            <a:r>
              <a:rPr lang="en-US" sz="2000" dirty="0" err="1" smtClean="0">
                <a:solidFill>
                  <a:schemeClr val="accent4">
                    <a:lumMod val="75000"/>
                    <a:lumOff val="25000"/>
                  </a:schemeClr>
                </a:solidFill>
                <a:latin typeface="Times New Roman" pitchFamily="18" charset="0"/>
                <a:cs typeface="Times New Roman" pitchFamily="18" charset="0"/>
              </a:rPr>
              <a:t>tịch</a:t>
            </a:r>
            <a:r>
              <a:rPr lang="en-US" sz="2000" dirty="0" smtClean="0">
                <a:solidFill>
                  <a:schemeClr val="accent4">
                    <a:lumMod val="75000"/>
                    <a:lumOff val="25000"/>
                  </a:schemeClr>
                </a:solidFill>
                <a:latin typeface="Times New Roman" pitchFamily="18" charset="0"/>
                <a:cs typeface="Times New Roman" pitchFamily="18" charset="0"/>
              </a:rPr>
              <a:t> UBND </a:t>
            </a:r>
            <a:r>
              <a:rPr lang="en-US" sz="2000" dirty="0" err="1" smtClean="0">
                <a:solidFill>
                  <a:schemeClr val="accent4">
                    <a:lumMod val="75000"/>
                    <a:lumOff val="25000"/>
                  </a:schemeClr>
                </a:solidFill>
                <a:latin typeface="Times New Roman" pitchFamily="18" charset="0"/>
                <a:cs typeface="Times New Roman" pitchFamily="18" charset="0"/>
              </a:rPr>
              <a:t>Quận</a:t>
            </a:r>
            <a:r>
              <a:rPr lang="en-US" sz="2000" dirty="0" smtClean="0">
                <a:solidFill>
                  <a:schemeClr val="accent4">
                    <a:lumMod val="75000"/>
                    <a:lumOff val="25000"/>
                  </a:schemeClr>
                </a:solidFill>
                <a:latin typeface="Times New Roman" pitchFamily="18" charset="0"/>
                <a:cs typeface="Times New Roman" pitchFamily="18" charset="0"/>
              </a:rPr>
              <a:t>  </a:t>
            </a:r>
            <a:r>
              <a:rPr lang="en-US" sz="2000" dirty="0" err="1" smtClean="0">
                <a:solidFill>
                  <a:schemeClr val="accent4">
                    <a:lumMod val="75000"/>
                    <a:lumOff val="25000"/>
                  </a:schemeClr>
                </a:solidFill>
                <a:latin typeface="Times New Roman" pitchFamily="18" charset="0"/>
                <a:cs typeface="Times New Roman" pitchFamily="18" charset="0"/>
              </a:rPr>
              <a:t>phê</a:t>
            </a:r>
            <a:r>
              <a:rPr lang="en-US" sz="2000" dirty="0" smtClean="0">
                <a:solidFill>
                  <a:schemeClr val="accent4">
                    <a:lumMod val="75000"/>
                    <a:lumOff val="25000"/>
                  </a:schemeClr>
                </a:solidFill>
                <a:latin typeface="Times New Roman" pitchFamily="18" charset="0"/>
                <a:cs typeface="Times New Roman" pitchFamily="18" charset="0"/>
              </a:rPr>
              <a:t> </a:t>
            </a:r>
            <a:r>
              <a:rPr lang="en-US" sz="2000" dirty="0" err="1" smtClean="0">
                <a:solidFill>
                  <a:schemeClr val="accent4">
                    <a:lumMod val="75000"/>
                    <a:lumOff val="25000"/>
                  </a:schemeClr>
                </a:solidFill>
                <a:latin typeface="Times New Roman" pitchFamily="18" charset="0"/>
                <a:cs typeface="Times New Roman" pitchFamily="18" charset="0"/>
              </a:rPr>
              <a:t>duyệt</a:t>
            </a:r>
            <a:endParaRPr lang="en-US" sz="2000" dirty="0" smtClean="0">
              <a:solidFill>
                <a:schemeClr val="accent4">
                  <a:lumMod val="75000"/>
                  <a:lumOff val="25000"/>
                </a:schemeClr>
              </a:solidFill>
              <a:latin typeface="Times New Roman" pitchFamily="18" charset="0"/>
              <a:cs typeface="Times New Roman" pitchFamily="18" charset="0"/>
            </a:endParaRPr>
          </a:p>
          <a:p>
            <a:pPr fontAlgn="auto">
              <a:lnSpc>
                <a:spcPct val="150000"/>
              </a:lnSpc>
              <a:spcBef>
                <a:spcPts val="0"/>
              </a:spcBef>
              <a:spcAft>
                <a:spcPts val="0"/>
              </a:spcAft>
              <a:buFontTx/>
              <a:buChar char="-"/>
              <a:defRPr/>
            </a:pPr>
            <a:r>
              <a:rPr lang="en-US" sz="2000" dirty="0" err="1" smtClean="0">
                <a:solidFill>
                  <a:schemeClr val="accent4">
                    <a:lumMod val="75000"/>
                    <a:lumOff val="25000"/>
                  </a:schemeClr>
                </a:solidFill>
                <a:latin typeface="Times New Roman" pitchFamily="18" charset="0"/>
                <a:cs typeface="Times New Roman" pitchFamily="18" charset="0"/>
              </a:rPr>
              <a:t>Xác</a:t>
            </a:r>
            <a:r>
              <a:rPr lang="en-US" sz="2000" dirty="0" smtClean="0">
                <a:solidFill>
                  <a:schemeClr val="accent4">
                    <a:lumMod val="75000"/>
                    <a:lumOff val="25000"/>
                  </a:schemeClr>
                </a:solidFill>
                <a:latin typeface="Times New Roman" pitchFamily="18" charset="0"/>
                <a:cs typeface="Times New Roman" pitchFamily="18" charset="0"/>
              </a:rPr>
              <a:t> </a:t>
            </a:r>
            <a:r>
              <a:rPr lang="en-US" sz="2000" dirty="0" err="1" smtClean="0">
                <a:solidFill>
                  <a:schemeClr val="accent4">
                    <a:lumMod val="75000"/>
                    <a:lumOff val="25000"/>
                  </a:schemeClr>
                </a:solidFill>
                <a:latin typeface="Times New Roman" pitchFamily="18" charset="0"/>
                <a:cs typeface="Times New Roman" pitchFamily="18" charset="0"/>
              </a:rPr>
              <a:t>nhận</a:t>
            </a:r>
            <a:r>
              <a:rPr lang="en-US" sz="2000" dirty="0" smtClean="0">
                <a:solidFill>
                  <a:schemeClr val="accent4">
                    <a:lumMod val="75000"/>
                    <a:lumOff val="25000"/>
                  </a:schemeClr>
                </a:solidFill>
                <a:latin typeface="Times New Roman" pitchFamily="18" charset="0"/>
                <a:cs typeface="Times New Roman" pitchFamily="18" charset="0"/>
              </a:rPr>
              <a:t> </a:t>
            </a:r>
            <a:r>
              <a:rPr lang="en-US" sz="2000" dirty="0" err="1" smtClean="0">
                <a:solidFill>
                  <a:schemeClr val="accent4">
                    <a:lumMod val="75000"/>
                    <a:lumOff val="25000"/>
                  </a:schemeClr>
                </a:solidFill>
                <a:latin typeface="Times New Roman" pitchFamily="18" charset="0"/>
                <a:cs typeface="Times New Roman" pitchFamily="18" charset="0"/>
              </a:rPr>
              <a:t>và</a:t>
            </a:r>
            <a:r>
              <a:rPr lang="en-US" sz="2000" dirty="0" smtClean="0">
                <a:solidFill>
                  <a:schemeClr val="accent4">
                    <a:lumMod val="75000"/>
                    <a:lumOff val="25000"/>
                  </a:schemeClr>
                </a:solidFill>
                <a:latin typeface="Times New Roman" pitchFamily="18" charset="0"/>
                <a:cs typeface="Times New Roman" pitchFamily="18" charset="0"/>
              </a:rPr>
              <a:t> l</a:t>
            </a:r>
            <a:r>
              <a:rPr lang="vi-VN" sz="2000" dirty="0" smtClean="0">
                <a:solidFill>
                  <a:schemeClr val="accent4">
                    <a:lumMod val="75000"/>
                    <a:lumOff val="25000"/>
                  </a:schemeClr>
                </a:solidFill>
                <a:latin typeface="Times New Roman" pitchFamily="18" charset="0"/>
                <a:cs typeface="Times New Roman" pitchFamily="18" charset="0"/>
              </a:rPr>
              <a:t>ư</a:t>
            </a:r>
            <a:r>
              <a:rPr lang="en-US" sz="2000" dirty="0" smtClean="0">
                <a:solidFill>
                  <a:schemeClr val="accent4">
                    <a:lumMod val="75000"/>
                    <a:lumOff val="25000"/>
                  </a:schemeClr>
                </a:solidFill>
                <a:latin typeface="Times New Roman" pitchFamily="18" charset="0"/>
                <a:cs typeface="Times New Roman" pitchFamily="18" charset="0"/>
              </a:rPr>
              <a:t>u </a:t>
            </a:r>
            <a:r>
              <a:rPr lang="en-US" sz="2000" dirty="0" err="1" smtClean="0">
                <a:solidFill>
                  <a:schemeClr val="accent4">
                    <a:lumMod val="75000"/>
                    <a:lumOff val="25000"/>
                  </a:schemeClr>
                </a:solidFill>
                <a:latin typeface="Times New Roman" pitchFamily="18" charset="0"/>
                <a:cs typeface="Times New Roman" pitchFamily="18" charset="0"/>
              </a:rPr>
              <a:t>biên</a:t>
            </a:r>
            <a:r>
              <a:rPr lang="en-US" sz="2000" dirty="0" smtClean="0">
                <a:solidFill>
                  <a:schemeClr val="accent4">
                    <a:lumMod val="75000"/>
                    <a:lumOff val="25000"/>
                  </a:schemeClr>
                </a:solidFill>
                <a:latin typeface="Times New Roman" pitchFamily="18" charset="0"/>
                <a:cs typeface="Times New Roman" pitchFamily="18" charset="0"/>
              </a:rPr>
              <a:t> </a:t>
            </a:r>
            <a:r>
              <a:rPr lang="en-US" sz="2000" dirty="0" err="1" smtClean="0">
                <a:solidFill>
                  <a:schemeClr val="accent4">
                    <a:lumMod val="75000"/>
                    <a:lumOff val="25000"/>
                  </a:schemeClr>
                </a:solidFill>
                <a:latin typeface="Times New Roman" pitchFamily="18" charset="0"/>
                <a:cs typeface="Times New Roman" pitchFamily="18" charset="0"/>
              </a:rPr>
              <a:t>bản</a:t>
            </a:r>
            <a:r>
              <a:rPr lang="en-US" sz="2000" dirty="0" smtClean="0">
                <a:solidFill>
                  <a:schemeClr val="accent4">
                    <a:lumMod val="75000"/>
                    <a:lumOff val="25000"/>
                  </a:schemeClr>
                </a:solidFill>
                <a:latin typeface="Times New Roman" pitchFamily="18" charset="0"/>
                <a:cs typeface="Times New Roman" pitchFamily="18" charset="0"/>
              </a:rPr>
              <a:t> </a:t>
            </a:r>
            <a:r>
              <a:rPr lang="en-US" sz="2000" dirty="0" err="1" smtClean="0">
                <a:solidFill>
                  <a:schemeClr val="accent4">
                    <a:lumMod val="75000"/>
                    <a:lumOff val="25000"/>
                  </a:schemeClr>
                </a:solidFill>
                <a:latin typeface="Times New Roman" pitchFamily="18" charset="0"/>
                <a:cs typeface="Times New Roman" pitchFamily="18" charset="0"/>
              </a:rPr>
              <a:t>giao</a:t>
            </a:r>
            <a:r>
              <a:rPr lang="en-US" sz="2000" dirty="0" smtClean="0">
                <a:solidFill>
                  <a:schemeClr val="accent4">
                    <a:lumMod val="75000"/>
                    <a:lumOff val="25000"/>
                  </a:schemeClr>
                </a:solidFill>
                <a:latin typeface="Times New Roman" pitchFamily="18" charset="0"/>
                <a:cs typeface="Times New Roman" pitchFamily="18" charset="0"/>
              </a:rPr>
              <a:t> </a:t>
            </a:r>
            <a:r>
              <a:rPr lang="en-US" sz="2000" dirty="0" err="1" smtClean="0">
                <a:solidFill>
                  <a:schemeClr val="accent4">
                    <a:lumMod val="75000"/>
                    <a:lumOff val="25000"/>
                  </a:schemeClr>
                </a:solidFill>
                <a:latin typeface="Times New Roman" pitchFamily="18" charset="0"/>
                <a:cs typeface="Times New Roman" pitchFamily="18" charset="0"/>
              </a:rPr>
              <a:t>nhận</a:t>
            </a:r>
            <a:r>
              <a:rPr lang="en-US" sz="2000" dirty="0" smtClean="0">
                <a:solidFill>
                  <a:schemeClr val="accent4">
                    <a:lumMod val="75000"/>
                    <a:lumOff val="25000"/>
                  </a:schemeClr>
                </a:solidFill>
                <a:latin typeface="Times New Roman" pitchFamily="18" charset="0"/>
                <a:cs typeface="Times New Roman" pitchFamily="18" charset="0"/>
              </a:rPr>
              <a:t> </a:t>
            </a:r>
            <a:r>
              <a:rPr lang="en-US" sz="2000" dirty="0" err="1" smtClean="0">
                <a:solidFill>
                  <a:schemeClr val="accent4">
                    <a:lumMod val="75000"/>
                    <a:lumOff val="25000"/>
                  </a:schemeClr>
                </a:solidFill>
                <a:latin typeface="Times New Roman" pitchFamily="18" charset="0"/>
                <a:cs typeface="Times New Roman" pitchFamily="18" charset="0"/>
              </a:rPr>
              <a:t>tài</a:t>
            </a:r>
            <a:r>
              <a:rPr lang="en-US" sz="2000" dirty="0" smtClean="0">
                <a:solidFill>
                  <a:schemeClr val="accent4">
                    <a:lumMod val="75000"/>
                    <a:lumOff val="25000"/>
                  </a:schemeClr>
                </a:solidFill>
                <a:latin typeface="Times New Roman" pitchFamily="18" charset="0"/>
                <a:cs typeface="Times New Roman" pitchFamily="18" charset="0"/>
              </a:rPr>
              <a:t> </a:t>
            </a:r>
            <a:r>
              <a:rPr lang="en-US" sz="2000" dirty="0" err="1" smtClean="0">
                <a:solidFill>
                  <a:schemeClr val="accent4">
                    <a:lumMod val="75000"/>
                    <a:lumOff val="25000"/>
                  </a:schemeClr>
                </a:solidFill>
                <a:latin typeface="Times New Roman" pitchFamily="18" charset="0"/>
                <a:cs typeface="Times New Roman" pitchFamily="18" charset="0"/>
              </a:rPr>
              <a:t>sản</a:t>
            </a:r>
            <a:endParaRPr lang="en-US" sz="2000" dirty="0" smtClean="0">
              <a:solidFill>
                <a:schemeClr val="accent4">
                  <a:lumMod val="75000"/>
                  <a:lumOff val="25000"/>
                </a:schemeClr>
              </a:solidFill>
              <a:latin typeface="Times New Roman" pitchFamily="18" charset="0"/>
              <a:cs typeface="Times New Roman" pitchFamily="18" charset="0"/>
            </a:endParaRPr>
          </a:p>
          <a:p>
            <a:pPr fontAlgn="auto">
              <a:lnSpc>
                <a:spcPct val="150000"/>
              </a:lnSpc>
              <a:spcBef>
                <a:spcPts val="0"/>
              </a:spcBef>
              <a:spcAft>
                <a:spcPts val="0"/>
              </a:spcAft>
              <a:buFontTx/>
              <a:buChar char="-"/>
              <a:defRPr/>
            </a:pPr>
            <a:r>
              <a:rPr lang="en-US" sz="2000" dirty="0" smtClean="0">
                <a:solidFill>
                  <a:schemeClr val="accent4">
                    <a:lumMod val="75000"/>
                    <a:lumOff val="25000"/>
                  </a:schemeClr>
                </a:solidFill>
                <a:latin typeface="Times New Roman" pitchFamily="18" charset="0"/>
                <a:cs typeface="Times New Roman" pitchFamily="18" charset="0"/>
              </a:rPr>
              <a:t> </a:t>
            </a:r>
            <a:r>
              <a:rPr lang="en-US" sz="2000" dirty="0" err="1" smtClean="0">
                <a:solidFill>
                  <a:schemeClr val="accent4">
                    <a:lumMod val="75000"/>
                    <a:lumOff val="25000"/>
                  </a:schemeClr>
                </a:solidFill>
                <a:latin typeface="Times New Roman" pitchFamily="18" charset="0"/>
                <a:cs typeface="Times New Roman" pitchFamily="18" charset="0"/>
              </a:rPr>
              <a:t>Nhập</a:t>
            </a:r>
            <a:r>
              <a:rPr lang="en-US" sz="2000" dirty="0" smtClean="0">
                <a:solidFill>
                  <a:schemeClr val="accent4">
                    <a:lumMod val="75000"/>
                    <a:lumOff val="25000"/>
                  </a:schemeClr>
                </a:solidFill>
                <a:latin typeface="Times New Roman" pitchFamily="18" charset="0"/>
                <a:cs typeface="Times New Roman" pitchFamily="18" charset="0"/>
              </a:rPr>
              <a:t>, </a:t>
            </a:r>
            <a:r>
              <a:rPr lang="en-US" sz="2000" dirty="0" err="1" smtClean="0">
                <a:solidFill>
                  <a:schemeClr val="accent4">
                    <a:lumMod val="75000"/>
                    <a:lumOff val="25000"/>
                  </a:schemeClr>
                </a:solidFill>
                <a:latin typeface="Times New Roman" pitchFamily="18" charset="0"/>
                <a:cs typeface="Times New Roman" pitchFamily="18" charset="0"/>
              </a:rPr>
              <a:t>theo</a:t>
            </a:r>
            <a:r>
              <a:rPr lang="en-US" sz="2000" dirty="0" smtClean="0">
                <a:solidFill>
                  <a:schemeClr val="accent4">
                    <a:lumMod val="75000"/>
                    <a:lumOff val="25000"/>
                  </a:schemeClr>
                </a:solidFill>
                <a:latin typeface="Times New Roman" pitchFamily="18" charset="0"/>
                <a:cs typeface="Times New Roman" pitchFamily="18" charset="0"/>
              </a:rPr>
              <a:t> </a:t>
            </a:r>
            <a:r>
              <a:rPr lang="en-US" sz="2000" dirty="0" err="1" smtClean="0">
                <a:solidFill>
                  <a:schemeClr val="accent4">
                    <a:lumMod val="75000"/>
                    <a:lumOff val="25000"/>
                  </a:schemeClr>
                </a:solidFill>
                <a:latin typeface="Times New Roman" pitchFamily="18" charset="0"/>
                <a:cs typeface="Times New Roman" pitchFamily="18" charset="0"/>
              </a:rPr>
              <a:t>dõi</a:t>
            </a:r>
            <a:r>
              <a:rPr lang="en-US" sz="2000" dirty="0" smtClean="0">
                <a:solidFill>
                  <a:schemeClr val="accent4">
                    <a:lumMod val="75000"/>
                    <a:lumOff val="25000"/>
                  </a:schemeClr>
                </a:solidFill>
                <a:latin typeface="Times New Roman" pitchFamily="18" charset="0"/>
                <a:cs typeface="Times New Roman" pitchFamily="18" charset="0"/>
              </a:rPr>
              <a:t>, </a:t>
            </a:r>
            <a:r>
              <a:rPr lang="en-US" sz="2000" dirty="0" err="1" smtClean="0">
                <a:solidFill>
                  <a:schemeClr val="accent4">
                    <a:lumMod val="75000"/>
                    <a:lumOff val="25000"/>
                  </a:schemeClr>
                </a:solidFill>
                <a:latin typeface="Times New Roman" pitchFamily="18" charset="0"/>
                <a:cs typeface="Times New Roman" pitchFamily="18" charset="0"/>
              </a:rPr>
              <a:t>quản</a:t>
            </a:r>
            <a:r>
              <a:rPr lang="en-US" sz="2000" dirty="0" smtClean="0">
                <a:solidFill>
                  <a:schemeClr val="accent4">
                    <a:lumMod val="75000"/>
                    <a:lumOff val="25000"/>
                  </a:schemeClr>
                </a:solidFill>
                <a:latin typeface="Times New Roman" pitchFamily="18" charset="0"/>
                <a:cs typeface="Times New Roman" pitchFamily="18" charset="0"/>
              </a:rPr>
              <a:t> </a:t>
            </a:r>
            <a:r>
              <a:rPr lang="en-US" sz="2000" dirty="0" err="1" smtClean="0">
                <a:solidFill>
                  <a:schemeClr val="accent4">
                    <a:lumMod val="75000"/>
                    <a:lumOff val="25000"/>
                  </a:schemeClr>
                </a:solidFill>
                <a:latin typeface="Times New Roman" pitchFamily="18" charset="0"/>
                <a:cs typeface="Times New Roman" pitchFamily="18" charset="0"/>
              </a:rPr>
              <a:t>lý</a:t>
            </a:r>
            <a:r>
              <a:rPr lang="en-US" sz="2000" dirty="0" smtClean="0">
                <a:solidFill>
                  <a:schemeClr val="accent4">
                    <a:lumMod val="75000"/>
                    <a:lumOff val="25000"/>
                  </a:schemeClr>
                </a:solidFill>
                <a:latin typeface="Times New Roman" pitchFamily="18" charset="0"/>
                <a:cs typeface="Times New Roman" pitchFamily="18" charset="0"/>
              </a:rPr>
              <a:t>, </a:t>
            </a:r>
            <a:r>
              <a:rPr lang="en-US" sz="2000" dirty="0" err="1" smtClean="0">
                <a:solidFill>
                  <a:schemeClr val="accent4">
                    <a:lumMod val="75000"/>
                    <a:lumOff val="25000"/>
                  </a:schemeClr>
                </a:solidFill>
                <a:latin typeface="Times New Roman" pitchFamily="18" charset="0"/>
                <a:cs typeface="Times New Roman" pitchFamily="18" charset="0"/>
              </a:rPr>
              <a:t>khai</a:t>
            </a:r>
            <a:r>
              <a:rPr lang="en-US" sz="2000" dirty="0" smtClean="0">
                <a:solidFill>
                  <a:schemeClr val="accent4">
                    <a:lumMod val="75000"/>
                    <a:lumOff val="25000"/>
                  </a:schemeClr>
                </a:solidFill>
                <a:latin typeface="Times New Roman" pitchFamily="18" charset="0"/>
                <a:cs typeface="Times New Roman" pitchFamily="18" charset="0"/>
              </a:rPr>
              <a:t> </a:t>
            </a:r>
            <a:r>
              <a:rPr lang="en-US" sz="2000" dirty="0" err="1" smtClean="0">
                <a:solidFill>
                  <a:schemeClr val="accent4">
                    <a:lumMod val="75000"/>
                    <a:lumOff val="25000"/>
                  </a:schemeClr>
                </a:solidFill>
                <a:latin typeface="Times New Roman" pitchFamily="18" charset="0"/>
                <a:cs typeface="Times New Roman" pitchFamily="18" charset="0"/>
              </a:rPr>
              <a:t>th</a:t>
            </a:r>
            <a:r>
              <a:rPr lang="en-US" sz="2000" dirty="0" smtClean="0">
                <a:solidFill>
                  <a:schemeClr val="accent4">
                    <a:lumMod val="75000"/>
                    <a:lumOff val="25000"/>
                  </a:schemeClr>
                </a:solidFill>
                <a:latin typeface="Times New Roman" pitchFamily="18" charset="0"/>
                <a:cs typeface="Times New Roman" pitchFamily="18" charset="0"/>
              </a:rPr>
              <a:t> </a:t>
            </a:r>
            <a:r>
              <a:rPr lang="en-US" sz="2000" dirty="0" err="1" smtClean="0">
                <a:solidFill>
                  <a:schemeClr val="accent4">
                    <a:lumMod val="75000"/>
                    <a:lumOff val="25000"/>
                  </a:schemeClr>
                </a:solidFill>
                <a:latin typeface="Times New Roman" pitchFamily="18" charset="0"/>
                <a:cs typeface="Times New Roman" pitchFamily="18" charset="0"/>
              </a:rPr>
              <a:t>ác</a:t>
            </a:r>
            <a:r>
              <a:rPr lang="en-US" sz="2000" dirty="0" smtClean="0">
                <a:solidFill>
                  <a:schemeClr val="accent4">
                    <a:lumMod val="75000"/>
                    <a:lumOff val="25000"/>
                  </a:schemeClr>
                </a:solidFill>
                <a:latin typeface="Times New Roman" pitchFamily="18" charset="0"/>
                <a:cs typeface="Times New Roman" pitchFamily="18" charset="0"/>
              </a:rPr>
              <a:t> s</a:t>
            </a:r>
            <a:r>
              <a:rPr lang="vi-VN" sz="2000" dirty="0" smtClean="0">
                <a:solidFill>
                  <a:schemeClr val="accent4">
                    <a:lumMod val="75000"/>
                    <a:lumOff val="25000"/>
                  </a:schemeClr>
                </a:solidFill>
                <a:latin typeface="Times New Roman" pitchFamily="18" charset="0"/>
                <a:cs typeface="Times New Roman" pitchFamily="18" charset="0"/>
              </a:rPr>
              <a:t>ử</a:t>
            </a:r>
            <a:r>
              <a:rPr lang="en-US" sz="2000" dirty="0" smtClean="0">
                <a:solidFill>
                  <a:schemeClr val="accent4">
                    <a:lumMod val="75000"/>
                    <a:lumOff val="25000"/>
                  </a:schemeClr>
                </a:solidFill>
                <a:latin typeface="Times New Roman" pitchFamily="18" charset="0"/>
                <a:cs typeface="Times New Roman" pitchFamily="18" charset="0"/>
              </a:rPr>
              <a:t> </a:t>
            </a:r>
            <a:r>
              <a:rPr lang="en-US" sz="2000" dirty="0" err="1" smtClean="0">
                <a:solidFill>
                  <a:schemeClr val="accent4">
                    <a:lumMod val="75000"/>
                    <a:lumOff val="25000"/>
                  </a:schemeClr>
                </a:solidFill>
                <a:latin typeface="Times New Roman" pitchFamily="18" charset="0"/>
                <a:cs typeface="Times New Roman" pitchFamily="18" charset="0"/>
              </a:rPr>
              <a:t>dụng</a:t>
            </a:r>
            <a:r>
              <a:rPr lang="en-US" sz="2000" dirty="0" smtClean="0">
                <a:solidFill>
                  <a:schemeClr val="accent4">
                    <a:lumMod val="75000"/>
                    <a:lumOff val="25000"/>
                  </a:schemeClr>
                </a:solidFill>
                <a:latin typeface="Times New Roman" pitchFamily="18" charset="0"/>
                <a:cs typeface="Times New Roman" pitchFamily="18" charset="0"/>
              </a:rPr>
              <a:t>, </a:t>
            </a:r>
            <a:r>
              <a:rPr lang="en-US" sz="2000" dirty="0" err="1" smtClean="0">
                <a:solidFill>
                  <a:schemeClr val="accent4">
                    <a:lumMod val="75000"/>
                    <a:lumOff val="25000"/>
                  </a:schemeClr>
                </a:solidFill>
                <a:latin typeface="Times New Roman" pitchFamily="18" charset="0"/>
                <a:cs typeface="Times New Roman" pitchFamily="18" charset="0"/>
              </a:rPr>
              <a:t>duy</a:t>
            </a:r>
            <a:r>
              <a:rPr lang="en-US" sz="2000" dirty="0" smtClean="0">
                <a:solidFill>
                  <a:schemeClr val="accent4">
                    <a:lumMod val="75000"/>
                    <a:lumOff val="25000"/>
                  </a:schemeClr>
                </a:solidFill>
                <a:latin typeface="Times New Roman" pitchFamily="18" charset="0"/>
                <a:cs typeface="Times New Roman" pitchFamily="18" charset="0"/>
              </a:rPr>
              <a:t> </a:t>
            </a:r>
            <a:r>
              <a:rPr lang="en-US" sz="2000" dirty="0" err="1" smtClean="0">
                <a:solidFill>
                  <a:schemeClr val="accent4">
                    <a:lumMod val="75000"/>
                    <a:lumOff val="25000"/>
                  </a:schemeClr>
                </a:solidFill>
                <a:latin typeface="Times New Roman" pitchFamily="18" charset="0"/>
                <a:cs typeface="Times New Roman" pitchFamily="18" charset="0"/>
              </a:rPr>
              <a:t>trì</a:t>
            </a:r>
            <a:r>
              <a:rPr lang="en-US" sz="2000" dirty="0" smtClean="0">
                <a:solidFill>
                  <a:schemeClr val="accent4">
                    <a:lumMod val="75000"/>
                    <a:lumOff val="25000"/>
                  </a:schemeClr>
                </a:solidFill>
                <a:latin typeface="Times New Roman" pitchFamily="18" charset="0"/>
                <a:cs typeface="Times New Roman" pitchFamily="18" charset="0"/>
              </a:rPr>
              <a:t>, s</a:t>
            </a:r>
            <a:r>
              <a:rPr lang="vi-VN" sz="2000" dirty="0" smtClean="0">
                <a:solidFill>
                  <a:schemeClr val="accent4">
                    <a:lumMod val="75000"/>
                    <a:lumOff val="25000"/>
                  </a:schemeClr>
                </a:solidFill>
                <a:latin typeface="Times New Roman" pitchFamily="18" charset="0"/>
                <a:cs typeface="Times New Roman" pitchFamily="18" charset="0"/>
              </a:rPr>
              <a:t>ửa </a:t>
            </a:r>
            <a:r>
              <a:rPr lang="en-US" sz="2000" dirty="0" err="1" smtClean="0">
                <a:solidFill>
                  <a:schemeClr val="accent4">
                    <a:lumMod val="75000"/>
                    <a:lumOff val="25000"/>
                  </a:schemeClr>
                </a:solidFill>
                <a:latin typeface="Times New Roman" pitchFamily="18" charset="0"/>
                <a:cs typeface="Times New Roman" pitchFamily="18" charset="0"/>
              </a:rPr>
              <a:t>ch</a:t>
            </a:r>
            <a:r>
              <a:rPr lang="vi-VN" sz="2000" dirty="0" smtClean="0">
                <a:solidFill>
                  <a:schemeClr val="accent4">
                    <a:lumMod val="75000"/>
                    <a:lumOff val="25000"/>
                  </a:schemeClr>
                </a:solidFill>
                <a:latin typeface="Times New Roman" pitchFamily="18" charset="0"/>
                <a:cs typeface="Times New Roman" pitchFamily="18" charset="0"/>
              </a:rPr>
              <a:t>ữa</a:t>
            </a:r>
            <a:r>
              <a:rPr lang="en-US" sz="2000" dirty="0" smtClean="0">
                <a:solidFill>
                  <a:schemeClr val="accent4">
                    <a:lumMod val="75000"/>
                    <a:lumOff val="25000"/>
                  </a:schemeClr>
                </a:solidFill>
                <a:latin typeface="Times New Roman" pitchFamily="18" charset="0"/>
                <a:cs typeface="Times New Roman" pitchFamily="18" charset="0"/>
              </a:rPr>
              <a:t>, </a:t>
            </a:r>
            <a:r>
              <a:rPr lang="en-US" sz="2000" dirty="0" err="1" smtClean="0">
                <a:solidFill>
                  <a:schemeClr val="accent4">
                    <a:lumMod val="75000"/>
                    <a:lumOff val="25000"/>
                  </a:schemeClr>
                </a:solidFill>
                <a:latin typeface="Times New Roman" pitchFamily="18" charset="0"/>
                <a:cs typeface="Times New Roman" pitchFamily="18" charset="0"/>
              </a:rPr>
              <a:t>thanh</a:t>
            </a:r>
            <a:r>
              <a:rPr lang="en-US" sz="2000" dirty="0" smtClean="0">
                <a:solidFill>
                  <a:schemeClr val="accent4">
                    <a:lumMod val="75000"/>
                    <a:lumOff val="25000"/>
                  </a:schemeClr>
                </a:solidFill>
                <a:latin typeface="Times New Roman" pitchFamily="18" charset="0"/>
                <a:cs typeface="Times New Roman" pitchFamily="18" charset="0"/>
              </a:rPr>
              <a:t> </a:t>
            </a:r>
            <a:r>
              <a:rPr lang="en-US" sz="2000" dirty="0" err="1" smtClean="0">
                <a:solidFill>
                  <a:schemeClr val="accent4">
                    <a:lumMod val="75000"/>
                    <a:lumOff val="25000"/>
                  </a:schemeClr>
                </a:solidFill>
                <a:latin typeface="Times New Roman" pitchFamily="18" charset="0"/>
                <a:cs typeface="Times New Roman" pitchFamily="18" charset="0"/>
              </a:rPr>
              <a:t>lý</a:t>
            </a:r>
            <a:r>
              <a:rPr lang="en-US" sz="2000" dirty="0" smtClean="0">
                <a:solidFill>
                  <a:schemeClr val="accent4">
                    <a:lumMod val="75000"/>
                    <a:lumOff val="25000"/>
                  </a:schemeClr>
                </a:solidFill>
                <a:latin typeface="Times New Roman" pitchFamily="18" charset="0"/>
                <a:cs typeface="Times New Roman" pitchFamily="18" charset="0"/>
              </a:rPr>
              <a:t> </a:t>
            </a:r>
            <a:r>
              <a:rPr lang="en-US" sz="2000" dirty="0" err="1" smtClean="0">
                <a:solidFill>
                  <a:schemeClr val="accent4">
                    <a:lumMod val="75000"/>
                    <a:lumOff val="25000"/>
                  </a:schemeClr>
                </a:solidFill>
                <a:latin typeface="Times New Roman" pitchFamily="18" charset="0"/>
                <a:cs typeface="Times New Roman" pitchFamily="18" charset="0"/>
              </a:rPr>
              <a:t>tài</a:t>
            </a:r>
            <a:r>
              <a:rPr lang="en-US" sz="2000" dirty="0" smtClean="0">
                <a:solidFill>
                  <a:schemeClr val="accent4">
                    <a:lumMod val="75000"/>
                    <a:lumOff val="25000"/>
                  </a:schemeClr>
                </a:solidFill>
                <a:latin typeface="Times New Roman" pitchFamily="18" charset="0"/>
                <a:cs typeface="Times New Roman" pitchFamily="18" charset="0"/>
              </a:rPr>
              <a:t> </a:t>
            </a:r>
            <a:r>
              <a:rPr lang="en-US" sz="2000" dirty="0" err="1" smtClean="0">
                <a:solidFill>
                  <a:schemeClr val="accent4">
                    <a:lumMod val="75000"/>
                    <a:lumOff val="25000"/>
                  </a:schemeClr>
                </a:solidFill>
                <a:latin typeface="Times New Roman" pitchFamily="18" charset="0"/>
                <a:cs typeface="Times New Roman" pitchFamily="18" charset="0"/>
              </a:rPr>
              <a:t>sản</a:t>
            </a:r>
            <a:r>
              <a:rPr lang="en-US" sz="2000" dirty="0" smtClean="0">
                <a:solidFill>
                  <a:schemeClr val="accent4">
                    <a:lumMod val="75000"/>
                    <a:lumOff val="25000"/>
                  </a:schemeClr>
                </a:solidFill>
                <a:latin typeface="Times New Roman" pitchFamily="18" charset="0"/>
                <a:cs typeface="Times New Roman" pitchFamily="18" charset="0"/>
              </a:rPr>
              <a:t> </a:t>
            </a:r>
            <a:r>
              <a:rPr lang="en-US" sz="2000" dirty="0" err="1" smtClean="0">
                <a:solidFill>
                  <a:schemeClr val="accent4">
                    <a:lumMod val="75000"/>
                    <a:lumOff val="25000"/>
                  </a:schemeClr>
                </a:solidFill>
                <a:latin typeface="Times New Roman" pitchFamily="18" charset="0"/>
                <a:cs typeface="Times New Roman" pitchFamily="18" charset="0"/>
              </a:rPr>
              <a:t>tr</a:t>
            </a:r>
            <a:r>
              <a:rPr lang="en-US" sz="2000" dirty="0" smtClean="0">
                <a:solidFill>
                  <a:schemeClr val="accent4">
                    <a:lumMod val="75000"/>
                    <a:lumOff val="25000"/>
                  </a:schemeClr>
                </a:solidFill>
                <a:latin typeface="Times New Roman" pitchFamily="18" charset="0"/>
                <a:cs typeface="Times New Roman" pitchFamily="18" charset="0"/>
              </a:rPr>
              <a:t> </a:t>
            </a:r>
            <a:r>
              <a:rPr lang="en-US" sz="2000" dirty="0" err="1" smtClean="0">
                <a:solidFill>
                  <a:schemeClr val="accent4">
                    <a:lumMod val="75000"/>
                    <a:lumOff val="25000"/>
                  </a:schemeClr>
                </a:solidFill>
                <a:latin typeface="Times New Roman" pitchFamily="18" charset="0"/>
                <a:cs typeface="Times New Roman" pitchFamily="18" charset="0"/>
              </a:rPr>
              <a:t>ên</a:t>
            </a:r>
            <a:r>
              <a:rPr lang="en-US" sz="2000" dirty="0" smtClean="0">
                <a:solidFill>
                  <a:schemeClr val="accent4">
                    <a:lumMod val="75000"/>
                    <a:lumOff val="25000"/>
                  </a:schemeClr>
                </a:solidFill>
                <a:latin typeface="Times New Roman" pitchFamily="18" charset="0"/>
                <a:cs typeface="Times New Roman" pitchFamily="18" charset="0"/>
              </a:rPr>
              <a:t> </a:t>
            </a:r>
            <a:r>
              <a:rPr lang="en-US" sz="2000" dirty="0" err="1" smtClean="0">
                <a:solidFill>
                  <a:schemeClr val="accent4">
                    <a:lumMod val="75000"/>
                    <a:lumOff val="25000"/>
                  </a:schemeClr>
                </a:solidFill>
                <a:latin typeface="Times New Roman" pitchFamily="18" charset="0"/>
                <a:cs typeface="Times New Roman" pitchFamily="18" charset="0"/>
              </a:rPr>
              <a:t>phần</a:t>
            </a:r>
            <a:r>
              <a:rPr lang="en-US" sz="2000" dirty="0" smtClean="0">
                <a:solidFill>
                  <a:schemeClr val="accent4">
                    <a:lumMod val="75000"/>
                    <a:lumOff val="25000"/>
                  </a:schemeClr>
                </a:solidFill>
                <a:latin typeface="Times New Roman" pitchFamily="18" charset="0"/>
                <a:cs typeface="Times New Roman" pitchFamily="18" charset="0"/>
              </a:rPr>
              <a:t> </a:t>
            </a:r>
            <a:r>
              <a:rPr lang="en-US" sz="2000" dirty="0" err="1" smtClean="0">
                <a:solidFill>
                  <a:schemeClr val="accent4">
                    <a:lumMod val="75000"/>
                    <a:lumOff val="25000"/>
                  </a:schemeClr>
                </a:solidFill>
                <a:latin typeface="Times New Roman" pitchFamily="18" charset="0"/>
                <a:cs typeface="Times New Roman" pitchFamily="18" charset="0"/>
              </a:rPr>
              <a:t>mềm</a:t>
            </a:r>
            <a:r>
              <a:rPr lang="en-US" sz="2000" dirty="0" smtClean="0">
                <a:solidFill>
                  <a:schemeClr val="accent4">
                    <a:lumMod val="75000"/>
                    <a:lumOff val="25000"/>
                  </a:schemeClr>
                </a:solidFill>
                <a:latin typeface="Times New Roman" pitchFamily="18" charset="0"/>
                <a:cs typeface="Times New Roman" pitchFamily="18" charset="0"/>
              </a:rPr>
              <a:t> QLTS.</a:t>
            </a:r>
          </a:p>
          <a:p>
            <a:pPr fontAlgn="auto">
              <a:lnSpc>
                <a:spcPct val="150000"/>
              </a:lnSpc>
              <a:spcBef>
                <a:spcPts val="0"/>
              </a:spcBef>
              <a:spcAft>
                <a:spcPts val="0"/>
              </a:spcAft>
              <a:defRPr/>
            </a:pPr>
            <a:r>
              <a:rPr lang="vi-VN" sz="2000" b="1" dirty="0" smtClean="0">
                <a:solidFill>
                  <a:schemeClr val="accent4">
                    <a:lumMod val="75000"/>
                    <a:lumOff val="25000"/>
                  </a:schemeClr>
                </a:solidFill>
                <a:latin typeface="Times New Roman" pitchFamily="18" charset="0"/>
                <a:cs typeface="Times New Roman" pitchFamily="18" charset="0"/>
              </a:rPr>
              <a:t>- </a:t>
            </a:r>
            <a:r>
              <a:rPr lang="vi-VN" sz="2000" b="1" dirty="0">
                <a:solidFill>
                  <a:schemeClr val="accent4">
                    <a:lumMod val="75000"/>
                    <a:lumOff val="25000"/>
                  </a:schemeClr>
                </a:solidFill>
                <a:latin typeface="Times New Roman" pitchFamily="18" charset="0"/>
                <a:cs typeface="Times New Roman" pitchFamily="18" charset="0"/>
              </a:rPr>
              <a:t>Hoàn thiện, triển khai đưa mô hình trường học điện tử vào hoạt động</a:t>
            </a:r>
            <a:r>
              <a:rPr lang="vi-VN" sz="2000" dirty="0" smtClean="0">
                <a:solidFill>
                  <a:schemeClr val="accent4">
                    <a:lumMod val="75000"/>
                    <a:lumOff val="25000"/>
                  </a:schemeClr>
                </a:solidFill>
                <a:latin typeface="Times New Roman" pitchFamily="18" charset="0"/>
                <a:cs typeface="Times New Roman" pitchFamily="18" charset="0"/>
              </a:rPr>
              <a:t>:</a:t>
            </a:r>
            <a:endParaRPr lang="en-US" sz="2000" dirty="0">
              <a:solidFill>
                <a:schemeClr val="accent4">
                  <a:lumMod val="75000"/>
                  <a:lumOff val="25000"/>
                </a:schemeClr>
              </a:solidFill>
              <a:latin typeface="Times New Roman" pitchFamily="18" charset="0"/>
              <a:cs typeface="Times New Roman" pitchFamily="18" charset="0"/>
            </a:endParaRPr>
          </a:p>
        </p:txBody>
      </p:sp>
      <p:sp>
        <p:nvSpPr>
          <p:cNvPr id="4" name="Action Button: Home 41">
            <a:hlinkClick r:id="rId2" action="ppaction://hlinksldjump" highlightClick="1"/>
          </p:cNvPr>
          <p:cNvSpPr>
            <a:spLocks noChangeArrowheads="1"/>
          </p:cNvSpPr>
          <p:nvPr/>
        </p:nvSpPr>
        <p:spPr bwMode="auto">
          <a:xfrm>
            <a:off x="8458200" y="5943600"/>
            <a:ext cx="457200" cy="304800"/>
          </a:xfrm>
          <a:prstGeom prst="actionButtonHome">
            <a:avLst/>
          </a:prstGeom>
          <a:solidFill>
            <a:schemeClr val="accent1"/>
          </a:solidFill>
          <a:ln w="9525" algn="ctr">
            <a:solidFill>
              <a:schemeClr val="tx1"/>
            </a:solidFill>
            <a:round/>
            <a:headEnd/>
            <a:tailEnd/>
          </a:ln>
        </p:spPr>
        <p:txBody>
          <a:bodyPr/>
          <a:lstStyle/>
          <a:p>
            <a:pPr defTabSz="957263"/>
            <a:endParaRPr lang="en-US" sz="190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685800" y="1648361"/>
            <a:ext cx="2895600" cy="1323439"/>
          </a:xfrm>
          <a:prstGeom prst="rect">
            <a:avLst/>
          </a:prstGeom>
        </p:spPr>
        <p:txBody>
          <a:bodyPr wrap="square">
            <a:spAutoFit/>
          </a:bodyPr>
          <a:lstStyle/>
          <a:p>
            <a:pPr algn="just" fontAlgn="auto">
              <a:spcBef>
                <a:spcPts val="0"/>
              </a:spcBef>
              <a:spcAft>
                <a:spcPts val="0"/>
              </a:spcAft>
              <a:defRPr/>
            </a:pPr>
            <a:r>
              <a:rPr lang="vi-VN" sz="2000" b="1" dirty="0">
                <a:solidFill>
                  <a:schemeClr val="accent4">
                    <a:lumMod val="75000"/>
                    <a:lumOff val="25000"/>
                  </a:schemeClr>
                </a:solidFill>
                <a:effectLst>
                  <a:outerShdw blurRad="38100" dist="38100" dir="2700000" algn="tl">
                    <a:srgbClr val="000000">
                      <a:alpha val="43137"/>
                    </a:srgbClr>
                  </a:outerShdw>
                </a:effectLst>
                <a:latin typeface="Times New Roman" pitchFamily="18" charset="0"/>
                <a:cs typeface="Times New Roman" pitchFamily="18" charset="0"/>
              </a:rPr>
              <a:t>III. Tổ chức triển khai xây dựng, cập nhật </a:t>
            </a:r>
            <a:endParaRPr lang="en-US" sz="2000" b="1" dirty="0">
              <a:solidFill>
                <a:schemeClr val="accent4">
                  <a:lumMod val="75000"/>
                  <a:lumOff val="25000"/>
                </a:schemeClr>
              </a:solidFill>
              <a:effectLst>
                <a:outerShdw blurRad="38100" dist="38100" dir="2700000" algn="tl">
                  <a:srgbClr val="000000">
                    <a:alpha val="43137"/>
                  </a:srgbClr>
                </a:outerShdw>
              </a:effectLst>
              <a:latin typeface="Times New Roman" pitchFamily="18" charset="0"/>
              <a:cs typeface="Times New Roman" pitchFamily="18" charset="0"/>
            </a:endParaRPr>
          </a:p>
          <a:p>
            <a:pPr algn="just" fontAlgn="auto">
              <a:spcBef>
                <a:spcPts val="0"/>
              </a:spcBef>
              <a:spcAft>
                <a:spcPts val="0"/>
              </a:spcAft>
              <a:defRPr/>
            </a:pPr>
            <a:r>
              <a:rPr lang="vi-VN" sz="2000" b="1" dirty="0">
                <a:solidFill>
                  <a:schemeClr val="accent4">
                    <a:lumMod val="75000"/>
                    <a:lumOff val="25000"/>
                  </a:schemeClr>
                </a:solidFill>
                <a:effectLst>
                  <a:outerShdw blurRad="38100" dist="38100" dir="2700000" algn="tl">
                    <a:srgbClr val="000000">
                      <a:alpha val="43137"/>
                    </a:srgbClr>
                  </a:outerShdw>
                </a:effectLst>
                <a:latin typeface="Times New Roman" pitchFamily="18" charset="0"/>
                <a:cs typeface="Times New Roman" pitchFamily="18" charset="0"/>
              </a:rPr>
              <a:t>các thông tin trên cổng thông tin điện tử</a:t>
            </a:r>
            <a:endParaRPr lang="en-US" sz="2000" dirty="0">
              <a:solidFill>
                <a:schemeClr val="accent4">
                  <a:lumMod val="75000"/>
                  <a:lumOff val="25000"/>
                </a:schemeClr>
              </a:solidFill>
              <a:latin typeface="+mn-lt"/>
              <a:cs typeface="+mn-cs"/>
            </a:endParaRPr>
          </a:p>
        </p:txBody>
      </p:sp>
      <p:grpSp>
        <p:nvGrpSpPr>
          <p:cNvPr id="100355" name="Group 22"/>
          <p:cNvGrpSpPr>
            <a:grpSpLocks/>
          </p:cNvGrpSpPr>
          <p:nvPr/>
        </p:nvGrpSpPr>
        <p:grpSpPr bwMode="auto">
          <a:xfrm>
            <a:off x="1316038" y="3962400"/>
            <a:ext cx="1874837" cy="1962150"/>
            <a:chOff x="457200" y="1239996"/>
            <a:chExt cx="2177144" cy="2804886"/>
          </a:xfrm>
        </p:grpSpPr>
        <p:sp>
          <p:nvSpPr>
            <p:cNvPr id="4" name="Rectangle 3"/>
            <p:cNvSpPr/>
            <p:nvPr/>
          </p:nvSpPr>
          <p:spPr>
            <a:xfrm>
              <a:off x="457200" y="1239996"/>
              <a:ext cx="2177144" cy="2804886"/>
            </a:xfrm>
            <a:prstGeom prst="rect">
              <a:avLst/>
            </a:prstGeom>
            <a:solidFill>
              <a:schemeClr val="bg1"/>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Rectangle 5"/>
            <p:cNvSpPr/>
            <p:nvPr/>
          </p:nvSpPr>
          <p:spPr>
            <a:xfrm>
              <a:off x="536469" y="1342116"/>
              <a:ext cx="2018606" cy="2600647"/>
            </a:xfrm>
            <a:prstGeom prst="rect">
              <a:avLst/>
            </a:prstGeom>
            <a:noFill/>
            <a:ln w="19050">
              <a:solidFill>
                <a:schemeClr val="accent1">
                  <a:lumMod val="60000"/>
                  <a:lumOff val="40000"/>
                </a:schemeClr>
              </a:solidFill>
              <a:prstDash val="dash"/>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grpSp>
        <p:nvGrpSpPr>
          <p:cNvPr id="100358" name="Group 25"/>
          <p:cNvGrpSpPr>
            <a:grpSpLocks/>
          </p:cNvGrpSpPr>
          <p:nvPr/>
        </p:nvGrpSpPr>
        <p:grpSpPr bwMode="auto">
          <a:xfrm flipV="1">
            <a:off x="1227138" y="4135438"/>
            <a:ext cx="1620837" cy="473075"/>
            <a:chOff x="4829827" y="2429435"/>
            <a:chExt cx="2840867" cy="833718"/>
          </a:xfrm>
        </p:grpSpPr>
        <p:grpSp>
          <p:nvGrpSpPr>
            <p:cNvPr id="8" name="Freeform 7"/>
            <p:cNvGrpSpPr>
              <a:grpSpLocks/>
            </p:cNvGrpSpPr>
            <p:nvPr/>
          </p:nvGrpSpPr>
          <p:grpSpPr bwMode="auto">
            <a:xfrm flipV="1">
              <a:off x="4800553" y="2413206"/>
              <a:ext cx="2895511" cy="816484"/>
              <a:chOff x="5772912" y="1487424"/>
              <a:chExt cx="1652016" cy="463296"/>
            </a:xfrm>
          </p:grpSpPr>
          <p:pic>
            <p:nvPicPr>
              <p:cNvPr id="100360" name="Freeform 7"/>
              <p:cNvPicPr>
                <a:picLocks noChangeArrowheads="1"/>
              </p:cNvPicPr>
              <p:nvPr/>
            </p:nvPicPr>
            <p:blipFill>
              <a:blip r:embed="rId2"/>
              <a:srcRect/>
              <a:stretch>
                <a:fillRect/>
              </a:stretch>
            </p:blipFill>
            <p:spPr bwMode="gray">
              <a:xfrm>
                <a:off x="5772912" y="1487424"/>
                <a:ext cx="1652016" cy="463296"/>
              </a:xfrm>
              <a:prstGeom prst="rect">
                <a:avLst/>
              </a:prstGeom>
              <a:noFill/>
            </p:spPr>
          </p:pic>
          <p:sp>
            <p:nvSpPr>
              <p:cNvPr id="100361" name="Text Box 9">
                <a:hlinkClick r:id="rId3" action="ppaction://hlinksldjump"/>
              </p:cNvPr>
              <p:cNvSpPr txBox="1">
                <a:spLocks noChangeArrowheads="1"/>
              </p:cNvSpPr>
              <p:nvPr/>
            </p:nvSpPr>
            <p:spPr bwMode="auto">
              <a:xfrm rot="10800000">
                <a:off x="5794032" y="1505178"/>
                <a:ext cx="1616421" cy="436333"/>
              </a:xfrm>
              <a:prstGeom prst="rect">
                <a:avLst/>
              </a:prstGeom>
              <a:noFill/>
              <a:ln w="9525">
                <a:noFill/>
                <a:miter lim="800000"/>
                <a:headEnd/>
                <a:tailEnd/>
              </a:ln>
            </p:spPr>
            <p:txBody>
              <a:bodyPr rot="10800000" anchor="ctr"/>
              <a:lstStyle/>
              <a:p>
                <a:pPr algn="ctr"/>
                <a:endParaRPr lang="en-US">
                  <a:solidFill>
                    <a:srgbClr val="FFFFFF"/>
                  </a:solidFill>
                  <a:latin typeface="Verdana" pitchFamily="34" charset="0"/>
                </a:endParaRPr>
              </a:p>
            </p:txBody>
          </p:sp>
        </p:grpSp>
        <p:sp>
          <p:nvSpPr>
            <p:cNvPr id="9" name="Pie 8"/>
            <p:cNvSpPr/>
            <p:nvPr/>
          </p:nvSpPr>
          <p:spPr bwMode="gray">
            <a:xfrm>
              <a:off x="4829827" y="3084099"/>
              <a:ext cx="306068" cy="179054"/>
            </a:xfrm>
            <a:prstGeom prst="pie">
              <a:avLst>
                <a:gd name="adj1" fmla="val 5429925"/>
                <a:gd name="adj2" fmla="val 16200000"/>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chemeClr val="tx1"/>
                </a:solidFill>
              </a:endParaRPr>
            </a:p>
          </p:txBody>
        </p:sp>
      </p:grpSp>
      <p:grpSp>
        <p:nvGrpSpPr>
          <p:cNvPr id="100363" name="Group 16"/>
          <p:cNvGrpSpPr>
            <a:grpSpLocks/>
          </p:cNvGrpSpPr>
          <p:nvPr/>
        </p:nvGrpSpPr>
        <p:grpSpPr bwMode="auto">
          <a:xfrm>
            <a:off x="3001963" y="3200400"/>
            <a:ext cx="1874837" cy="1960562"/>
            <a:chOff x="457200" y="1239996"/>
            <a:chExt cx="2177144" cy="2804886"/>
          </a:xfrm>
        </p:grpSpPr>
        <p:sp>
          <p:nvSpPr>
            <p:cNvPr id="11" name="Rectangle 10"/>
            <p:cNvSpPr/>
            <p:nvPr/>
          </p:nvSpPr>
          <p:spPr>
            <a:xfrm>
              <a:off x="457200" y="1239996"/>
              <a:ext cx="2177144" cy="2804886"/>
            </a:xfrm>
            <a:prstGeom prst="rect">
              <a:avLst/>
            </a:prstGeom>
            <a:solidFill>
              <a:schemeClr val="bg1"/>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2" name="Rectangle 11"/>
            <p:cNvSpPr/>
            <p:nvPr/>
          </p:nvSpPr>
          <p:spPr>
            <a:xfrm>
              <a:off x="536469" y="1342198"/>
              <a:ext cx="2018606" cy="2600483"/>
            </a:xfrm>
            <a:prstGeom prst="rect">
              <a:avLst/>
            </a:prstGeom>
            <a:noFill/>
            <a:ln w="19050">
              <a:solidFill>
                <a:schemeClr val="accent2">
                  <a:lumMod val="60000"/>
                  <a:lumOff val="40000"/>
                </a:schemeClr>
              </a:solidFill>
              <a:prstDash val="dash"/>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grpSp>
        <p:nvGrpSpPr>
          <p:cNvPr id="100366" name="Group 19"/>
          <p:cNvGrpSpPr>
            <a:grpSpLocks/>
          </p:cNvGrpSpPr>
          <p:nvPr/>
        </p:nvGrpSpPr>
        <p:grpSpPr bwMode="auto">
          <a:xfrm flipV="1">
            <a:off x="2889250" y="3362325"/>
            <a:ext cx="1730375" cy="504825"/>
            <a:chOff x="5196478" y="2735438"/>
            <a:chExt cx="2338781" cy="568928"/>
          </a:xfrm>
        </p:grpSpPr>
        <p:grpSp>
          <p:nvGrpSpPr>
            <p:cNvPr id="14" name="Freeform 13"/>
            <p:cNvGrpSpPr>
              <a:grpSpLocks/>
            </p:cNvGrpSpPr>
            <p:nvPr/>
          </p:nvGrpSpPr>
          <p:grpSpPr bwMode="auto">
            <a:xfrm flipV="1">
              <a:off x="5192187" y="2725056"/>
              <a:ext cx="2356460" cy="494647"/>
              <a:chOff x="4114800" y="2273808"/>
              <a:chExt cx="1743456" cy="438912"/>
            </a:xfrm>
          </p:grpSpPr>
          <p:pic>
            <p:nvPicPr>
              <p:cNvPr id="100368" name="Freeform 13"/>
              <p:cNvPicPr>
                <a:picLocks noChangeArrowheads="1"/>
              </p:cNvPicPr>
              <p:nvPr/>
            </p:nvPicPr>
            <p:blipFill>
              <a:blip r:embed="rId4"/>
              <a:srcRect/>
              <a:stretch>
                <a:fillRect/>
              </a:stretch>
            </p:blipFill>
            <p:spPr bwMode="gray">
              <a:xfrm>
                <a:off x="4114800" y="2273808"/>
                <a:ext cx="1743456" cy="438912"/>
              </a:xfrm>
              <a:prstGeom prst="rect">
                <a:avLst/>
              </a:prstGeom>
              <a:noFill/>
            </p:spPr>
          </p:pic>
          <p:sp>
            <p:nvSpPr>
              <p:cNvPr id="100369" name="Text Box 17">
                <a:hlinkClick r:id="rId5" action="ppaction://hlinksldjump"/>
              </p:cNvPr>
              <p:cNvSpPr txBox="1">
                <a:spLocks noChangeArrowheads="1"/>
              </p:cNvSpPr>
              <p:nvPr/>
            </p:nvSpPr>
            <p:spPr bwMode="auto">
              <a:xfrm rot="10800000">
                <a:off x="4133228" y="2292716"/>
                <a:ext cx="1715123" cy="410792"/>
              </a:xfrm>
              <a:prstGeom prst="rect">
                <a:avLst/>
              </a:prstGeom>
              <a:noFill/>
              <a:ln w="9525">
                <a:noFill/>
                <a:miter lim="800000"/>
                <a:headEnd/>
                <a:tailEnd/>
              </a:ln>
            </p:spPr>
            <p:txBody>
              <a:bodyPr rot="10800000" anchor="ctr"/>
              <a:lstStyle/>
              <a:p>
                <a:pPr algn="ctr"/>
                <a:endParaRPr lang="en-US">
                  <a:solidFill>
                    <a:srgbClr val="FFFFFF"/>
                  </a:solidFill>
                  <a:latin typeface="Verdana" pitchFamily="34" charset="0"/>
                </a:endParaRPr>
              </a:p>
            </p:txBody>
          </p:sp>
        </p:grpSp>
        <p:sp>
          <p:nvSpPr>
            <p:cNvPr id="15" name="Pie 14"/>
            <p:cNvSpPr/>
            <p:nvPr/>
          </p:nvSpPr>
          <p:spPr bwMode="gray">
            <a:xfrm>
              <a:off x="5196478" y="3125458"/>
              <a:ext cx="304685" cy="178908"/>
            </a:xfrm>
            <a:prstGeom prst="pie">
              <a:avLst>
                <a:gd name="adj1" fmla="val 5429925"/>
                <a:gd name="adj2" fmla="val 16200000"/>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chemeClr val="tx1"/>
                </a:solidFill>
              </a:endParaRPr>
            </a:p>
          </p:txBody>
        </p:sp>
      </p:grpSp>
      <p:grpSp>
        <p:nvGrpSpPr>
          <p:cNvPr id="100371" name="Group 10"/>
          <p:cNvGrpSpPr>
            <a:grpSpLocks/>
          </p:cNvGrpSpPr>
          <p:nvPr/>
        </p:nvGrpSpPr>
        <p:grpSpPr bwMode="auto">
          <a:xfrm>
            <a:off x="4679950" y="2382838"/>
            <a:ext cx="1873250" cy="1960562"/>
            <a:chOff x="457200" y="1239996"/>
            <a:chExt cx="2177144" cy="2804886"/>
          </a:xfrm>
        </p:grpSpPr>
        <p:sp>
          <p:nvSpPr>
            <p:cNvPr id="17" name="Rectangle 16"/>
            <p:cNvSpPr/>
            <p:nvPr/>
          </p:nvSpPr>
          <p:spPr>
            <a:xfrm>
              <a:off x="457200" y="1239996"/>
              <a:ext cx="2177144" cy="2804886"/>
            </a:xfrm>
            <a:prstGeom prst="rect">
              <a:avLst/>
            </a:prstGeom>
            <a:solidFill>
              <a:schemeClr val="bg1"/>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8" name="Rectangle 17"/>
            <p:cNvSpPr/>
            <p:nvPr/>
          </p:nvSpPr>
          <p:spPr>
            <a:xfrm>
              <a:off x="536537" y="1342198"/>
              <a:ext cx="2018471" cy="2600483"/>
            </a:xfrm>
            <a:prstGeom prst="rect">
              <a:avLst/>
            </a:prstGeom>
            <a:noFill/>
            <a:ln w="19050">
              <a:solidFill>
                <a:schemeClr val="accent1">
                  <a:lumMod val="60000"/>
                  <a:lumOff val="40000"/>
                </a:schemeClr>
              </a:solidFill>
              <a:prstDash val="dash"/>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grpSp>
        <p:nvGrpSpPr>
          <p:cNvPr id="19" name="Group 13">
            <a:hlinkClick r:id="rId6" action="ppaction://hlinksldjump"/>
          </p:cNvPr>
          <p:cNvGrpSpPr>
            <a:grpSpLocks/>
          </p:cNvGrpSpPr>
          <p:nvPr/>
        </p:nvGrpSpPr>
        <p:grpSpPr bwMode="auto">
          <a:xfrm flipV="1">
            <a:off x="4551363" y="2554284"/>
            <a:ext cx="1712912" cy="523878"/>
            <a:chOff x="4763053" y="2397972"/>
            <a:chExt cx="2840865" cy="865181"/>
          </a:xfrm>
          <a:solidFill>
            <a:srgbClr val="339933"/>
          </a:solidFill>
        </p:grpSpPr>
        <p:sp>
          <p:nvSpPr>
            <p:cNvPr id="20" name="Freeform 19"/>
            <p:cNvSpPr/>
            <p:nvPr/>
          </p:nvSpPr>
          <p:spPr bwMode="gray">
            <a:xfrm>
              <a:off x="4770793" y="2397972"/>
              <a:ext cx="2833125" cy="768967"/>
            </a:xfrm>
            <a:custGeom>
              <a:avLst/>
              <a:gdLst>
                <a:gd name="connsiteX0" fmla="*/ 0 w 1205789"/>
                <a:gd name="connsiteY0" fmla="*/ 0 h 404774"/>
                <a:gd name="connsiteX1" fmla="*/ 1003402 w 1205789"/>
                <a:gd name="connsiteY1" fmla="*/ 0 h 404774"/>
                <a:gd name="connsiteX2" fmla="*/ 1205789 w 1205789"/>
                <a:gd name="connsiteY2" fmla="*/ 202387 h 404774"/>
                <a:gd name="connsiteX3" fmla="*/ 1003402 w 1205789"/>
                <a:gd name="connsiteY3" fmla="*/ 404774 h 404774"/>
                <a:gd name="connsiteX4" fmla="*/ 0 w 1205789"/>
                <a:gd name="connsiteY4" fmla="*/ 404774 h 404774"/>
                <a:gd name="connsiteX5" fmla="*/ 0 w 1205789"/>
                <a:gd name="connsiteY5" fmla="*/ 0 h 404774"/>
                <a:gd name="connsiteX0" fmla="*/ 7314 w 1213103"/>
                <a:gd name="connsiteY0" fmla="*/ 0 h 404774"/>
                <a:gd name="connsiteX1" fmla="*/ 1010716 w 1213103"/>
                <a:gd name="connsiteY1" fmla="*/ 0 h 404774"/>
                <a:gd name="connsiteX2" fmla="*/ 1213103 w 1213103"/>
                <a:gd name="connsiteY2" fmla="*/ 202387 h 404774"/>
                <a:gd name="connsiteX3" fmla="*/ 1010716 w 1213103"/>
                <a:gd name="connsiteY3" fmla="*/ 404774 h 404774"/>
                <a:gd name="connsiteX4" fmla="*/ 7314 w 1213103"/>
                <a:gd name="connsiteY4" fmla="*/ 404774 h 404774"/>
                <a:gd name="connsiteX5" fmla="*/ 0 w 1213103"/>
                <a:gd name="connsiteY5" fmla="*/ 131673 h 404774"/>
                <a:gd name="connsiteX6" fmla="*/ 7314 w 1213103"/>
                <a:gd name="connsiteY6" fmla="*/ 0 h 404774"/>
                <a:gd name="connsiteX0" fmla="*/ 89610 w 1295399"/>
                <a:gd name="connsiteY0" fmla="*/ 0 h 404774"/>
                <a:gd name="connsiteX1" fmla="*/ 1093012 w 1295399"/>
                <a:gd name="connsiteY1" fmla="*/ 0 h 404774"/>
                <a:gd name="connsiteX2" fmla="*/ 1295399 w 1295399"/>
                <a:gd name="connsiteY2" fmla="*/ 202387 h 404774"/>
                <a:gd name="connsiteX3" fmla="*/ 1093012 w 1295399"/>
                <a:gd name="connsiteY3" fmla="*/ 404774 h 404774"/>
                <a:gd name="connsiteX4" fmla="*/ 89610 w 1295399"/>
                <a:gd name="connsiteY4" fmla="*/ 404774 h 404774"/>
                <a:gd name="connsiteX5" fmla="*/ 0 w 1295399"/>
                <a:gd name="connsiteY5" fmla="*/ 99974 h 404774"/>
                <a:gd name="connsiteX6" fmla="*/ 89610 w 1295399"/>
                <a:gd name="connsiteY6" fmla="*/ 0 h 404774"/>
                <a:gd name="connsiteX0" fmla="*/ 89610 w 1295399"/>
                <a:gd name="connsiteY0" fmla="*/ 0 h 404774"/>
                <a:gd name="connsiteX1" fmla="*/ 1093012 w 1295399"/>
                <a:gd name="connsiteY1" fmla="*/ 0 h 404774"/>
                <a:gd name="connsiteX2" fmla="*/ 1295399 w 1295399"/>
                <a:gd name="connsiteY2" fmla="*/ 202387 h 404774"/>
                <a:gd name="connsiteX3" fmla="*/ 1093012 w 1295399"/>
                <a:gd name="connsiteY3" fmla="*/ 404774 h 404774"/>
                <a:gd name="connsiteX4" fmla="*/ 89610 w 1295399"/>
                <a:gd name="connsiteY4" fmla="*/ 404774 h 404774"/>
                <a:gd name="connsiteX5" fmla="*/ 60350 w 1295399"/>
                <a:gd name="connsiteY5" fmla="*/ 299923 h 404774"/>
                <a:gd name="connsiteX6" fmla="*/ 0 w 1295399"/>
                <a:gd name="connsiteY6" fmla="*/ 99974 h 404774"/>
                <a:gd name="connsiteX7" fmla="*/ 89610 w 1295399"/>
                <a:gd name="connsiteY7" fmla="*/ 0 h 4047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104497 w 1310286"/>
                <a:gd name="connsiteY0" fmla="*/ 0 h 480974"/>
                <a:gd name="connsiteX1" fmla="*/ 1107899 w 1310286"/>
                <a:gd name="connsiteY1" fmla="*/ 0 h 480974"/>
                <a:gd name="connsiteX2" fmla="*/ 1310286 w 1310286"/>
                <a:gd name="connsiteY2" fmla="*/ 202387 h 480974"/>
                <a:gd name="connsiteX3" fmla="*/ 1107899 w 1310286"/>
                <a:gd name="connsiteY3" fmla="*/ 404774 h 480974"/>
                <a:gd name="connsiteX4" fmla="*/ 104497 w 1310286"/>
                <a:gd name="connsiteY4" fmla="*/ 404774 h 480974"/>
                <a:gd name="connsiteX5" fmla="*/ 14887 w 1310286"/>
                <a:gd name="connsiteY5" fmla="*/ 480974 h 480974"/>
                <a:gd name="connsiteX6" fmla="*/ 14887 w 1310286"/>
                <a:gd name="connsiteY6" fmla="*/ 99974 h 480974"/>
                <a:gd name="connsiteX7" fmla="*/ 104497 w 1310286"/>
                <a:gd name="connsiteY7" fmla="*/ 0 h 480974"/>
                <a:gd name="connsiteX0" fmla="*/ 104497 w 1310286"/>
                <a:gd name="connsiteY0" fmla="*/ 0 h 480974"/>
                <a:gd name="connsiteX1" fmla="*/ 1107899 w 1310286"/>
                <a:gd name="connsiteY1" fmla="*/ 0 h 480974"/>
                <a:gd name="connsiteX2" fmla="*/ 1310286 w 1310286"/>
                <a:gd name="connsiteY2" fmla="*/ 202387 h 480974"/>
                <a:gd name="connsiteX3" fmla="*/ 1107899 w 1310286"/>
                <a:gd name="connsiteY3" fmla="*/ 404774 h 480974"/>
                <a:gd name="connsiteX4" fmla="*/ 104497 w 1310286"/>
                <a:gd name="connsiteY4" fmla="*/ 404774 h 480974"/>
                <a:gd name="connsiteX5" fmla="*/ 14887 w 1310286"/>
                <a:gd name="connsiteY5" fmla="*/ 480974 h 480974"/>
                <a:gd name="connsiteX6" fmla="*/ 14887 w 1310286"/>
                <a:gd name="connsiteY6" fmla="*/ 99974 h 480974"/>
                <a:gd name="connsiteX7" fmla="*/ 104497 w 1310286"/>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2367 h 483341"/>
                <a:gd name="connsiteX1" fmla="*/ 1093012 w 1295399"/>
                <a:gd name="connsiteY1" fmla="*/ 2367 h 483341"/>
                <a:gd name="connsiteX2" fmla="*/ 1295399 w 1295399"/>
                <a:gd name="connsiteY2" fmla="*/ 204754 h 483341"/>
                <a:gd name="connsiteX3" fmla="*/ 1093012 w 1295399"/>
                <a:gd name="connsiteY3" fmla="*/ 407141 h 483341"/>
                <a:gd name="connsiteX4" fmla="*/ 89610 w 1295399"/>
                <a:gd name="connsiteY4" fmla="*/ 407141 h 483341"/>
                <a:gd name="connsiteX5" fmla="*/ 0 w 1295399"/>
                <a:gd name="connsiteY5" fmla="*/ 483341 h 483341"/>
                <a:gd name="connsiteX6" fmla="*/ 0 w 1295399"/>
                <a:gd name="connsiteY6" fmla="*/ 102341 h 483341"/>
                <a:gd name="connsiteX7" fmla="*/ 89610 w 1295399"/>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03929 w 1309718"/>
                <a:gd name="connsiteY4" fmla="*/ 404774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94046 w 1309718"/>
                <a:gd name="connsiteY0" fmla="*/ 2367 h 483679"/>
                <a:gd name="connsiteX1" fmla="*/ 1107331 w 1309718"/>
                <a:gd name="connsiteY1" fmla="*/ 2705 h 483679"/>
                <a:gd name="connsiteX2" fmla="*/ 1309718 w 1309718"/>
                <a:gd name="connsiteY2" fmla="*/ 205092 h 483679"/>
                <a:gd name="connsiteX3" fmla="*/ 1107331 w 1309718"/>
                <a:gd name="connsiteY3" fmla="*/ 407479 h 483679"/>
                <a:gd name="connsiteX4" fmla="*/ 137051 w 1309718"/>
                <a:gd name="connsiteY4" fmla="*/ 413144 h 483679"/>
                <a:gd name="connsiteX5" fmla="*/ 14319 w 1309718"/>
                <a:gd name="connsiteY5" fmla="*/ 483679 h 483679"/>
                <a:gd name="connsiteX6" fmla="*/ 14319 w 1309718"/>
                <a:gd name="connsiteY6" fmla="*/ 102679 h 483679"/>
                <a:gd name="connsiteX7" fmla="*/ 94046 w 1309718"/>
                <a:gd name="connsiteY7" fmla="*/ 2367 h 483679"/>
                <a:gd name="connsiteX0" fmla="*/ 94046 w 1309718"/>
                <a:gd name="connsiteY0" fmla="*/ 0 h 481312"/>
                <a:gd name="connsiteX1" fmla="*/ 1107331 w 1309718"/>
                <a:gd name="connsiteY1" fmla="*/ 338 h 481312"/>
                <a:gd name="connsiteX2" fmla="*/ 1309718 w 1309718"/>
                <a:gd name="connsiteY2" fmla="*/ 202725 h 481312"/>
                <a:gd name="connsiteX3" fmla="*/ 1107331 w 1309718"/>
                <a:gd name="connsiteY3" fmla="*/ 405112 h 481312"/>
                <a:gd name="connsiteX4" fmla="*/ 137051 w 1309718"/>
                <a:gd name="connsiteY4" fmla="*/ 410777 h 481312"/>
                <a:gd name="connsiteX5" fmla="*/ 14319 w 1309718"/>
                <a:gd name="connsiteY5" fmla="*/ 481312 h 481312"/>
                <a:gd name="connsiteX6" fmla="*/ 14319 w 1309718"/>
                <a:gd name="connsiteY6" fmla="*/ 100312 h 481312"/>
                <a:gd name="connsiteX7" fmla="*/ 94046 w 1309718"/>
                <a:gd name="connsiteY7" fmla="*/ 0 h 481312"/>
                <a:gd name="connsiteX0" fmla="*/ 94046 w 1309718"/>
                <a:gd name="connsiteY0" fmla="*/ 11030 h 492342"/>
                <a:gd name="connsiteX1" fmla="*/ 1107331 w 1309718"/>
                <a:gd name="connsiteY1" fmla="*/ 11368 h 492342"/>
                <a:gd name="connsiteX2" fmla="*/ 1309718 w 1309718"/>
                <a:gd name="connsiteY2" fmla="*/ 213755 h 492342"/>
                <a:gd name="connsiteX3" fmla="*/ 1107331 w 1309718"/>
                <a:gd name="connsiteY3" fmla="*/ 416142 h 492342"/>
                <a:gd name="connsiteX4" fmla="*/ 137051 w 1309718"/>
                <a:gd name="connsiteY4" fmla="*/ 421807 h 492342"/>
                <a:gd name="connsiteX5" fmla="*/ 14319 w 1309718"/>
                <a:gd name="connsiteY5" fmla="*/ 492342 h 492342"/>
                <a:gd name="connsiteX6" fmla="*/ 14319 w 1309718"/>
                <a:gd name="connsiteY6" fmla="*/ 111342 h 492342"/>
                <a:gd name="connsiteX7" fmla="*/ 94046 w 1309718"/>
                <a:gd name="connsiteY7" fmla="*/ 11030 h 492342"/>
                <a:gd name="connsiteX0" fmla="*/ 94046 w 1309718"/>
                <a:gd name="connsiteY0" fmla="*/ 0 h 481312"/>
                <a:gd name="connsiteX1" fmla="*/ 1107331 w 1309718"/>
                <a:gd name="connsiteY1" fmla="*/ 338 h 481312"/>
                <a:gd name="connsiteX2" fmla="*/ 1309718 w 1309718"/>
                <a:gd name="connsiteY2" fmla="*/ 202725 h 481312"/>
                <a:gd name="connsiteX3" fmla="*/ 1107331 w 1309718"/>
                <a:gd name="connsiteY3" fmla="*/ 405112 h 481312"/>
                <a:gd name="connsiteX4" fmla="*/ 137051 w 1309718"/>
                <a:gd name="connsiteY4" fmla="*/ 410777 h 481312"/>
                <a:gd name="connsiteX5" fmla="*/ 14319 w 1309718"/>
                <a:gd name="connsiteY5" fmla="*/ 481312 h 481312"/>
                <a:gd name="connsiteX6" fmla="*/ 14319 w 1309718"/>
                <a:gd name="connsiteY6" fmla="*/ 100312 h 481312"/>
                <a:gd name="connsiteX7" fmla="*/ 94046 w 1309718"/>
                <a:gd name="connsiteY7" fmla="*/ 0 h 481312"/>
                <a:gd name="connsiteX0" fmla="*/ 94046 w 1309718"/>
                <a:gd name="connsiteY0" fmla="*/ 0 h 481312"/>
                <a:gd name="connsiteX1" fmla="*/ 1107331 w 1309718"/>
                <a:gd name="connsiteY1" fmla="*/ 338 h 481312"/>
                <a:gd name="connsiteX2" fmla="*/ 1309718 w 1309718"/>
                <a:gd name="connsiteY2" fmla="*/ 202725 h 481312"/>
                <a:gd name="connsiteX3" fmla="*/ 1107331 w 1309718"/>
                <a:gd name="connsiteY3" fmla="*/ 405112 h 481312"/>
                <a:gd name="connsiteX4" fmla="*/ 137051 w 1309718"/>
                <a:gd name="connsiteY4" fmla="*/ 410777 h 481312"/>
                <a:gd name="connsiteX5" fmla="*/ 14319 w 1309718"/>
                <a:gd name="connsiteY5" fmla="*/ 481312 h 481312"/>
                <a:gd name="connsiteX6" fmla="*/ 14319 w 1309718"/>
                <a:gd name="connsiteY6" fmla="*/ 100312 h 481312"/>
                <a:gd name="connsiteX7" fmla="*/ 94046 w 1309718"/>
                <a:gd name="connsiteY7" fmla="*/ 0 h 481312"/>
                <a:gd name="connsiteX0" fmla="*/ 81513 w 1297185"/>
                <a:gd name="connsiteY0" fmla="*/ 0 h 481312"/>
                <a:gd name="connsiteX1" fmla="*/ 1094798 w 1297185"/>
                <a:gd name="connsiteY1" fmla="*/ 338 h 481312"/>
                <a:gd name="connsiteX2" fmla="*/ 1297185 w 1297185"/>
                <a:gd name="connsiteY2" fmla="*/ 202725 h 481312"/>
                <a:gd name="connsiteX3" fmla="*/ 1094798 w 1297185"/>
                <a:gd name="connsiteY3" fmla="*/ 405112 h 481312"/>
                <a:gd name="connsiteX4" fmla="*/ 124518 w 1297185"/>
                <a:gd name="connsiteY4" fmla="*/ 410777 h 481312"/>
                <a:gd name="connsiteX5" fmla="*/ 1786 w 1297185"/>
                <a:gd name="connsiteY5" fmla="*/ 481312 h 481312"/>
                <a:gd name="connsiteX6" fmla="*/ 1786 w 1297185"/>
                <a:gd name="connsiteY6" fmla="*/ 100312 h 481312"/>
                <a:gd name="connsiteX7" fmla="*/ 81513 w 1297185"/>
                <a:gd name="connsiteY7" fmla="*/ 0 h 481312"/>
                <a:gd name="connsiteX0" fmla="*/ 79727 w 1295399"/>
                <a:gd name="connsiteY0" fmla="*/ 0 h 481312"/>
                <a:gd name="connsiteX1" fmla="*/ 1093012 w 1295399"/>
                <a:gd name="connsiteY1" fmla="*/ 338 h 481312"/>
                <a:gd name="connsiteX2" fmla="*/ 1295399 w 1295399"/>
                <a:gd name="connsiteY2" fmla="*/ 202725 h 481312"/>
                <a:gd name="connsiteX3" fmla="*/ 1093012 w 1295399"/>
                <a:gd name="connsiteY3" fmla="*/ 405112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302292"/>
                <a:gd name="connsiteY0" fmla="*/ 0 h 481312"/>
                <a:gd name="connsiteX1" fmla="*/ 1134372 w 1302292"/>
                <a:gd name="connsiteY1" fmla="*/ 1301 h 481312"/>
                <a:gd name="connsiteX2" fmla="*/ 1295399 w 1302292"/>
                <a:gd name="connsiteY2" fmla="*/ 202725 h 481312"/>
                <a:gd name="connsiteX3" fmla="*/ 1093012 w 1302292"/>
                <a:gd name="connsiteY3" fmla="*/ 405112 h 481312"/>
                <a:gd name="connsiteX4" fmla="*/ 122732 w 1302292"/>
                <a:gd name="connsiteY4" fmla="*/ 410777 h 481312"/>
                <a:gd name="connsiteX5" fmla="*/ 0 w 1302292"/>
                <a:gd name="connsiteY5" fmla="*/ 481312 h 481312"/>
                <a:gd name="connsiteX6" fmla="*/ 0 w 1302292"/>
                <a:gd name="connsiteY6" fmla="*/ 100312 h 481312"/>
                <a:gd name="connsiteX7" fmla="*/ 79727 w 1302292"/>
                <a:gd name="connsiteY7" fmla="*/ 0 h 481312"/>
                <a:gd name="connsiteX0" fmla="*/ 79727 w 1295608"/>
                <a:gd name="connsiteY0" fmla="*/ 0 h 481312"/>
                <a:gd name="connsiteX1" fmla="*/ 1134372 w 1295608"/>
                <a:gd name="connsiteY1" fmla="*/ 1301 h 481312"/>
                <a:gd name="connsiteX2" fmla="*/ 1295399 w 1295608"/>
                <a:gd name="connsiteY2" fmla="*/ 202725 h 481312"/>
                <a:gd name="connsiteX3" fmla="*/ 1133118 w 1295608"/>
                <a:gd name="connsiteY3" fmla="*/ 405112 h 481312"/>
                <a:gd name="connsiteX4" fmla="*/ 122732 w 1295608"/>
                <a:gd name="connsiteY4" fmla="*/ 410777 h 481312"/>
                <a:gd name="connsiteX5" fmla="*/ 0 w 1295608"/>
                <a:gd name="connsiteY5" fmla="*/ 481312 h 481312"/>
                <a:gd name="connsiteX6" fmla="*/ 0 w 1295608"/>
                <a:gd name="connsiteY6" fmla="*/ 100312 h 481312"/>
                <a:gd name="connsiteX7" fmla="*/ 79727 w 1295608"/>
                <a:gd name="connsiteY7" fmla="*/ 0 h 481312"/>
                <a:gd name="connsiteX0" fmla="*/ 79727 w 1295399"/>
                <a:gd name="connsiteY0" fmla="*/ 0 h 481312"/>
                <a:gd name="connsiteX1" fmla="*/ 1134372 w 1295399"/>
                <a:gd name="connsiteY1" fmla="*/ 1301 h 481312"/>
                <a:gd name="connsiteX2" fmla="*/ 1295399 w 1295399"/>
                <a:gd name="connsiteY2" fmla="*/ 202725 h 481312"/>
                <a:gd name="connsiteX3" fmla="*/ 1133118 w 1295399"/>
                <a:gd name="connsiteY3" fmla="*/ 405112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295399"/>
                <a:gd name="connsiteY0" fmla="*/ 0 h 481312"/>
                <a:gd name="connsiteX1" fmla="*/ 1134372 w 1295399"/>
                <a:gd name="connsiteY1" fmla="*/ 1301 h 481312"/>
                <a:gd name="connsiteX2" fmla="*/ 1295399 w 1295399"/>
                <a:gd name="connsiteY2" fmla="*/ 202725 h 481312"/>
                <a:gd name="connsiteX3" fmla="*/ 1133118 w 1295399"/>
                <a:gd name="connsiteY3" fmla="*/ 405112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295399"/>
                <a:gd name="connsiteY0" fmla="*/ 0 h 481312"/>
                <a:gd name="connsiteX1" fmla="*/ 1134372 w 1295399"/>
                <a:gd name="connsiteY1" fmla="*/ 1301 h 481312"/>
                <a:gd name="connsiteX2" fmla="*/ 1295399 w 1295399"/>
                <a:gd name="connsiteY2" fmla="*/ 202725 h 481312"/>
                <a:gd name="connsiteX3" fmla="*/ 1165078 w 1295399"/>
                <a:gd name="connsiteY3" fmla="*/ 406074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295399"/>
                <a:gd name="connsiteY0" fmla="*/ 0 h 481312"/>
                <a:gd name="connsiteX1" fmla="*/ 1156305 w 1295399"/>
                <a:gd name="connsiteY1" fmla="*/ 6114 h 481312"/>
                <a:gd name="connsiteX2" fmla="*/ 1295399 w 1295399"/>
                <a:gd name="connsiteY2" fmla="*/ 202725 h 481312"/>
                <a:gd name="connsiteX3" fmla="*/ 1165078 w 1295399"/>
                <a:gd name="connsiteY3" fmla="*/ 406074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95399" h="481312">
                  <a:moveTo>
                    <a:pt x="79727" y="0"/>
                  </a:moveTo>
                  <a:lnTo>
                    <a:pt x="1156305" y="6114"/>
                  </a:lnTo>
                  <a:lnTo>
                    <a:pt x="1295399" y="202725"/>
                  </a:lnTo>
                  <a:lnTo>
                    <a:pt x="1165078" y="406074"/>
                  </a:lnTo>
                  <a:lnTo>
                    <a:pt x="122732" y="410777"/>
                  </a:lnTo>
                  <a:cubicBezTo>
                    <a:pt x="78235" y="412895"/>
                    <a:pt x="11453" y="402374"/>
                    <a:pt x="0" y="481312"/>
                  </a:cubicBezTo>
                  <a:lnTo>
                    <a:pt x="0" y="100312"/>
                  </a:lnTo>
                  <a:cubicBezTo>
                    <a:pt x="721" y="14824"/>
                    <a:pt x="31644" y="5334"/>
                    <a:pt x="79727" y="0"/>
                  </a:cubicBezTo>
                  <a:close/>
                </a:path>
              </a:pathLst>
            </a:custGeom>
            <a:grpFill/>
            <a:ln>
              <a:noFill/>
            </a:ln>
            <a:effectLst/>
            <a:scene3d>
              <a:camera prst="orthographicFront">
                <a:rot lat="0" lon="0" rev="0"/>
              </a:camera>
              <a:lightRig rig="threePt" dir="t"/>
            </a:scene3d>
            <a:sp3d prstMaterial="plastic">
              <a:bevelT w="57150" h="57150"/>
            </a:sp3d>
          </p:spPr>
          <p:style>
            <a:lnRef idx="0">
              <a:schemeClr val="accent4"/>
            </a:lnRef>
            <a:fillRef idx="3">
              <a:schemeClr val="accent4"/>
            </a:fillRef>
            <a:effectRef idx="3">
              <a:schemeClr val="accent4"/>
            </a:effectRef>
            <a:fontRef idx="minor">
              <a:schemeClr val="lt1"/>
            </a:fontRef>
          </p:style>
          <p:txBody>
            <a:bodyPr anchor="ctr"/>
            <a:lstStyle/>
            <a:p>
              <a:pPr algn="ctr">
                <a:defRPr/>
              </a:pPr>
              <a:endParaRPr lang="en-US" dirty="0"/>
            </a:p>
          </p:txBody>
        </p:sp>
        <p:sp>
          <p:nvSpPr>
            <p:cNvPr id="21" name="Pie 20"/>
            <p:cNvSpPr/>
            <p:nvPr/>
          </p:nvSpPr>
          <p:spPr bwMode="gray">
            <a:xfrm>
              <a:off x="4763053" y="3084244"/>
              <a:ext cx="304685" cy="178909"/>
            </a:xfrm>
            <a:prstGeom prst="pie">
              <a:avLst>
                <a:gd name="adj1" fmla="val 5429925"/>
                <a:gd name="adj2" fmla="val 1620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chemeClr val="tx1"/>
                </a:solidFill>
              </a:endParaRPr>
            </a:p>
          </p:txBody>
        </p:sp>
      </p:grpSp>
      <p:sp>
        <p:nvSpPr>
          <p:cNvPr id="23" name="TextBox 22"/>
          <p:cNvSpPr txBox="1"/>
          <p:nvPr/>
        </p:nvSpPr>
        <p:spPr>
          <a:xfrm>
            <a:off x="5578475" y="2630488"/>
            <a:ext cx="355600" cy="461962"/>
          </a:xfrm>
          <a:prstGeom prst="rect">
            <a:avLst/>
          </a:prstGeom>
          <a:noFill/>
        </p:spPr>
        <p:txBody>
          <a:bodyPr wrap="none" anchor="ctr">
            <a:spAutoFit/>
          </a:bodyPr>
          <a:lstStyle/>
          <a:p>
            <a:pPr>
              <a:defRPr/>
            </a:pPr>
            <a:r>
              <a:rPr lang="en-US" sz="2400" b="1" dirty="0">
                <a:solidFill>
                  <a:schemeClr val="bg1"/>
                </a:solidFill>
                <a:effectLst>
                  <a:outerShdw blurRad="38100" dist="38100" dir="2700000" algn="tl">
                    <a:srgbClr val="000000">
                      <a:alpha val="43137"/>
                    </a:srgbClr>
                  </a:outerShdw>
                </a:effectLst>
                <a:cs typeface="Arial" charset="0"/>
              </a:rPr>
              <a:t>3</a:t>
            </a:r>
          </a:p>
        </p:txBody>
      </p:sp>
      <p:sp>
        <p:nvSpPr>
          <p:cNvPr id="24" name="TextBox 23"/>
          <p:cNvSpPr txBox="1"/>
          <p:nvPr/>
        </p:nvSpPr>
        <p:spPr>
          <a:xfrm>
            <a:off x="4002088" y="3457575"/>
            <a:ext cx="355600" cy="461962"/>
          </a:xfrm>
          <a:prstGeom prst="rect">
            <a:avLst/>
          </a:prstGeom>
          <a:noFill/>
        </p:spPr>
        <p:txBody>
          <a:bodyPr wrap="none" anchor="ctr">
            <a:spAutoFit/>
          </a:bodyPr>
          <a:lstStyle/>
          <a:p>
            <a:pPr>
              <a:defRPr/>
            </a:pPr>
            <a:r>
              <a:rPr lang="en-US" sz="2400" b="1" dirty="0">
                <a:solidFill>
                  <a:schemeClr val="bg1"/>
                </a:solidFill>
                <a:effectLst>
                  <a:outerShdw blurRad="38100" dist="38100" dir="2700000" algn="tl">
                    <a:srgbClr val="000000">
                      <a:alpha val="43137"/>
                    </a:srgbClr>
                  </a:outerShdw>
                </a:effectLst>
                <a:cs typeface="Arial" charset="0"/>
              </a:rPr>
              <a:t>2</a:t>
            </a:r>
          </a:p>
        </p:txBody>
      </p:sp>
      <p:sp>
        <p:nvSpPr>
          <p:cNvPr id="100377" name="Rectangle 33"/>
          <p:cNvSpPr>
            <a:spLocks noChangeArrowheads="1"/>
          </p:cNvSpPr>
          <p:nvPr/>
        </p:nvSpPr>
        <p:spPr bwMode="auto">
          <a:xfrm>
            <a:off x="4911725" y="3078163"/>
            <a:ext cx="1543050" cy="1200150"/>
          </a:xfrm>
          <a:prstGeom prst="rect">
            <a:avLst/>
          </a:prstGeom>
          <a:noFill/>
          <a:ln w="9525">
            <a:noFill/>
            <a:miter lim="800000"/>
            <a:headEnd/>
            <a:tailEnd/>
          </a:ln>
        </p:spPr>
        <p:txBody>
          <a:bodyPr anchor="ctr">
            <a:spAutoFit/>
          </a:bodyPr>
          <a:lstStyle/>
          <a:p>
            <a:pPr algn="ctr"/>
            <a:r>
              <a:rPr lang="vi-VN" b="1">
                <a:solidFill>
                  <a:schemeClr val="accent4">
                    <a:lumMod val="75000"/>
                    <a:lumOff val="25000"/>
                  </a:schemeClr>
                </a:solidFill>
                <a:latin typeface="Times New Roman" pitchFamily="18" charset="0"/>
                <a:cs typeface="Times New Roman" pitchFamily="18" charset="0"/>
              </a:rPr>
              <a:t>Công tác triển khai sau khi tiếp nhận Cổng TTĐT</a:t>
            </a:r>
            <a:endParaRPr lang="en-US">
              <a:solidFill>
                <a:schemeClr val="accent4">
                  <a:lumMod val="75000"/>
                  <a:lumOff val="25000"/>
                </a:schemeClr>
              </a:solidFill>
            </a:endParaRPr>
          </a:p>
        </p:txBody>
      </p:sp>
      <p:sp>
        <p:nvSpPr>
          <p:cNvPr id="100378" name="Rectangle 34"/>
          <p:cNvSpPr>
            <a:spLocks noChangeArrowheads="1"/>
          </p:cNvSpPr>
          <p:nvPr/>
        </p:nvSpPr>
        <p:spPr bwMode="auto">
          <a:xfrm>
            <a:off x="3190875" y="4057650"/>
            <a:ext cx="1524000" cy="923925"/>
          </a:xfrm>
          <a:prstGeom prst="rect">
            <a:avLst/>
          </a:prstGeom>
          <a:noFill/>
          <a:ln w="9525">
            <a:noFill/>
            <a:miter lim="800000"/>
            <a:headEnd/>
            <a:tailEnd/>
          </a:ln>
        </p:spPr>
        <p:txBody>
          <a:bodyPr anchor="ctr">
            <a:spAutoFit/>
          </a:bodyPr>
          <a:lstStyle/>
          <a:p>
            <a:pPr algn="ctr"/>
            <a:r>
              <a:rPr lang="vi-VN" b="1">
                <a:solidFill>
                  <a:schemeClr val="accent4">
                    <a:lumMod val="75000"/>
                    <a:lumOff val="25000"/>
                  </a:schemeClr>
                </a:solidFill>
                <a:latin typeface="Times New Roman" pitchFamily="18" charset="0"/>
                <a:cs typeface="Times New Roman" pitchFamily="18" charset="0"/>
              </a:rPr>
              <a:t>Chuẩn bị các nội dung cập nhật</a:t>
            </a:r>
            <a:endParaRPr lang="en-US">
              <a:solidFill>
                <a:schemeClr val="accent4">
                  <a:lumMod val="75000"/>
                  <a:lumOff val="25000"/>
                </a:schemeClr>
              </a:solidFill>
            </a:endParaRPr>
          </a:p>
        </p:txBody>
      </p:sp>
      <p:sp>
        <p:nvSpPr>
          <p:cNvPr id="100379" name="Rectangle 35"/>
          <p:cNvSpPr>
            <a:spLocks noChangeArrowheads="1"/>
          </p:cNvSpPr>
          <p:nvPr/>
        </p:nvSpPr>
        <p:spPr bwMode="auto">
          <a:xfrm>
            <a:off x="1609725" y="4722813"/>
            <a:ext cx="1447800" cy="923925"/>
          </a:xfrm>
          <a:prstGeom prst="rect">
            <a:avLst/>
          </a:prstGeom>
          <a:noFill/>
          <a:ln w="9525">
            <a:noFill/>
            <a:miter lim="800000"/>
            <a:headEnd/>
            <a:tailEnd/>
          </a:ln>
        </p:spPr>
        <p:txBody>
          <a:bodyPr anchor="ctr">
            <a:spAutoFit/>
          </a:bodyPr>
          <a:lstStyle/>
          <a:p>
            <a:pPr algn="ctr"/>
            <a:r>
              <a:rPr lang="vi-VN" b="1">
                <a:solidFill>
                  <a:schemeClr val="accent4">
                    <a:lumMod val="75000"/>
                    <a:lumOff val="25000"/>
                  </a:schemeClr>
                </a:solidFill>
                <a:latin typeface="Times New Roman" pitchFamily="18" charset="0"/>
                <a:cs typeface="Times New Roman" pitchFamily="18" charset="0"/>
              </a:rPr>
              <a:t>Công tác chỉ đạo, điều hành</a:t>
            </a:r>
            <a:endParaRPr lang="en-US">
              <a:solidFill>
                <a:schemeClr val="accent4">
                  <a:lumMod val="75000"/>
                  <a:lumOff val="25000"/>
                </a:schemeClr>
              </a:solidFill>
            </a:endParaRPr>
          </a:p>
        </p:txBody>
      </p:sp>
      <p:sp>
        <p:nvSpPr>
          <p:cNvPr id="29" name="TextBox 28"/>
          <p:cNvSpPr txBox="1"/>
          <p:nvPr/>
        </p:nvSpPr>
        <p:spPr>
          <a:xfrm>
            <a:off x="2324100" y="4179888"/>
            <a:ext cx="355600" cy="461962"/>
          </a:xfrm>
          <a:prstGeom prst="rect">
            <a:avLst/>
          </a:prstGeom>
          <a:noFill/>
        </p:spPr>
        <p:txBody>
          <a:bodyPr wrap="none" anchor="ctr">
            <a:spAutoFit/>
          </a:bodyPr>
          <a:lstStyle/>
          <a:p>
            <a:pPr>
              <a:defRPr/>
            </a:pPr>
            <a:r>
              <a:rPr lang="en-US" sz="2400" b="1" dirty="0">
                <a:solidFill>
                  <a:schemeClr val="bg1"/>
                </a:solidFill>
                <a:effectLst>
                  <a:outerShdw blurRad="38100" dist="38100" dir="2700000" algn="tl">
                    <a:srgbClr val="000000">
                      <a:alpha val="43137"/>
                    </a:srgbClr>
                  </a:outerShdw>
                </a:effectLst>
                <a:cs typeface="Arial" charset="0"/>
              </a:rPr>
              <a:t>1</a:t>
            </a:r>
          </a:p>
        </p:txBody>
      </p:sp>
      <p:sp>
        <p:nvSpPr>
          <p:cNvPr id="30" name="Pie 29"/>
          <p:cNvSpPr/>
          <p:nvPr/>
        </p:nvSpPr>
        <p:spPr bwMode="gray">
          <a:xfrm flipV="1">
            <a:off x="4549775" y="2557463"/>
            <a:ext cx="225425" cy="158750"/>
          </a:xfrm>
          <a:prstGeom prst="pie">
            <a:avLst>
              <a:gd name="adj1" fmla="val 5429925"/>
              <a:gd name="adj2" fmla="val 16200000"/>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chemeClr val="tx1"/>
              </a:solidFill>
            </a:endParaRPr>
          </a:p>
        </p:txBody>
      </p:sp>
      <p:grpSp>
        <p:nvGrpSpPr>
          <p:cNvPr id="100382" name="Group 10"/>
          <p:cNvGrpSpPr>
            <a:grpSpLocks/>
          </p:cNvGrpSpPr>
          <p:nvPr/>
        </p:nvGrpSpPr>
        <p:grpSpPr bwMode="auto">
          <a:xfrm>
            <a:off x="6375400" y="1600200"/>
            <a:ext cx="1873250" cy="1960562"/>
            <a:chOff x="457200" y="1239996"/>
            <a:chExt cx="2177144" cy="2804886"/>
          </a:xfrm>
        </p:grpSpPr>
        <p:sp>
          <p:nvSpPr>
            <p:cNvPr id="32" name="Rectangle 31"/>
            <p:cNvSpPr/>
            <p:nvPr/>
          </p:nvSpPr>
          <p:spPr>
            <a:xfrm>
              <a:off x="457200" y="1239996"/>
              <a:ext cx="2177144" cy="2804886"/>
            </a:xfrm>
            <a:prstGeom prst="rect">
              <a:avLst/>
            </a:prstGeom>
            <a:solidFill>
              <a:schemeClr val="bg1"/>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3" name="Rectangle 32"/>
            <p:cNvSpPr/>
            <p:nvPr/>
          </p:nvSpPr>
          <p:spPr>
            <a:xfrm>
              <a:off x="536537" y="1342198"/>
              <a:ext cx="2018471" cy="2600483"/>
            </a:xfrm>
            <a:prstGeom prst="rect">
              <a:avLst/>
            </a:prstGeom>
            <a:noFill/>
            <a:ln w="19050">
              <a:solidFill>
                <a:schemeClr val="accent1">
                  <a:lumMod val="60000"/>
                  <a:lumOff val="40000"/>
                </a:schemeClr>
              </a:solidFill>
              <a:prstDash val="dash"/>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grpSp>
        <p:nvGrpSpPr>
          <p:cNvPr id="35" name="Freeform 34"/>
          <p:cNvGrpSpPr>
            <a:grpSpLocks/>
          </p:cNvGrpSpPr>
          <p:nvPr/>
        </p:nvGrpSpPr>
        <p:grpSpPr bwMode="auto">
          <a:xfrm>
            <a:off x="6248400" y="1855787"/>
            <a:ext cx="1738313" cy="433388"/>
            <a:chOff x="422" y="2488"/>
            <a:chExt cx="1095" cy="273"/>
          </a:xfrm>
        </p:grpSpPr>
        <p:pic>
          <p:nvPicPr>
            <p:cNvPr id="100386" name="Freeform 34"/>
            <p:cNvPicPr>
              <a:picLocks noChangeArrowheads="1"/>
            </p:cNvPicPr>
            <p:nvPr/>
          </p:nvPicPr>
          <p:blipFill>
            <a:blip r:embed="rId7"/>
            <a:srcRect/>
            <a:stretch>
              <a:fillRect/>
            </a:stretch>
          </p:blipFill>
          <p:spPr bwMode="gray">
            <a:xfrm>
              <a:off x="422" y="2488"/>
              <a:ext cx="1095" cy="273"/>
            </a:xfrm>
            <a:prstGeom prst="rect">
              <a:avLst/>
            </a:prstGeom>
            <a:noFill/>
          </p:spPr>
        </p:pic>
        <p:sp>
          <p:nvSpPr>
            <p:cNvPr id="100387" name="Text Box 35">
              <a:hlinkClick r:id="rId8" action="ppaction://hlinksldjump"/>
            </p:cNvPr>
            <p:cNvSpPr txBox="1">
              <a:spLocks noChangeArrowheads="1"/>
            </p:cNvSpPr>
            <p:nvPr/>
          </p:nvSpPr>
          <p:spPr bwMode="auto">
            <a:xfrm rot="10800000">
              <a:off x="432" y="2499"/>
              <a:ext cx="1076" cy="255"/>
            </a:xfrm>
            <a:prstGeom prst="rect">
              <a:avLst/>
            </a:prstGeom>
            <a:noFill/>
            <a:ln w="9525">
              <a:noFill/>
              <a:miter lim="800000"/>
              <a:headEnd/>
              <a:tailEnd/>
            </a:ln>
          </p:spPr>
          <p:txBody>
            <a:bodyPr rot="10800000" anchor="ctr"/>
            <a:lstStyle/>
            <a:p>
              <a:pPr algn="ctr"/>
              <a:endParaRPr lang="en-US">
                <a:solidFill>
                  <a:srgbClr val="FFFFFF"/>
                </a:solidFill>
                <a:latin typeface="Verdana" pitchFamily="34" charset="0"/>
              </a:endParaRPr>
            </a:p>
          </p:txBody>
        </p:sp>
      </p:grpSp>
      <p:sp>
        <p:nvSpPr>
          <p:cNvPr id="37" name="TextBox 36"/>
          <p:cNvSpPr txBox="1"/>
          <p:nvPr/>
        </p:nvSpPr>
        <p:spPr>
          <a:xfrm>
            <a:off x="7273925" y="1800225"/>
            <a:ext cx="355600" cy="461962"/>
          </a:xfrm>
          <a:prstGeom prst="rect">
            <a:avLst/>
          </a:prstGeom>
          <a:noFill/>
        </p:spPr>
        <p:txBody>
          <a:bodyPr wrap="none" anchor="ctr">
            <a:spAutoFit/>
          </a:bodyPr>
          <a:lstStyle/>
          <a:p>
            <a:pPr>
              <a:defRPr/>
            </a:pPr>
            <a:r>
              <a:rPr lang="en-US" sz="2400" b="1" dirty="0">
                <a:solidFill>
                  <a:schemeClr val="bg1"/>
                </a:solidFill>
                <a:effectLst>
                  <a:outerShdw blurRad="38100" dist="38100" dir="2700000" algn="tl">
                    <a:srgbClr val="000000">
                      <a:alpha val="43137"/>
                    </a:srgbClr>
                  </a:outerShdw>
                </a:effectLst>
                <a:cs typeface="Arial" charset="0"/>
              </a:rPr>
              <a:t>4</a:t>
            </a:r>
          </a:p>
        </p:txBody>
      </p:sp>
      <p:sp>
        <p:nvSpPr>
          <p:cNvPr id="100389" name="Rectangle 33"/>
          <p:cNvSpPr>
            <a:spLocks noChangeArrowheads="1"/>
          </p:cNvSpPr>
          <p:nvPr/>
        </p:nvSpPr>
        <p:spPr bwMode="auto">
          <a:xfrm>
            <a:off x="6292850" y="2362200"/>
            <a:ext cx="2027238" cy="646112"/>
          </a:xfrm>
          <a:prstGeom prst="rect">
            <a:avLst/>
          </a:prstGeom>
          <a:noFill/>
          <a:ln w="9525">
            <a:noFill/>
            <a:miter lim="800000"/>
            <a:headEnd/>
            <a:tailEnd/>
          </a:ln>
        </p:spPr>
        <p:txBody>
          <a:bodyPr anchor="ctr">
            <a:spAutoFit/>
          </a:bodyPr>
          <a:lstStyle/>
          <a:p>
            <a:pPr algn="ctr"/>
            <a:r>
              <a:rPr lang="en-US" b="1" dirty="0" err="1">
                <a:solidFill>
                  <a:schemeClr val="accent4">
                    <a:lumMod val="75000"/>
                    <a:lumOff val="25000"/>
                  </a:schemeClr>
                </a:solidFill>
              </a:rPr>
              <a:t>Nghiệm</a:t>
            </a:r>
            <a:r>
              <a:rPr lang="en-US" b="1" dirty="0">
                <a:solidFill>
                  <a:schemeClr val="accent4">
                    <a:lumMod val="75000"/>
                    <a:lumOff val="25000"/>
                  </a:schemeClr>
                </a:solidFill>
              </a:rPr>
              <a:t> </a:t>
            </a:r>
            <a:r>
              <a:rPr lang="en-US" b="1" dirty="0" err="1">
                <a:solidFill>
                  <a:schemeClr val="accent4">
                    <a:lumMod val="75000"/>
                    <a:lumOff val="25000"/>
                  </a:schemeClr>
                </a:solidFill>
              </a:rPr>
              <a:t>thu</a:t>
            </a:r>
            <a:r>
              <a:rPr lang="en-US" b="1" dirty="0">
                <a:solidFill>
                  <a:schemeClr val="accent4">
                    <a:lumMod val="75000"/>
                    <a:lumOff val="25000"/>
                  </a:schemeClr>
                </a:solidFill>
              </a:rPr>
              <a:t> </a:t>
            </a:r>
            <a:r>
              <a:rPr lang="en-US" b="1" dirty="0" err="1">
                <a:solidFill>
                  <a:schemeClr val="accent4">
                    <a:lumMod val="75000"/>
                    <a:lumOff val="25000"/>
                  </a:schemeClr>
                </a:solidFill>
              </a:rPr>
              <a:t>Cổng</a:t>
            </a:r>
            <a:r>
              <a:rPr lang="en-US" b="1" dirty="0">
                <a:solidFill>
                  <a:schemeClr val="accent4">
                    <a:lumMod val="75000"/>
                    <a:lumOff val="25000"/>
                  </a:schemeClr>
                </a:solidFill>
              </a:rPr>
              <a:t> TTĐT</a:t>
            </a:r>
            <a:endParaRPr lang="en-US" dirty="0">
              <a:solidFill>
                <a:schemeClr val="accent4">
                  <a:lumMod val="75000"/>
                  <a:lumOff val="25000"/>
                </a:schemeClr>
              </a:solidFill>
            </a:endParaRPr>
          </a:p>
        </p:txBody>
      </p:sp>
      <p:sp>
        <p:nvSpPr>
          <p:cNvPr id="39" name="Pie 38"/>
          <p:cNvSpPr/>
          <p:nvPr/>
        </p:nvSpPr>
        <p:spPr bwMode="gray">
          <a:xfrm flipV="1">
            <a:off x="6257925" y="1776412"/>
            <a:ext cx="225425" cy="158750"/>
          </a:xfrm>
          <a:prstGeom prst="pie">
            <a:avLst>
              <a:gd name="adj1" fmla="val 5429925"/>
              <a:gd name="adj2" fmla="val 16200000"/>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chemeClr val="tx1"/>
              </a:solidFill>
            </a:endParaRPr>
          </a:p>
        </p:txBody>
      </p:sp>
      <p:sp>
        <p:nvSpPr>
          <p:cNvPr id="41" name="Rectangle 40"/>
          <p:cNvSpPr/>
          <p:nvPr/>
        </p:nvSpPr>
        <p:spPr>
          <a:xfrm>
            <a:off x="2057400" y="228600"/>
            <a:ext cx="4572000" cy="338138"/>
          </a:xfrm>
          <a:prstGeom prst="rect">
            <a:avLst/>
          </a:prstGeom>
        </p:spPr>
        <p:txBody>
          <a:bodyPr>
            <a:spAutoFit/>
          </a:bodyPr>
          <a:lstStyle/>
          <a:p>
            <a:pPr algn="ctr" fontAlgn="auto">
              <a:spcBef>
                <a:spcPts val="0"/>
              </a:spcBef>
              <a:spcAft>
                <a:spcPts val="0"/>
              </a:spcAft>
              <a:defRPr/>
            </a:pPr>
            <a:r>
              <a:rPr lang="vi-VN" sz="1600" b="1" dirty="0">
                <a:solidFill>
                  <a:schemeClr val="bg1"/>
                </a:solidFill>
                <a:effectLst>
                  <a:outerShdw blurRad="38100" dist="38100" dir="2700000" algn="tl">
                    <a:srgbClr val="000000">
                      <a:alpha val="43137"/>
                    </a:srgbClr>
                  </a:outerShdw>
                </a:effectLst>
                <a:latin typeface="+mn-lt"/>
                <a:cs typeface="Times New Roman" pitchFamily="18" charset="0"/>
              </a:rPr>
              <a:t>NỘI DUNG </a:t>
            </a:r>
            <a:r>
              <a:rPr lang="en-US" sz="1600" b="1" dirty="0">
                <a:solidFill>
                  <a:schemeClr val="bg1"/>
                </a:solidFill>
                <a:effectLst>
                  <a:outerShdw blurRad="38100" dist="38100" dir="2700000" algn="tl">
                    <a:srgbClr val="000000">
                      <a:alpha val="43137"/>
                    </a:srgbClr>
                  </a:outerShdw>
                </a:effectLst>
                <a:latin typeface="+mn-lt"/>
                <a:cs typeface="Times New Roman" pitchFamily="18" charset="0"/>
              </a:rPr>
              <a:t>CỤ THỂ </a:t>
            </a:r>
            <a:r>
              <a:rPr lang="vi-VN" sz="1600" b="1" dirty="0">
                <a:solidFill>
                  <a:schemeClr val="bg1"/>
                </a:solidFill>
                <a:effectLst>
                  <a:outerShdw blurRad="38100" dist="38100" dir="2700000" algn="tl">
                    <a:srgbClr val="000000">
                      <a:alpha val="43137"/>
                    </a:srgbClr>
                  </a:outerShdw>
                </a:effectLst>
                <a:latin typeface="+mn-lt"/>
                <a:cs typeface="Times New Roman" pitchFamily="18" charset="0"/>
              </a:rPr>
              <a:t>CẦN TRIỂN KHAI</a:t>
            </a:r>
            <a:r>
              <a:rPr lang="en-US" sz="1600" b="1" dirty="0">
                <a:solidFill>
                  <a:schemeClr val="bg1"/>
                </a:solidFill>
                <a:effectLst>
                  <a:outerShdw blurRad="38100" dist="38100" dir="2700000" algn="tl">
                    <a:srgbClr val="000000">
                      <a:alpha val="43137"/>
                    </a:srgbClr>
                  </a:outerShdw>
                </a:effectLst>
                <a:latin typeface="+mn-lt"/>
                <a:cs typeface="Times New Roman" pitchFamily="18" charset="0"/>
              </a:rPr>
              <a:t> :</a:t>
            </a:r>
            <a:endParaRPr lang="en-US" sz="1600" dirty="0">
              <a:solidFill>
                <a:schemeClr val="bg1"/>
              </a:solidFill>
              <a:latin typeface="+mn-lt"/>
              <a:cs typeface="+mn-cs"/>
            </a:endParaRPr>
          </a:p>
        </p:txBody>
      </p:sp>
      <p:sp>
        <p:nvSpPr>
          <p:cNvPr id="42" name="Action Button: Home 41">
            <a:hlinkClick r:id="rId9" action="ppaction://hlinksldjump" highlightClick="1"/>
          </p:cNvPr>
          <p:cNvSpPr>
            <a:spLocks noChangeArrowheads="1"/>
          </p:cNvSpPr>
          <p:nvPr/>
        </p:nvSpPr>
        <p:spPr bwMode="auto">
          <a:xfrm>
            <a:off x="8382000" y="6096000"/>
            <a:ext cx="457200" cy="304800"/>
          </a:xfrm>
          <a:prstGeom prst="actionButtonHome">
            <a:avLst/>
          </a:prstGeom>
          <a:solidFill>
            <a:schemeClr val="accent1"/>
          </a:solidFill>
          <a:ln w="9525" algn="ctr">
            <a:solidFill>
              <a:schemeClr val="tx1"/>
            </a:solidFill>
            <a:round/>
            <a:headEnd/>
            <a:tailEnd/>
          </a:ln>
        </p:spPr>
        <p:txBody>
          <a:bodyPr/>
          <a:lstStyle/>
          <a:p>
            <a:pPr defTabSz="957263"/>
            <a:endParaRPr lang="en-US" sz="1900"/>
          </a:p>
        </p:txBody>
      </p:sp>
    </p:spTree>
  </p:cSld>
  <p:clrMapOvr>
    <a:masterClrMapping/>
  </p:clrMapOvr>
  <p:transition spd="slow">
    <p:strips dir="ru"/>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33400" y="1674674"/>
            <a:ext cx="8153400" cy="2308324"/>
          </a:xfrm>
          <a:prstGeom prst="rect">
            <a:avLst/>
          </a:prstGeom>
          <a:solidFill>
            <a:schemeClr val="bg1"/>
          </a:solidFill>
        </p:spPr>
        <p:txBody>
          <a:bodyPr wrap="square">
            <a:spAutoFit/>
          </a:bodyPr>
          <a:lstStyle/>
          <a:p>
            <a:pPr fontAlgn="auto">
              <a:lnSpc>
                <a:spcPct val="150000"/>
              </a:lnSpc>
              <a:spcBef>
                <a:spcPts val="0"/>
              </a:spcBef>
              <a:spcAft>
                <a:spcPts val="0"/>
              </a:spcAft>
              <a:defRPr/>
            </a:pPr>
            <a:r>
              <a:rPr lang="en-US" sz="2400" b="1" dirty="0">
                <a:solidFill>
                  <a:schemeClr val="accent4">
                    <a:lumMod val="75000"/>
                    <a:lumOff val="25000"/>
                  </a:schemeClr>
                </a:solidFill>
                <a:effectLst>
                  <a:outerShdw blurRad="38100" dist="38100" dir="2700000" algn="tl">
                    <a:srgbClr val="000000">
                      <a:alpha val="43137"/>
                    </a:srgbClr>
                  </a:outerShdw>
                </a:effectLst>
                <a:latin typeface="Times New Roman" pitchFamily="18" charset="0"/>
                <a:cs typeface="Times New Roman" pitchFamily="18" charset="0"/>
              </a:rPr>
              <a:t>IV. </a:t>
            </a:r>
            <a:r>
              <a:rPr lang="en-US" sz="2400" b="1" dirty="0" err="1">
                <a:solidFill>
                  <a:schemeClr val="accent4">
                    <a:lumMod val="75000"/>
                    <a:lumOff val="25000"/>
                  </a:schemeClr>
                </a:solidFill>
                <a:effectLst>
                  <a:outerShdw blurRad="38100" dist="38100" dir="2700000" algn="tl">
                    <a:srgbClr val="000000">
                      <a:alpha val="43137"/>
                    </a:srgbClr>
                  </a:outerShdw>
                </a:effectLst>
                <a:latin typeface="Times New Roman" pitchFamily="18" charset="0"/>
                <a:cs typeface="Times New Roman" pitchFamily="18" charset="0"/>
              </a:rPr>
              <a:t>Hoàn</a:t>
            </a:r>
            <a:r>
              <a:rPr lang="en-US" sz="2400" b="1" dirty="0">
                <a:solidFill>
                  <a:schemeClr val="accent4">
                    <a:lumMod val="75000"/>
                    <a:lumOff val="25000"/>
                  </a:schemeClr>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400" b="1" dirty="0" err="1">
                <a:solidFill>
                  <a:schemeClr val="accent4">
                    <a:lumMod val="75000"/>
                    <a:lumOff val="25000"/>
                  </a:schemeClr>
                </a:solidFill>
                <a:effectLst>
                  <a:outerShdw blurRad="38100" dist="38100" dir="2700000" algn="tl">
                    <a:srgbClr val="000000">
                      <a:alpha val="43137"/>
                    </a:srgbClr>
                  </a:outerShdw>
                </a:effectLst>
                <a:latin typeface="Times New Roman" pitchFamily="18" charset="0"/>
                <a:cs typeface="Times New Roman" pitchFamily="18" charset="0"/>
              </a:rPr>
              <a:t>thiện</a:t>
            </a:r>
            <a:r>
              <a:rPr lang="en-US" sz="2400" b="1" dirty="0">
                <a:solidFill>
                  <a:schemeClr val="accent4">
                    <a:lumMod val="75000"/>
                    <a:lumOff val="25000"/>
                  </a:schemeClr>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400" b="1" dirty="0" err="1">
                <a:solidFill>
                  <a:schemeClr val="accent4">
                    <a:lumMod val="75000"/>
                    <a:lumOff val="25000"/>
                  </a:schemeClr>
                </a:solidFill>
                <a:effectLst>
                  <a:outerShdw blurRad="38100" dist="38100" dir="2700000" algn="tl">
                    <a:srgbClr val="000000">
                      <a:alpha val="43137"/>
                    </a:srgbClr>
                  </a:outerShdw>
                </a:effectLst>
                <a:latin typeface="Times New Roman" pitchFamily="18" charset="0"/>
                <a:cs typeface="Times New Roman" pitchFamily="18" charset="0"/>
              </a:rPr>
              <a:t>nhân</a:t>
            </a:r>
            <a:r>
              <a:rPr lang="en-US" sz="2400" b="1" dirty="0">
                <a:solidFill>
                  <a:schemeClr val="accent4">
                    <a:lumMod val="75000"/>
                    <a:lumOff val="25000"/>
                  </a:schemeClr>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400" b="1" dirty="0" err="1">
                <a:solidFill>
                  <a:schemeClr val="accent4">
                    <a:lumMod val="75000"/>
                    <a:lumOff val="25000"/>
                  </a:schemeClr>
                </a:solidFill>
                <a:effectLst>
                  <a:outerShdw blurRad="38100" dist="38100" dir="2700000" algn="tl">
                    <a:srgbClr val="000000">
                      <a:alpha val="43137"/>
                    </a:srgbClr>
                  </a:outerShdw>
                </a:effectLst>
                <a:latin typeface="Times New Roman" pitchFamily="18" charset="0"/>
                <a:cs typeface="Times New Roman" pitchFamily="18" charset="0"/>
              </a:rPr>
              <a:t>sự</a:t>
            </a:r>
            <a:r>
              <a:rPr lang="en-US" sz="2400" b="1" dirty="0">
                <a:solidFill>
                  <a:schemeClr val="accent4">
                    <a:lumMod val="75000"/>
                    <a:lumOff val="25000"/>
                  </a:schemeClr>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400" b="1" dirty="0" err="1">
                <a:solidFill>
                  <a:schemeClr val="accent4">
                    <a:lumMod val="75000"/>
                    <a:lumOff val="25000"/>
                  </a:schemeClr>
                </a:solidFill>
                <a:effectLst>
                  <a:outerShdw blurRad="38100" dist="38100" dir="2700000" algn="tl">
                    <a:srgbClr val="000000">
                      <a:alpha val="43137"/>
                    </a:srgbClr>
                  </a:outerShdw>
                </a:effectLst>
                <a:latin typeface="Times New Roman" pitchFamily="18" charset="0"/>
                <a:cs typeface="Times New Roman" pitchFamily="18" charset="0"/>
              </a:rPr>
              <a:t>quản</a:t>
            </a:r>
            <a:r>
              <a:rPr lang="en-US" sz="2400" b="1" dirty="0">
                <a:solidFill>
                  <a:schemeClr val="accent4">
                    <a:lumMod val="75000"/>
                    <a:lumOff val="25000"/>
                  </a:schemeClr>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400" b="1" dirty="0" err="1">
                <a:solidFill>
                  <a:schemeClr val="accent4">
                    <a:lumMod val="75000"/>
                    <a:lumOff val="25000"/>
                  </a:schemeClr>
                </a:solidFill>
                <a:effectLst>
                  <a:outerShdw blurRad="38100" dist="38100" dir="2700000" algn="tl">
                    <a:srgbClr val="000000">
                      <a:alpha val="43137"/>
                    </a:srgbClr>
                  </a:outerShdw>
                </a:effectLst>
                <a:latin typeface="Times New Roman" pitchFamily="18" charset="0"/>
                <a:cs typeface="Times New Roman" pitchFamily="18" charset="0"/>
              </a:rPr>
              <a:t>lý</a:t>
            </a:r>
            <a:r>
              <a:rPr lang="en-US" sz="2400" b="1" dirty="0">
                <a:solidFill>
                  <a:schemeClr val="accent4">
                    <a:lumMod val="75000"/>
                    <a:lumOff val="25000"/>
                  </a:schemeClr>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400" b="1" dirty="0" err="1">
                <a:solidFill>
                  <a:schemeClr val="accent4">
                    <a:lumMod val="75000"/>
                    <a:lumOff val="25000"/>
                  </a:schemeClr>
                </a:solidFill>
                <a:effectLst>
                  <a:outerShdw blurRad="38100" dist="38100" dir="2700000" algn="tl">
                    <a:srgbClr val="000000">
                      <a:alpha val="43137"/>
                    </a:srgbClr>
                  </a:outerShdw>
                </a:effectLst>
                <a:latin typeface="Times New Roman" pitchFamily="18" charset="0"/>
                <a:cs typeface="Times New Roman" pitchFamily="18" charset="0"/>
              </a:rPr>
              <a:t>mô</a:t>
            </a:r>
            <a:r>
              <a:rPr lang="en-US" sz="2400" b="1" dirty="0">
                <a:solidFill>
                  <a:schemeClr val="accent4">
                    <a:lumMod val="75000"/>
                    <a:lumOff val="25000"/>
                  </a:schemeClr>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400" b="1" dirty="0" err="1">
                <a:solidFill>
                  <a:schemeClr val="accent4">
                    <a:lumMod val="75000"/>
                    <a:lumOff val="25000"/>
                  </a:schemeClr>
                </a:solidFill>
                <a:effectLst>
                  <a:outerShdw blurRad="38100" dist="38100" dir="2700000" algn="tl">
                    <a:srgbClr val="000000">
                      <a:alpha val="43137"/>
                    </a:srgbClr>
                  </a:outerShdw>
                </a:effectLst>
                <a:latin typeface="Times New Roman" pitchFamily="18" charset="0"/>
                <a:cs typeface="Times New Roman" pitchFamily="18" charset="0"/>
              </a:rPr>
              <a:t>hình</a:t>
            </a:r>
            <a:r>
              <a:rPr lang="en-US" sz="2400" b="1" dirty="0">
                <a:solidFill>
                  <a:schemeClr val="accent4">
                    <a:lumMod val="75000"/>
                    <a:lumOff val="25000"/>
                  </a:schemeClr>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400" b="1" dirty="0" err="1">
                <a:solidFill>
                  <a:schemeClr val="accent4">
                    <a:lumMod val="75000"/>
                    <a:lumOff val="25000"/>
                  </a:schemeClr>
                </a:solidFill>
                <a:effectLst>
                  <a:outerShdw blurRad="38100" dist="38100" dir="2700000" algn="tl">
                    <a:srgbClr val="000000">
                      <a:alpha val="43137"/>
                    </a:srgbClr>
                  </a:outerShdw>
                </a:effectLst>
                <a:latin typeface="Times New Roman" pitchFamily="18" charset="0"/>
                <a:cs typeface="Times New Roman" pitchFamily="18" charset="0"/>
              </a:rPr>
              <a:t>trường</a:t>
            </a:r>
            <a:r>
              <a:rPr lang="en-US" sz="2400" b="1" dirty="0">
                <a:solidFill>
                  <a:schemeClr val="accent4">
                    <a:lumMod val="75000"/>
                    <a:lumOff val="25000"/>
                  </a:schemeClr>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400" b="1" dirty="0" err="1">
                <a:solidFill>
                  <a:schemeClr val="accent4">
                    <a:lumMod val="75000"/>
                    <a:lumOff val="25000"/>
                  </a:schemeClr>
                </a:solidFill>
                <a:effectLst>
                  <a:outerShdw blurRad="38100" dist="38100" dir="2700000" algn="tl">
                    <a:srgbClr val="000000">
                      <a:alpha val="43137"/>
                    </a:srgbClr>
                  </a:outerShdw>
                </a:effectLst>
                <a:latin typeface="Times New Roman" pitchFamily="18" charset="0"/>
                <a:cs typeface="Times New Roman" pitchFamily="18" charset="0"/>
              </a:rPr>
              <a:t>học</a:t>
            </a:r>
            <a:r>
              <a:rPr lang="en-US" sz="2400" b="1" dirty="0">
                <a:solidFill>
                  <a:schemeClr val="accent4">
                    <a:lumMod val="75000"/>
                    <a:lumOff val="25000"/>
                  </a:schemeClr>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400" b="1" dirty="0" err="1">
                <a:solidFill>
                  <a:schemeClr val="accent4">
                    <a:lumMod val="75000"/>
                    <a:lumOff val="25000"/>
                  </a:schemeClr>
                </a:solidFill>
                <a:effectLst>
                  <a:outerShdw blurRad="38100" dist="38100" dir="2700000" algn="tl">
                    <a:srgbClr val="000000">
                      <a:alpha val="43137"/>
                    </a:srgbClr>
                  </a:outerShdw>
                </a:effectLst>
                <a:latin typeface="Times New Roman" pitchFamily="18" charset="0"/>
                <a:cs typeface="Times New Roman" pitchFamily="18" charset="0"/>
              </a:rPr>
              <a:t>điện</a:t>
            </a:r>
            <a:r>
              <a:rPr lang="en-US" sz="2400" b="1" dirty="0">
                <a:solidFill>
                  <a:schemeClr val="accent4">
                    <a:lumMod val="75000"/>
                    <a:lumOff val="25000"/>
                  </a:schemeClr>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400" b="1" dirty="0" err="1">
                <a:solidFill>
                  <a:schemeClr val="accent4">
                    <a:lumMod val="75000"/>
                    <a:lumOff val="25000"/>
                  </a:schemeClr>
                </a:solidFill>
                <a:effectLst>
                  <a:outerShdw blurRad="38100" dist="38100" dir="2700000" algn="tl">
                    <a:srgbClr val="000000">
                      <a:alpha val="43137"/>
                    </a:srgbClr>
                  </a:outerShdw>
                </a:effectLst>
                <a:latin typeface="Times New Roman" pitchFamily="18" charset="0"/>
                <a:cs typeface="Times New Roman" pitchFamily="18" charset="0"/>
              </a:rPr>
              <a:t>tử</a:t>
            </a:r>
            <a:r>
              <a:rPr lang="en-US" sz="2400" dirty="0">
                <a:solidFill>
                  <a:schemeClr val="accent4">
                    <a:lumMod val="75000"/>
                    <a:lumOff val="25000"/>
                  </a:schemeClr>
                </a:solidFill>
                <a:effectLst>
                  <a:outerShdw blurRad="38100" dist="38100" dir="2700000" algn="tl">
                    <a:srgbClr val="000000">
                      <a:alpha val="43137"/>
                    </a:srgbClr>
                  </a:outerShdw>
                </a:effectLst>
                <a:latin typeface="Times New Roman" pitchFamily="18" charset="0"/>
                <a:cs typeface="Times New Roman" pitchFamily="18" charset="0"/>
              </a:rPr>
              <a:t>:</a:t>
            </a:r>
          </a:p>
          <a:p>
            <a:pPr fontAlgn="auto">
              <a:lnSpc>
                <a:spcPct val="150000"/>
              </a:lnSpc>
              <a:spcBef>
                <a:spcPts val="0"/>
              </a:spcBef>
              <a:spcAft>
                <a:spcPts val="0"/>
              </a:spcAft>
              <a:buFontTx/>
              <a:buChar char="-"/>
              <a:defRPr/>
            </a:pPr>
            <a:r>
              <a:rPr lang="en-US" sz="2400" dirty="0" smtClean="0">
                <a:solidFill>
                  <a:schemeClr val="accent4">
                    <a:lumMod val="75000"/>
                    <a:lumOff val="25000"/>
                  </a:schemeClr>
                </a:solidFill>
                <a:latin typeface="Times New Roman" pitchFamily="18" charset="0"/>
                <a:cs typeface="Times New Roman" pitchFamily="18" charset="0"/>
              </a:rPr>
              <a:t> </a:t>
            </a:r>
            <a:r>
              <a:rPr lang="vi-VN" sz="2400" dirty="0" smtClean="0">
                <a:solidFill>
                  <a:schemeClr val="accent4">
                    <a:lumMod val="75000"/>
                    <a:lumOff val="25000"/>
                  </a:schemeClr>
                </a:solidFill>
                <a:latin typeface="Times New Roman" pitchFamily="18" charset="0"/>
                <a:cs typeface="Times New Roman" pitchFamily="18" charset="0"/>
              </a:rPr>
              <a:t>Đăng </a:t>
            </a:r>
            <a:r>
              <a:rPr lang="vi-VN" sz="2400" dirty="0">
                <a:solidFill>
                  <a:schemeClr val="accent4">
                    <a:lumMod val="75000"/>
                    <a:lumOff val="25000"/>
                  </a:schemeClr>
                </a:solidFill>
                <a:latin typeface="Times New Roman" pitchFamily="18" charset="0"/>
                <a:cs typeface="Times New Roman" pitchFamily="18" charset="0"/>
              </a:rPr>
              <a:t>ký 01 chỉ tiêu nhân viên quản trị hệ thống CNTT về phòng Nội vụ</a:t>
            </a:r>
            <a:r>
              <a:rPr lang="en-US" sz="2400" dirty="0" smtClean="0">
                <a:solidFill>
                  <a:schemeClr val="accent4">
                    <a:lumMod val="75000"/>
                    <a:lumOff val="25000"/>
                  </a:schemeClr>
                </a:solidFill>
                <a:latin typeface="Times New Roman" pitchFamily="18" charset="0"/>
                <a:cs typeface="Times New Roman" pitchFamily="18" charset="0"/>
              </a:rPr>
              <a:t>.</a:t>
            </a:r>
          </a:p>
          <a:p>
            <a:pPr fontAlgn="auto">
              <a:lnSpc>
                <a:spcPct val="150000"/>
              </a:lnSpc>
              <a:spcBef>
                <a:spcPts val="0"/>
              </a:spcBef>
              <a:spcAft>
                <a:spcPts val="0"/>
              </a:spcAft>
              <a:buFontTx/>
              <a:buChar char="-"/>
              <a:defRPr/>
            </a:pPr>
            <a:r>
              <a:rPr lang="en-US" sz="2400" dirty="0" smtClean="0">
                <a:solidFill>
                  <a:schemeClr val="accent4">
                    <a:lumMod val="75000"/>
                    <a:lumOff val="25000"/>
                  </a:schemeClr>
                </a:solidFill>
                <a:latin typeface="Times New Roman" pitchFamily="18" charset="0"/>
                <a:cs typeface="Times New Roman" pitchFamily="18" charset="0"/>
              </a:rPr>
              <a:t> </a:t>
            </a:r>
            <a:r>
              <a:rPr lang="en-US" sz="2400" dirty="0" err="1" smtClean="0">
                <a:solidFill>
                  <a:schemeClr val="accent4">
                    <a:lumMod val="75000"/>
                    <a:lumOff val="25000"/>
                  </a:schemeClr>
                </a:solidFill>
                <a:latin typeface="Times New Roman" pitchFamily="18" charset="0"/>
                <a:cs typeface="Times New Roman" pitchFamily="18" charset="0"/>
              </a:rPr>
              <a:t>Bộ</a:t>
            </a:r>
            <a:r>
              <a:rPr lang="en-US" sz="2400" dirty="0" smtClean="0">
                <a:solidFill>
                  <a:schemeClr val="accent4">
                    <a:lumMod val="75000"/>
                    <a:lumOff val="25000"/>
                  </a:schemeClr>
                </a:solidFill>
                <a:latin typeface="Times New Roman" pitchFamily="18" charset="0"/>
                <a:cs typeface="Times New Roman" pitchFamily="18" charset="0"/>
              </a:rPr>
              <a:t> </a:t>
            </a:r>
            <a:r>
              <a:rPr lang="en-US" sz="2400" dirty="0" err="1" smtClean="0">
                <a:solidFill>
                  <a:schemeClr val="accent4">
                    <a:lumMod val="75000"/>
                    <a:lumOff val="25000"/>
                  </a:schemeClr>
                </a:solidFill>
                <a:latin typeface="Times New Roman" pitchFamily="18" charset="0"/>
                <a:cs typeface="Times New Roman" pitchFamily="18" charset="0"/>
              </a:rPr>
              <a:t>phận</a:t>
            </a:r>
            <a:r>
              <a:rPr lang="en-US" sz="2400" dirty="0" smtClean="0">
                <a:solidFill>
                  <a:schemeClr val="accent4">
                    <a:lumMod val="75000"/>
                    <a:lumOff val="25000"/>
                  </a:schemeClr>
                </a:solidFill>
                <a:latin typeface="Times New Roman" pitchFamily="18" charset="0"/>
                <a:cs typeface="Times New Roman" pitchFamily="18" charset="0"/>
              </a:rPr>
              <a:t> CNTT </a:t>
            </a:r>
            <a:r>
              <a:rPr lang="en-US" sz="2400" dirty="0" err="1" smtClean="0">
                <a:solidFill>
                  <a:schemeClr val="accent4">
                    <a:lumMod val="75000"/>
                    <a:lumOff val="25000"/>
                  </a:schemeClr>
                </a:solidFill>
                <a:latin typeface="Times New Roman" pitchFamily="18" charset="0"/>
                <a:cs typeface="Times New Roman" pitchFamily="18" charset="0"/>
              </a:rPr>
              <a:t>khảo</a:t>
            </a:r>
            <a:r>
              <a:rPr lang="en-US" sz="2400" dirty="0" smtClean="0">
                <a:solidFill>
                  <a:schemeClr val="accent4">
                    <a:lumMod val="75000"/>
                    <a:lumOff val="25000"/>
                  </a:schemeClr>
                </a:solidFill>
                <a:latin typeface="Times New Roman" pitchFamily="18" charset="0"/>
                <a:cs typeface="Times New Roman" pitchFamily="18" charset="0"/>
              </a:rPr>
              <a:t> </a:t>
            </a:r>
            <a:r>
              <a:rPr lang="en-US" sz="2400" dirty="0" err="1" smtClean="0">
                <a:solidFill>
                  <a:schemeClr val="accent4">
                    <a:lumMod val="75000"/>
                    <a:lumOff val="25000"/>
                  </a:schemeClr>
                </a:solidFill>
                <a:latin typeface="Times New Roman" pitchFamily="18" charset="0"/>
                <a:cs typeface="Times New Roman" pitchFamily="18" charset="0"/>
              </a:rPr>
              <a:t>sát</a:t>
            </a:r>
            <a:r>
              <a:rPr lang="en-US" sz="2400" dirty="0" smtClean="0">
                <a:solidFill>
                  <a:schemeClr val="accent4">
                    <a:lumMod val="75000"/>
                    <a:lumOff val="25000"/>
                  </a:schemeClr>
                </a:solidFill>
                <a:latin typeface="Times New Roman" pitchFamily="18" charset="0"/>
                <a:cs typeface="Times New Roman" pitchFamily="18" charset="0"/>
              </a:rPr>
              <a:t> n</a:t>
            </a:r>
            <a:r>
              <a:rPr lang="vi-VN" sz="2400" dirty="0" smtClean="0">
                <a:solidFill>
                  <a:schemeClr val="accent4">
                    <a:lumMod val="75000"/>
                    <a:lumOff val="25000"/>
                  </a:schemeClr>
                </a:solidFill>
                <a:latin typeface="Times New Roman" pitchFamily="18" charset="0"/>
                <a:cs typeface="Times New Roman" pitchFamily="18" charset="0"/>
              </a:rPr>
              <a:t>ă</a:t>
            </a:r>
            <a:r>
              <a:rPr lang="en-US" sz="2400" dirty="0" err="1" smtClean="0">
                <a:solidFill>
                  <a:schemeClr val="accent4">
                    <a:lumMod val="75000"/>
                    <a:lumOff val="25000"/>
                  </a:schemeClr>
                </a:solidFill>
                <a:latin typeface="Times New Roman" pitchFamily="18" charset="0"/>
                <a:cs typeface="Times New Roman" pitchFamily="18" charset="0"/>
              </a:rPr>
              <a:t>ng</a:t>
            </a:r>
            <a:r>
              <a:rPr lang="en-US" sz="2400" dirty="0" smtClean="0">
                <a:solidFill>
                  <a:schemeClr val="accent4">
                    <a:lumMod val="75000"/>
                    <a:lumOff val="25000"/>
                  </a:schemeClr>
                </a:solidFill>
                <a:latin typeface="Times New Roman" pitchFamily="18" charset="0"/>
                <a:cs typeface="Times New Roman" pitchFamily="18" charset="0"/>
              </a:rPr>
              <a:t> l</a:t>
            </a:r>
            <a:r>
              <a:rPr lang="vi-VN" sz="2400" dirty="0" smtClean="0">
                <a:solidFill>
                  <a:schemeClr val="accent4">
                    <a:lumMod val="75000"/>
                    <a:lumOff val="25000"/>
                  </a:schemeClr>
                </a:solidFill>
                <a:latin typeface="Times New Roman" pitchFamily="18" charset="0"/>
                <a:cs typeface="Times New Roman" pitchFamily="18" charset="0"/>
              </a:rPr>
              <a:t>ực</a:t>
            </a:r>
            <a:r>
              <a:rPr lang="en-US" sz="2400" dirty="0" smtClean="0">
                <a:solidFill>
                  <a:schemeClr val="accent4">
                    <a:lumMod val="75000"/>
                    <a:lumOff val="25000"/>
                  </a:schemeClr>
                </a:solidFill>
                <a:latin typeface="Times New Roman" pitchFamily="18" charset="0"/>
                <a:cs typeface="Times New Roman" pitchFamily="18" charset="0"/>
              </a:rPr>
              <a:t>.</a:t>
            </a:r>
          </a:p>
        </p:txBody>
      </p:sp>
      <p:sp>
        <p:nvSpPr>
          <p:cNvPr id="3" name="Rectangle 2"/>
          <p:cNvSpPr/>
          <p:nvPr/>
        </p:nvSpPr>
        <p:spPr>
          <a:xfrm>
            <a:off x="2057400" y="228600"/>
            <a:ext cx="4572000" cy="338138"/>
          </a:xfrm>
          <a:prstGeom prst="rect">
            <a:avLst/>
          </a:prstGeom>
        </p:spPr>
        <p:txBody>
          <a:bodyPr>
            <a:spAutoFit/>
          </a:bodyPr>
          <a:lstStyle/>
          <a:p>
            <a:pPr algn="ctr" fontAlgn="auto">
              <a:spcBef>
                <a:spcPts val="0"/>
              </a:spcBef>
              <a:spcAft>
                <a:spcPts val="0"/>
              </a:spcAft>
              <a:defRPr/>
            </a:pPr>
            <a:r>
              <a:rPr lang="vi-VN" sz="1600" b="1" dirty="0">
                <a:solidFill>
                  <a:schemeClr val="bg1"/>
                </a:solidFill>
                <a:effectLst>
                  <a:outerShdw blurRad="38100" dist="38100" dir="2700000" algn="tl">
                    <a:srgbClr val="000000">
                      <a:alpha val="43137"/>
                    </a:srgbClr>
                  </a:outerShdw>
                </a:effectLst>
                <a:latin typeface="+mn-lt"/>
                <a:cs typeface="Times New Roman" pitchFamily="18" charset="0"/>
              </a:rPr>
              <a:t>NỘI DUNG </a:t>
            </a:r>
            <a:r>
              <a:rPr lang="en-US" sz="1600" b="1" dirty="0">
                <a:solidFill>
                  <a:schemeClr val="bg1"/>
                </a:solidFill>
                <a:effectLst>
                  <a:outerShdw blurRad="38100" dist="38100" dir="2700000" algn="tl">
                    <a:srgbClr val="000000">
                      <a:alpha val="43137"/>
                    </a:srgbClr>
                  </a:outerShdw>
                </a:effectLst>
                <a:latin typeface="+mn-lt"/>
                <a:cs typeface="Times New Roman" pitchFamily="18" charset="0"/>
              </a:rPr>
              <a:t>CỤ THỂ </a:t>
            </a:r>
            <a:r>
              <a:rPr lang="vi-VN" sz="1600" b="1" dirty="0">
                <a:solidFill>
                  <a:schemeClr val="bg1"/>
                </a:solidFill>
                <a:effectLst>
                  <a:outerShdw blurRad="38100" dist="38100" dir="2700000" algn="tl">
                    <a:srgbClr val="000000">
                      <a:alpha val="43137"/>
                    </a:srgbClr>
                  </a:outerShdw>
                </a:effectLst>
                <a:latin typeface="+mn-lt"/>
                <a:cs typeface="Times New Roman" pitchFamily="18" charset="0"/>
              </a:rPr>
              <a:t>CẦN TRIỂN KHAI</a:t>
            </a:r>
            <a:r>
              <a:rPr lang="en-US" sz="1600" b="1" dirty="0">
                <a:solidFill>
                  <a:schemeClr val="bg1"/>
                </a:solidFill>
                <a:effectLst>
                  <a:outerShdw blurRad="38100" dist="38100" dir="2700000" algn="tl">
                    <a:srgbClr val="000000">
                      <a:alpha val="43137"/>
                    </a:srgbClr>
                  </a:outerShdw>
                </a:effectLst>
                <a:latin typeface="+mn-lt"/>
                <a:cs typeface="Times New Roman" pitchFamily="18" charset="0"/>
              </a:rPr>
              <a:t> :</a:t>
            </a:r>
            <a:endParaRPr lang="en-US" sz="1600" dirty="0">
              <a:solidFill>
                <a:schemeClr val="bg1"/>
              </a:solidFill>
              <a:latin typeface="+mn-lt"/>
              <a:cs typeface="+mn-cs"/>
            </a:endParaRPr>
          </a:p>
        </p:txBody>
      </p:sp>
      <p:sp>
        <p:nvSpPr>
          <p:cNvPr id="4" name="Action Button: Home 41">
            <a:hlinkClick r:id="rId2" action="ppaction://hlinksldjump" highlightClick="1"/>
          </p:cNvPr>
          <p:cNvSpPr>
            <a:spLocks noChangeArrowheads="1"/>
          </p:cNvSpPr>
          <p:nvPr/>
        </p:nvSpPr>
        <p:spPr bwMode="auto">
          <a:xfrm>
            <a:off x="8382000" y="6096000"/>
            <a:ext cx="457200" cy="304800"/>
          </a:xfrm>
          <a:prstGeom prst="actionButtonHome">
            <a:avLst/>
          </a:prstGeom>
          <a:solidFill>
            <a:schemeClr val="accent1"/>
          </a:solidFill>
          <a:ln w="9525" algn="ctr">
            <a:solidFill>
              <a:schemeClr val="tx1"/>
            </a:solidFill>
            <a:round/>
            <a:headEnd/>
            <a:tailEnd/>
          </a:ln>
        </p:spPr>
        <p:txBody>
          <a:bodyPr/>
          <a:lstStyle/>
          <a:p>
            <a:pPr defTabSz="957263"/>
            <a:endParaRPr lang="en-US" sz="190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nvGraphicFramePr>
        <p:xfrm>
          <a:off x="304799" y="1036320"/>
          <a:ext cx="8534400" cy="5212080"/>
        </p:xfrm>
        <a:graphic>
          <a:graphicData uri="http://schemas.openxmlformats.org/drawingml/2006/table">
            <a:tbl>
              <a:tblPr/>
              <a:tblGrid>
                <a:gridCol w="613913"/>
                <a:gridCol w="3636513"/>
                <a:gridCol w="1118799"/>
                <a:gridCol w="1583426"/>
                <a:gridCol w="1581749"/>
              </a:tblGrid>
              <a:tr h="3968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vi-VN" sz="1800" b="1"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TT</a:t>
                      </a:r>
                      <a:endParaRPr kumimoji="0" lang="en-US" sz="18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endParaRPr>
                    </a:p>
                  </a:txBody>
                  <a:tcPr marL="67894" marR="6789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Lớp</a:t>
                      </a:r>
                      <a:endParaRPr kumimoji="0" lang="en-US" sz="18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endParaRPr>
                    </a:p>
                  </a:txBody>
                  <a:tcPr marL="67894" marR="6789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Thời gian</a:t>
                      </a:r>
                      <a:endParaRPr kumimoji="0" lang="en-US" sz="18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endParaRPr>
                    </a:p>
                  </a:txBody>
                  <a:tcPr marL="67894" marR="6789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BO" sz="1800" b="1"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Đối tượng dự</a:t>
                      </a:r>
                      <a:endParaRPr kumimoji="0" lang="en-US" sz="18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endParaRPr>
                    </a:p>
                  </a:txBody>
                  <a:tcPr marL="67894" marR="6789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BO" sz="1800" b="1"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Phụ trách</a:t>
                      </a:r>
                      <a:endParaRPr kumimoji="0" lang="en-US" sz="18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s-BO" sz="1800" b="1"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tập huấn</a:t>
                      </a:r>
                      <a:endParaRPr kumimoji="0" lang="en-US" sz="18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endParaRPr>
                    </a:p>
                  </a:txBody>
                  <a:tcPr marL="67894" marR="6789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13366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BO" sz="18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1</a:t>
                      </a:r>
                      <a:endParaRPr kumimoji="0" lang="en-US" sz="18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endParaRPr>
                    </a:p>
                  </a:txBody>
                  <a:tcPr marL="67894" marR="6789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BO" sz="18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Tuyên truyền hiểu biết về mô hình, các văn bản quy định của mô hình:</a:t>
                      </a:r>
                      <a:endParaRPr kumimoji="0" lang="en-US" sz="18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s-BO" sz="18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 Kế hoạch 83/KH-UBND </a:t>
                      </a:r>
                      <a:endParaRPr kumimoji="0" lang="en-US" sz="18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s-BO" sz="18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 Quyết định quy định về mô hình</a:t>
                      </a:r>
                      <a:endParaRPr kumimoji="0" lang="en-US" sz="18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s-BO" sz="18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 Kế hoạch mô hình</a:t>
                      </a:r>
                      <a:endParaRPr kumimoji="0" lang="en-US" sz="18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s-BO" sz="18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 Hướng dẫn triển khai mô hình</a:t>
                      </a:r>
                      <a:endParaRPr kumimoji="0" lang="en-US" sz="18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s-BO" sz="18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 Bộ tiêu chí đánh giá</a:t>
                      </a:r>
                      <a:endParaRPr kumimoji="0" lang="en-US" sz="18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endParaRPr>
                    </a:p>
                  </a:txBody>
                  <a:tcPr marL="67894" marR="67894"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BO" sz="18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9/7</a:t>
                      </a:r>
                    </a:p>
                  </a:txBody>
                  <a:tcPr marL="67894" marR="6789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Ban điều hành chỉ đạo mô hình các trường</a:t>
                      </a:r>
                    </a:p>
                  </a:txBody>
                  <a:tcPr marL="67894" marR="6789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Trưởng phòng GD&amp;ĐT</a:t>
                      </a:r>
                    </a:p>
                  </a:txBody>
                  <a:tcPr marL="67894" marR="6789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190976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BO" sz="18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2</a:t>
                      </a:r>
                      <a:endParaRPr kumimoji="0" lang="en-US" sz="18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endParaRPr>
                    </a:p>
                  </a:txBody>
                  <a:tcPr marL="67894" marR="6789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BO" sz="18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Tập huấn: </a:t>
                      </a:r>
                      <a:endParaRPr kumimoji="0" lang="en-US" sz="18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s-BO" sz="18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 Chuyển giao kỹ thuật sử dụng và khai thác các thiết bị CNTT</a:t>
                      </a:r>
                      <a:endParaRPr kumimoji="0" lang="en-US" sz="18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s-BO" sz="18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 Phổ biến, thống nhất các quy định về quy trình, những lưu ý về kỹ thuật khi vận hành thiết bị; kỹ thuật xử lý khi có sự cố; công tác bảo trì bảo dưỡng </a:t>
                      </a:r>
                      <a:r>
                        <a:rPr kumimoji="0" lang="es-BO" sz="1800" b="0" i="0" u="none" strike="noStrike" cap="none" normalizeH="0" baseline="0" smtClean="0">
                          <a:ln>
                            <a:noFill/>
                          </a:ln>
                          <a:solidFill>
                            <a:schemeClr val="accent4">
                              <a:lumMod val="75000"/>
                              <a:lumOff val="25000"/>
                            </a:schemeClr>
                          </a:solidFill>
                          <a:effectLst/>
                          <a:latin typeface="Times New Roman" pitchFamily="18" charset="0"/>
                          <a:ea typeface="Calibri" pitchFamily="34" charset="0"/>
                          <a:cs typeface="Times New Roman" pitchFamily="18" charset="0"/>
                        </a:rPr>
                        <a:t>thiết bị</a:t>
                      </a:r>
                      <a:endParaRPr kumimoji="0" lang="en-US" sz="18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s-BO" sz="18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 Phần mềm Bảng tương tác thông minh</a:t>
                      </a:r>
                      <a:endParaRPr kumimoji="0" lang="en-US" sz="18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endParaRPr>
                    </a:p>
                  </a:txBody>
                  <a:tcPr marL="67894" marR="67894"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BO" sz="18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10/8/2015</a:t>
                      </a:r>
                    </a:p>
                  </a:txBody>
                  <a:tcPr marL="67894" marR="6789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BGH, Nhân viên quản lý CNTT</a:t>
                      </a:r>
                    </a:p>
                  </a:txBody>
                  <a:tcPr marL="67894" marR="6789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Phòng</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GD&amp;ĐT;</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Đơn</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vị</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cung</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cấp</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thiết</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bị</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Địa</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điểm</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tại</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các</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trường</a:t>
                      </a:r>
                      <a:endPar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endParaRPr>
                    </a:p>
                  </a:txBody>
                  <a:tcPr marL="67894" marR="6789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bl>
          </a:graphicData>
        </a:graphic>
      </p:graphicFrame>
      <p:sp>
        <p:nvSpPr>
          <p:cNvPr id="7" name="TextBox 6"/>
          <p:cNvSpPr txBox="1"/>
          <p:nvPr/>
        </p:nvSpPr>
        <p:spPr>
          <a:xfrm>
            <a:off x="2362200" y="152400"/>
            <a:ext cx="4191000" cy="338138"/>
          </a:xfrm>
          <a:prstGeom prst="rect">
            <a:avLst/>
          </a:prstGeom>
          <a:noFill/>
        </p:spPr>
        <p:txBody>
          <a:bodyPr>
            <a:spAutoFit/>
          </a:bodyPr>
          <a:lstStyle/>
          <a:p>
            <a:pPr algn="ctr" fontAlgn="auto">
              <a:spcBef>
                <a:spcPts val="0"/>
              </a:spcBef>
              <a:spcAft>
                <a:spcPts val="0"/>
              </a:spcAft>
              <a:defRPr/>
            </a:pPr>
            <a:r>
              <a:rPr lang="en-US" sz="1600" b="1"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V.  </a:t>
            </a:r>
            <a:r>
              <a:rPr lang="en-US" sz="16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TẬP HUẤN MÔ HÌNH</a:t>
            </a: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8647" name="Group 39"/>
          <p:cNvGraphicFramePr>
            <a:graphicFrameLocks noGrp="1"/>
          </p:cNvGraphicFramePr>
          <p:nvPr/>
        </p:nvGraphicFramePr>
        <p:xfrm>
          <a:off x="228600" y="228600"/>
          <a:ext cx="8686800" cy="6096000"/>
        </p:xfrm>
        <a:graphic>
          <a:graphicData uri="http://schemas.openxmlformats.org/drawingml/2006/table">
            <a:tbl>
              <a:tblPr/>
              <a:tblGrid>
                <a:gridCol w="623557"/>
                <a:gridCol w="3701924"/>
                <a:gridCol w="1139606"/>
                <a:gridCol w="1610857"/>
                <a:gridCol w="1610856"/>
              </a:tblGrid>
              <a:tr h="7985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BO" sz="20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3</a:t>
                      </a:r>
                      <a:endParaRPr kumimoji="0" lang="en-US" sz="20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endParaRPr>
                    </a:p>
                  </a:txBody>
                  <a:tcPr marL="67894" marR="6789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BO" sz="20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Tập</a:t>
                      </a:r>
                      <a:r>
                        <a:rPr kumimoji="0" lang="es-BO" sz="20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s-BO" sz="20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huấn</a:t>
                      </a:r>
                      <a:r>
                        <a:rPr kumimoji="0" lang="es-BO" sz="20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s-BO" sz="20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kỹ</a:t>
                      </a:r>
                      <a:r>
                        <a:rPr kumimoji="0" lang="es-BO" sz="20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s-BO" sz="20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năng</a:t>
                      </a:r>
                      <a:r>
                        <a:rPr kumimoji="0" lang="es-BO" sz="20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s-BO" sz="20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điều</a:t>
                      </a:r>
                      <a:r>
                        <a:rPr kumimoji="0" lang="es-BO" sz="20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s-BO" sz="20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hành</a:t>
                      </a:r>
                      <a:r>
                        <a:rPr kumimoji="0" lang="es-BO" sz="20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s-BO" sz="20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vận</a:t>
                      </a:r>
                      <a:r>
                        <a:rPr kumimoji="0" lang="es-BO" sz="20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s-BO" sz="20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hành</a:t>
                      </a:r>
                      <a:r>
                        <a:rPr kumimoji="0" lang="es-BO" sz="20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s-BO" sz="20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các</a:t>
                      </a:r>
                      <a:r>
                        <a:rPr kumimoji="0" lang="es-BO" sz="20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s-BO" sz="20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phòng</a:t>
                      </a:r>
                      <a:r>
                        <a:rPr kumimoji="0" lang="es-BO" sz="20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s-BO" sz="20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theo</a:t>
                      </a:r>
                      <a:r>
                        <a:rPr kumimoji="0" lang="es-BO" sz="20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s-BO" sz="20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quy</a:t>
                      </a:r>
                      <a:r>
                        <a:rPr kumimoji="0" lang="es-BO" sz="20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s-BO" sz="20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định</a:t>
                      </a:r>
                      <a:r>
                        <a:rPr kumimoji="0" lang="es-BO" sz="20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s-BO" sz="20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của</a:t>
                      </a:r>
                      <a:r>
                        <a:rPr kumimoji="0" lang="es-BO" sz="20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s-BO" sz="20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mô</a:t>
                      </a:r>
                      <a:r>
                        <a:rPr kumimoji="0" lang="es-BO" sz="20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s-BO" sz="20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hình</a:t>
                      </a:r>
                      <a:r>
                        <a:rPr kumimoji="0" lang="es-BO" sz="20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a:t>
                      </a:r>
                      <a:endParaRPr kumimoji="0" lang="en-US" sz="20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endParaRPr>
                    </a:p>
                  </a:txBody>
                  <a:tcPr marL="67894" marR="6789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11/8/2015</a:t>
                      </a:r>
                    </a:p>
                  </a:txBody>
                  <a:tcPr marL="67894" marR="6789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accent4">
                              <a:lumMod val="75000"/>
                              <a:lumOff val="25000"/>
                            </a:schemeClr>
                          </a:solidFill>
                          <a:effectLst/>
                          <a:latin typeface="Times New Roman" pitchFamily="18" charset="0"/>
                          <a:cs typeface="Arial" charset="0"/>
                        </a:rPr>
                        <a:t>BGH, Nhân viên quản lý CNTT</a:t>
                      </a:r>
                      <a:endParaRPr kumimoji="0" lang="en-US" sz="2000" b="1" i="0" u="none" strike="noStrike" cap="none" normalizeH="0" baseline="0" smtClean="0">
                        <a:ln>
                          <a:noFill/>
                        </a:ln>
                        <a:solidFill>
                          <a:schemeClr val="accent4">
                            <a:lumMod val="75000"/>
                            <a:lumOff val="25000"/>
                          </a:schemeClr>
                        </a:solidFill>
                        <a:effectLst/>
                        <a:latin typeface="Times New Roman" pitchFamily="18" charset="0"/>
                        <a:cs typeface="Arial"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accent4">
                              <a:lumMod val="75000"/>
                              <a:lumOff val="25000"/>
                            </a:schemeClr>
                          </a:solidFill>
                          <a:effectLst/>
                          <a:latin typeface="Times New Roman" pitchFamily="18" charset="0"/>
                          <a:cs typeface="Arial" charset="0"/>
                        </a:rPr>
                        <a:t>Giáo viên</a:t>
                      </a:r>
                      <a:endParaRPr kumimoji="0" lang="en-US" sz="2000" b="1" i="0" u="none" strike="noStrike" cap="none" normalizeH="0" baseline="0" smtClean="0">
                        <a:ln>
                          <a:noFill/>
                        </a:ln>
                        <a:solidFill>
                          <a:schemeClr val="accent4">
                            <a:lumMod val="75000"/>
                            <a:lumOff val="25000"/>
                          </a:schemeClr>
                        </a:solidFill>
                        <a:effectLst/>
                        <a:latin typeface="Times New Roman" pitchFamily="18" charset="0"/>
                        <a:cs typeface="Arial" charset="0"/>
                      </a:endParaRPr>
                    </a:p>
                  </a:txBody>
                  <a:tcPr marL="67894" marR="6789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accent4">
                              <a:lumMod val="75000"/>
                              <a:lumOff val="25000"/>
                            </a:schemeClr>
                          </a:solidFill>
                          <a:effectLst/>
                          <a:latin typeface="Times New Roman" pitchFamily="18" charset="0"/>
                          <a:cs typeface="Arial" charset="0"/>
                        </a:rPr>
                        <a:t>Phòng GD&amp;ĐT</a:t>
                      </a:r>
                      <a:endParaRPr kumimoji="0" lang="en-US" sz="2000" b="1" i="0" u="none" strike="noStrike" cap="none" normalizeH="0" baseline="0" smtClean="0">
                        <a:ln>
                          <a:noFill/>
                        </a:ln>
                        <a:solidFill>
                          <a:schemeClr val="accent4">
                            <a:lumMod val="75000"/>
                            <a:lumOff val="25000"/>
                          </a:schemeClr>
                        </a:solidFill>
                        <a:effectLst/>
                        <a:latin typeface="Times New Roman" pitchFamily="18" charset="0"/>
                        <a:cs typeface="Arial"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accent4">
                              <a:lumMod val="75000"/>
                              <a:lumOff val="25000"/>
                            </a:schemeClr>
                          </a:solidFill>
                          <a:effectLst/>
                          <a:latin typeface="Times New Roman" pitchFamily="18" charset="0"/>
                          <a:cs typeface="Arial" charset="0"/>
                        </a:rPr>
                        <a:t>Đơn vị cung cấp thiết bị</a:t>
                      </a:r>
                      <a:endParaRPr kumimoji="0" lang="en-US" sz="2000" b="1" i="0" u="none" strike="noStrike" cap="none" normalizeH="0" baseline="0" smtClean="0">
                        <a:ln>
                          <a:noFill/>
                        </a:ln>
                        <a:solidFill>
                          <a:schemeClr val="accent4">
                            <a:lumMod val="75000"/>
                            <a:lumOff val="25000"/>
                          </a:schemeClr>
                        </a:solidFill>
                        <a:effectLst/>
                        <a:latin typeface="Times New Roman" pitchFamily="18" charset="0"/>
                        <a:cs typeface="Arial" charset="0"/>
                      </a:endParaRPr>
                    </a:p>
                  </a:txBody>
                  <a:tcPr marL="67894" marR="6789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43338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BO" sz="20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4</a:t>
                      </a:r>
                      <a:endParaRPr kumimoji="0" lang="en-US" sz="20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endParaRPr>
                    </a:p>
                  </a:txBody>
                  <a:tcPr marL="67894" marR="6789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BO" sz="20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T</a:t>
                      </a:r>
                      <a:r>
                        <a:rPr kumimoji="0" lang="vi-VN" sz="20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ập huấn, chuyển giao cổng thông tin điện tử</a:t>
                      </a:r>
                      <a:r>
                        <a:rPr kumimoji="0" lang="es-BO" sz="20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a:t>
                      </a:r>
                      <a:endParaRPr kumimoji="0" lang="en-US" sz="20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endParaRPr>
                    </a:p>
                  </a:txBody>
                  <a:tcPr marL="67894" marR="6789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Từ 03-07/8/2015</a:t>
                      </a:r>
                    </a:p>
                  </a:txBody>
                  <a:tcPr marL="67894" marR="6789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BO" sz="20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01 BGH + NV quản lý CNTT</a:t>
                      </a:r>
                      <a:endParaRPr kumimoji="0" lang="en-US" sz="20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endParaRPr>
                    </a:p>
                  </a:txBody>
                  <a:tcPr marL="67894" marR="6789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BO" sz="20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Bộ phận CNTT</a:t>
                      </a:r>
                      <a:endParaRPr kumimoji="0" lang="en-US" sz="20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s-BO" sz="20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VP HĐND-UBND Quận</a:t>
                      </a:r>
                      <a:endParaRPr kumimoji="0" lang="en-US" sz="20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endParaRPr>
                    </a:p>
                  </a:txBody>
                  <a:tcPr marL="67894" marR="6789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57785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BO" sz="20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5</a:t>
                      </a:r>
                      <a:endParaRPr kumimoji="0" lang="en-US" sz="20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endParaRPr>
                    </a:p>
                  </a:txBody>
                  <a:tcPr marL="67894" marR="6789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BO" sz="20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T</a:t>
                      </a:r>
                      <a:r>
                        <a:rPr kumimoji="0" lang="vi-VN" sz="20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ập huấn nghiệp vụ, kỹ thuật viết tin bài </a:t>
                      </a:r>
                      <a:endParaRPr kumimoji="0" lang="en-US" sz="20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endParaRPr>
                    </a:p>
                  </a:txBody>
                  <a:tcPr marL="67894" marR="6789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vMerge="1">
                  <a:txBody>
                    <a:bodyPr/>
                    <a:lstStyle/>
                    <a:p>
                      <a:endParaRPr 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BO" sz="20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01 BGH+ Tổ trưởng các khối lớp</a:t>
                      </a:r>
                      <a:endParaRPr kumimoji="0" lang="en-US" sz="20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endParaRPr>
                    </a:p>
                  </a:txBody>
                  <a:tcPr marL="67894" marR="6789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vMerge="1">
                  <a:txBody>
                    <a:bodyPr/>
                    <a:lstStyle/>
                    <a:p>
                      <a:endParaRPr lang="en-US"/>
                    </a:p>
                  </a:txBody>
                  <a:tcPr/>
                </a:tc>
              </a:tr>
              <a:tr h="57785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BO" sz="20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7</a:t>
                      </a:r>
                      <a:endParaRPr kumimoji="0" lang="en-US" sz="20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endParaRPr>
                    </a:p>
                  </a:txBody>
                  <a:tcPr marL="67894" marR="6789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BO" sz="20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T</a:t>
                      </a:r>
                      <a:r>
                        <a:rPr kumimoji="0" lang="vi-VN" sz="20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ập huấn, tuyên truyền để giáo viên có hiểu biết về mô hình, các văn bản về mô hình trường học điện tử.</a:t>
                      </a:r>
                      <a:endParaRPr kumimoji="0" lang="en-US" sz="20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endParaRPr>
                    </a:p>
                  </a:txBody>
                  <a:tcPr marL="67894" marR="67894"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BO" sz="2000" b="1" i="0" u="none" strike="noStrike" cap="none" normalizeH="0" baseline="0" dirty="0" smtClean="0">
                          <a:ln>
                            <a:noFill/>
                          </a:ln>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13/7</a:t>
                      </a:r>
                      <a:endParaRPr kumimoji="0" lang="en-US" sz="2000" b="1" i="0" u="none" strike="noStrike" cap="none" normalizeH="0" baseline="0" dirty="0" smtClean="0">
                        <a:ln>
                          <a:noFill/>
                        </a:ln>
                        <a:solidFill>
                          <a:srgbClr val="C00000"/>
                        </a:solidFill>
                        <a:effectLst>
                          <a:outerShdw blurRad="38100" dist="38100" dir="2700000" algn="tl">
                            <a:srgbClr val="000000">
                              <a:alpha val="43137"/>
                            </a:srgbClr>
                          </a:outerShdw>
                        </a:effectLst>
                        <a:latin typeface="Times New Roman" pitchFamily="18" charset="0"/>
                        <a:cs typeface="Times New Roman" pitchFamily="18" charset="0"/>
                      </a:endParaRPr>
                    </a:p>
                  </a:txBody>
                  <a:tcPr marL="67894" marR="6789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BO" sz="2000" b="0" i="0" u="none" strike="noStrike" cap="none" normalizeH="0" baseline="0" smtClean="0">
                          <a:ln>
                            <a:noFill/>
                          </a:ln>
                          <a:solidFill>
                            <a:schemeClr val="accent4">
                              <a:lumMod val="75000"/>
                              <a:lumOff val="25000"/>
                            </a:schemeClr>
                          </a:solidFill>
                          <a:effectLst/>
                          <a:latin typeface="Times New Roman" pitchFamily="18" charset="0"/>
                          <a:cs typeface="Arial" charset="0"/>
                        </a:rPr>
                        <a:t>CBGVNV </a:t>
                      </a:r>
                      <a:endParaRPr kumimoji="0" lang="en-US" sz="2000" b="1" i="0" u="none" strike="noStrike" cap="none" normalizeH="0" baseline="0" smtClean="0">
                        <a:ln>
                          <a:noFill/>
                        </a:ln>
                        <a:solidFill>
                          <a:schemeClr val="accent4">
                            <a:lumMod val="75000"/>
                            <a:lumOff val="25000"/>
                          </a:schemeClr>
                        </a:solidFill>
                        <a:effectLst/>
                        <a:latin typeface="Times New Roman" pitchFamily="18" charset="0"/>
                        <a:cs typeface="Arial"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s-BO" sz="2000" b="0" i="0" u="none" strike="noStrike" cap="none" normalizeH="0" baseline="0" smtClean="0">
                          <a:ln>
                            <a:noFill/>
                          </a:ln>
                          <a:solidFill>
                            <a:schemeClr val="accent4">
                              <a:lumMod val="75000"/>
                              <a:lumOff val="25000"/>
                            </a:schemeClr>
                          </a:solidFill>
                          <a:effectLst/>
                          <a:latin typeface="Times New Roman" pitchFamily="18" charset="0"/>
                          <a:cs typeface="Arial" charset="0"/>
                        </a:rPr>
                        <a:t>nhà trường</a:t>
                      </a:r>
                      <a:endParaRPr kumimoji="0" lang="en-US" sz="2000" b="1" i="0" u="none" strike="noStrike" cap="none" normalizeH="0" baseline="0" smtClean="0">
                        <a:ln>
                          <a:noFill/>
                        </a:ln>
                        <a:solidFill>
                          <a:schemeClr val="accent4">
                            <a:lumMod val="75000"/>
                            <a:lumOff val="25000"/>
                          </a:schemeClr>
                        </a:solidFill>
                        <a:effectLst/>
                        <a:latin typeface="Times New Roman" pitchFamily="18" charset="0"/>
                        <a:cs typeface="Arial" charset="0"/>
                      </a:endParaRPr>
                    </a:p>
                  </a:txBody>
                  <a:tcPr marL="67894" marR="6789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smtClean="0">
                          <a:ln>
                            <a:noFill/>
                          </a:ln>
                          <a:solidFill>
                            <a:schemeClr val="accent4">
                              <a:lumMod val="75000"/>
                              <a:lumOff val="25000"/>
                            </a:schemeClr>
                          </a:solidFill>
                          <a:effectLst/>
                          <a:latin typeface="Times New Roman" pitchFamily="18" charset="0"/>
                          <a:cs typeface="Arial" charset="0"/>
                        </a:rPr>
                        <a:t>Hiệu trưởng các trường </a:t>
                      </a:r>
                      <a:endParaRPr kumimoji="0" lang="en-US" sz="2000" b="1" i="0" u="none" strike="noStrike" cap="none" normalizeH="0" baseline="0" smtClean="0">
                        <a:ln>
                          <a:noFill/>
                        </a:ln>
                        <a:solidFill>
                          <a:schemeClr val="accent4">
                            <a:lumMod val="75000"/>
                            <a:lumOff val="25000"/>
                          </a:schemeClr>
                        </a:solidFill>
                        <a:effectLst/>
                        <a:latin typeface="Times New Roman" pitchFamily="18" charset="0"/>
                        <a:cs typeface="Arial" charset="0"/>
                      </a:endParaRPr>
                    </a:p>
                  </a:txBody>
                  <a:tcPr marL="67894" marR="6789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9636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BO" sz="20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8</a:t>
                      </a:r>
                      <a:endParaRPr kumimoji="0" lang="en-US" sz="20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endParaRPr>
                    </a:p>
                  </a:txBody>
                  <a:tcPr marL="67894" marR="6789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BO" sz="20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s-BO" sz="20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Phổ</a:t>
                      </a:r>
                      <a:r>
                        <a:rPr kumimoji="0" lang="es-BO" sz="20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s-BO" sz="20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biến</a:t>
                      </a:r>
                      <a:r>
                        <a:rPr kumimoji="0" lang="es-BO" sz="20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s-BO" sz="20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thống</a:t>
                      </a:r>
                      <a:r>
                        <a:rPr kumimoji="0" lang="es-BO" sz="20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s-BO" sz="20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nhất</a:t>
                      </a:r>
                      <a:r>
                        <a:rPr kumimoji="0" lang="es-BO" sz="20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s-BO" sz="20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các</a:t>
                      </a:r>
                      <a:r>
                        <a:rPr kumimoji="0" lang="es-BO" sz="20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s-BO" sz="20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quy</a:t>
                      </a:r>
                      <a:r>
                        <a:rPr kumimoji="0" lang="es-BO" sz="20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s-BO" sz="20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định</a:t>
                      </a:r>
                      <a:r>
                        <a:rPr kumimoji="0" lang="es-BO" sz="20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s-BO" sz="20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về</a:t>
                      </a:r>
                      <a:r>
                        <a:rPr kumimoji="0" lang="es-BO" sz="20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s-BO" sz="20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quy</a:t>
                      </a:r>
                      <a:r>
                        <a:rPr kumimoji="0" lang="es-BO" sz="20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s-BO" sz="20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trình</a:t>
                      </a:r>
                      <a:r>
                        <a:rPr kumimoji="0" lang="es-BO" sz="20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s-BO" sz="20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những</a:t>
                      </a:r>
                      <a:r>
                        <a:rPr kumimoji="0" lang="es-BO" sz="20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s-BO" sz="20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lưu</a:t>
                      </a:r>
                      <a:r>
                        <a:rPr kumimoji="0" lang="es-BO" sz="20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ý </a:t>
                      </a:r>
                      <a:r>
                        <a:rPr kumimoji="0" lang="es-BO" sz="20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về</a:t>
                      </a:r>
                      <a:r>
                        <a:rPr kumimoji="0" lang="es-BO" sz="20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s-BO" sz="20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kỹ</a:t>
                      </a:r>
                      <a:r>
                        <a:rPr kumimoji="0" lang="es-BO" sz="20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s-BO" sz="20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thuật</a:t>
                      </a:r>
                      <a:r>
                        <a:rPr kumimoji="0" lang="es-BO" sz="20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s-BO" sz="20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khi</a:t>
                      </a:r>
                      <a:r>
                        <a:rPr kumimoji="0" lang="es-BO" sz="20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s-BO" sz="20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vận</a:t>
                      </a:r>
                      <a:r>
                        <a:rPr kumimoji="0" lang="es-BO" sz="20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s-BO" sz="20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hành</a:t>
                      </a:r>
                      <a:r>
                        <a:rPr kumimoji="0" lang="es-BO" sz="20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s-BO" sz="20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thiết</a:t>
                      </a:r>
                      <a:r>
                        <a:rPr kumimoji="0" lang="es-BO" sz="20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s-BO" sz="20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bị</a:t>
                      </a:r>
                      <a:r>
                        <a:rPr kumimoji="0" lang="es-BO" sz="20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s-BO" sz="20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kỹ</a:t>
                      </a:r>
                      <a:r>
                        <a:rPr kumimoji="0" lang="es-BO" sz="20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s-BO" sz="20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thuật</a:t>
                      </a:r>
                      <a:r>
                        <a:rPr kumimoji="0" lang="es-BO" sz="20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s-BO" sz="20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xử</a:t>
                      </a:r>
                      <a:r>
                        <a:rPr kumimoji="0" lang="es-BO" sz="20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s-BO" sz="20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lý</a:t>
                      </a:r>
                      <a:r>
                        <a:rPr kumimoji="0" lang="es-BO" sz="20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s-BO" sz="20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khi</a:t>
                      </a:r>
                      <a:r>
                        <a:rPr kumimoji="0" lang="es-BO" sz="20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s-BO" sz="20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có</a:t>
                      </a:r>
                      <a:r>
                        <a:rPr kumimoji="0" lang="es-BO" sz="20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s-BO" sz="20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sự</a:t>
                      </a:r>
                      <a:r>
                        <a:rPr kumimoji="0" lang="es-BO" sz="20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s-BO" sz="20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cố</a:t>
                      </a:r>
                      <a:r>
                        <a:rPr kumimoji="0" lang="es-BO" sz="20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s-BO" sz="20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công</a:t>
                      </a:r>
                      <a:r>
                        <a:rPr kumimoji="0" lang="es-BO" sz="20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s-BO" sz="20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tác</a:t>
                      </a:r>
                      <a:r>
                        <a:rPr kumimoji="0" lang="es-BO" sz="20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s-BO" sz="20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bảo</a:t>
                      </a:r>
                      <a:r>
                        <a:rPr kumimoji="0" lang="es-BO" sz="20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s-BO" sz="20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trì</a:t>
                      </a:r>
                      <a:r>
                        <a:rPr kumimoji="0" lang="es-BO" sz="20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s-BO" sz="20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bảo</a:t>
                      </a:r>
                      <a:r>
                        <a:rPr kumimoji="0" lang="es-BO" sz="20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s-BO" sz="20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dưỡng</a:t>
                      </a:r>
                      <a:r>
                        <a:rPr kumimoji="0" lang="es-BO" sz="20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s-BO" sz="2000" b="0" i="0" u="none" strike="noStrike" cap="none" normalizeH="0" baseline="0" dirty="0" err="1" smtClean="0">
                          <a:ln>
                            <a:noFill/>
                          </a:ln>
                          <a:solidFill>
                            <a:schemeClr val="accent4">
                              <a:lumMod val="75000"/>
                              <a:lumOff val="25000"/>
                            </a:schemeClr>
                          </a:solidFill>
                          <a:effectLst/>
                          <a:latin typeface="Times New Roman" pitchFamily="18" charset="0"/>
                          <a:ea typeface="Calibri" pitchFamily="34" charset="0"/>
                          <a:cs typeface="Times New Roman" pitchFamily="18" charset="0"/>
                        </a:rPr>
                        <a:t>thiết</a:t>
                      </a:r>
                      <a:r>
                        <a:rPr kumimoji="0" lang="es-BO" sz="2000" b="0" i="0" u="none" strike="noStrike" cap="none" normalizeH="0" baseline="0" dirty="0" smtClean="0">
                          <a:ln>
                            <a:noFill/>
                          </a:ln>
                          <a:solidFill>
                            <a:schemeClr val="accent4">
                              <a:lumMod val="75000"/>
                              <a:lumOff val="25000"/>
                            </a:schemeClr>
                          </a:solidFill>
                          <a:effectLst/>
                          <a:latin typeface="Times New Roman" pitchFamily="18" charset="0"/>
                          <a:ea typeface="Calibri" pitchFamily="34" charset="0"/>
                          <a:cs typeface="Times New Roman" pitchFamily="18" charset="0"/>
                        </a:rPr>
                        <a:t> </a:t>
                      </a:r>
                      <a:r>
                        <a:rPr kumimoji="0" lang="es-BO" sz="2000" b="0" i="0" u="none" strike="noStrike" cap="none" normalizeH="0" baseline="0" dirty="0" err="1" smtClean="0">
                          <a:ln>
                            <a:noFill/>
                          </a:ln>
                          <a:solidFill>
                            <a:schemeClr val="accent4">
                              <a:lumMod val="75000"/>
                              <a:lumOff val="25000"/>
                            </a:schemeClr>
                          </a:solidFill>
                          <a:effectLst/>
                          <a:latin typeface="Times New Roman" pitchFamily="18" charset="0"/>
                          <a:ea typeface="Calibri" pitchFamily="34" charset="0"/>
                          <a:cs typeface="Times New Roman" pitchFamily="18" charset="0"/>
                        </a:rPr>
                        <a:t>bị</a:t>
                      </a:r>
                      <a:r>
                        <a:rPr kumimoji="0" lang="es-BO" sz="2000" b="0" i="0" u="none" strike="noStrike" cap="none" normalizeH="0" baseline="0" dirty="0" smtClean="0">
                          <a:ln>
                            <a:noFill/>
                          </a:ln>
                          <a:solidFill>
                            <a:schemeClr val="accent4">
                              <a:lumMod val="75000"/>
                              <a:lumOff val="25000"/>
                            </a:schemeClr>
                          </a:solidFill>
                          <a:effectLst/>
                          <a:latin typeface="Times New Roman" pitchFamily="18" charset="0"/>
                          <a:ea typeface="Calibri" pitchFamily="34" charset="0"/>
                          <a:cs typeface="Times New Roman" pitchFamily="18" charset="0"/>
                        </a:rPr>
                        <a:t> </a:t>
                      </a:r>
                      <a:r>
                        <a:rPr kumimoji="0" lang="es-BO" sz="2000" b="0" i="0" u="none" strike="noStrike" cap="none" normalizeH="0" baseline="0" dirty="0" err="1" smtClean="0">
                          <a:ln>
                            <a:noFill/>
                          </a:ln>
                          <a:solidFill>
                            <a:schemeClr val="accent4">
                              <a:lumMod val="75000"/>
                              <a:lumOff val="25000"/>
                            </a:schemeClr>
                          </a:solidFill>
                          <a:effectLst/>
                          <a:latin typeface="Times New Roman" pitchFamily="18" charset="0"/>
                          <a:ea typeface="Calibri" pitchFamily="34" charset="0"/>
                          <a:cs typeface="Times New Roman" pitchFamily="18" charset="0"/>
                        </a:rPr>
                        <a:t>cho</a:t>
                      </a:r>
                      <a:r>
                        <a:rPr kumimoji="0" lang="es-BO" sz="2000" b="0" i="0" u="none" strike="noStrike" cap="none" normalizeH="0" baseline="0" dirty="0" smtClean="0">
                          <a:ln>
                            <a:noFill/>
                          </a:ln>
                          <a:solidFill>
                            <a:schemeClr val="accent4">
                              <a:lumMod val="75000"/>
                              <a:lumOff val="25000"/>
                            </a:schemeClr>
                          </a:solidFill>
                          <a:effectLst/>
                          <a:latin typeface="Times New Roman" pitchFamily="18" charset="0"/>
                          <a:ea typeface="Calibri" pitchFamily="34" charset="0"/>
                          <a:cs typeface="Times New Roman" pitchFamily="18" charset="0"/>
                        </a:rPr>
                        <a:t> CB-BV-NV </a:t>
                      </a:r>
                      <a:endParaRPr kumimoji="0" lang="en-US" sz="20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endParaRPr>
                    </a:p>
                  </a:txBody>
                  <a:tcPr marL="67894" marR="67894"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BO" sz="2000" b="1" i="0" u="none" strike="noStrike" cap="none" normalizeH="0" baseline="0" dirty="0" smtClean="0">
                          <a:ln>
                            <a:noFill/>
                          </a:ln>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10-14/8</a:t>
                      </a:r>
                      <a:endParaRPr kumimoji="0" lang="en-US" sz="2000" b="1" i="0" u="none" strike="noStrike" cap="none" normalizeH="0" baseline="0" dirty="0" smtClean="0">
                        <a:ln>
                          <a:noFill/>
                        </a:ln>
                        <a:solidFill>
                          <a:srgbClr val="C00000"/>
                        </a:solidFill>
                        <a:effectLst>
                          <a:outerShdw blurRad="38100" dist="38100" dir="2700000" algn="tl">
                            <a:srgbClr val="000000">
                              <a:alpha val="43137"/>
                            </a:srgbClr>
                          </a:outerShdw>
                        </a:effectLst>
                        <a:latin typeface="Times New Roman" pitchFamily="18" charset="0"/>
                        <a:cs typeface="Times New Roman" pitchFamily="18" charset="0"/>
                      </a:endParaRPr>
                    </a:p>
                  </a:txBody>
                  <a:tcPr marL="67894" marR="6789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BO" sz="2000" b="0" i="0" u="none" strike="noStrike" cap="none" normalizeH="0" baseline="0" smtClean="0">
                          <a:ln>
                            <a:noFill/>
                          </a:ln>
                          <a:solidFill>
                            <a:schemeClr val="accent4">
                              <a:lumMod val="75000"/>
                              <a:lumOff val="25000"/>
                            </a:schemeClr>
                          </a:solidFill>
                          <a:effectLst/>
                          <a:latin typeface="Times New Roman" pitchFamily="18" charset="0"/>
                          <a:cs typeface="Arial" charset="0"/>
                        </a:rPr>
                        <a:t>CBGVNV </a:t>
                      </a:r>
                      <a:endParaRPr kumimoji="0" lang="en-US" sz="2000" b="1" i="0" u="none" strike="noStrike" cap="none" normalizeH="0" baseline="0" smtClean="0">
                        <a:ln>
                          <a:noFill/>
                        </a:ln>
                        <a:solidFill>
                          <a:schemeClr val="accent4">
                            <a:lumMod val="75000"/>
                            <a:lumOff val="25000"/>
                          </a:schemeClr>
                        </a:solidFill>
                        <a:effectLst/>
                        <a:latin typeface="Times New Roman" pitchFamily="18" charset="0"/>
                        <a:cs typeface="Arial"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s-BO" sz="2000" b="0" i="0" u="none" strike="noStrike" cap="none" normalizeH="0" baseline="0" smtClean="0">
                          <a:ln>
                            <a:noFill/>
                          </a:ln>
                          <a:solidFill>
                            <a:schemeClr val="accent4">
                              <a:lumMod val="75000"/>
                              <a:lumOff val="25000"/>
                            </a:schemeClr>
                          </a:solidFill>
                          <a:effectLst/>
                          <a:latin typeface="Times New Roman" pitchFamily="18" charset="0"/>
                          <a:cs typeface="Arial" charset="0"/>
                        </a:rPr>
                        <a:t>nhà trường</a:t>
                      </a:r>
                      <a:endParaRPr kumimoji="0" lang="en-US" sz="2000" b="1" i="0" u="none" strike="noStrike" cap="none" normalizeH="0" baseline="0" smtClean="0">
                        <a:ln>
                          <a:noFill/>
                        </a:ln>
                        <a:solidFill>
                          <a:schemeClr val="accent4">
                            <a:lumMod val="75000"/>
                            <a:lumOff val="25000"/>
                          </a:schemeClr>
                        </a:solidFill>
                        <a:effectLst/>
                        <a:latin typeface="Times New Roman" pitchFamily="18" charset="0"/>
                        <a:cs typeface="Arial" charset="0"/>
                      </a:endParaRPr>
                    </a:p>
                  </a:txBody>
                  <a:tcPr marL="67894" marR="6789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accent4">
                              <a:lumMod val="75000"/>
                              <a:lumOff val="25000"/>
                            </a:schemeClr>
                          </a:solidFill>
                          <a:effectLst/>
                          <a:latin typeface="Times New Roman" pitchFamily="18" charset="0"/>
                          <a:cs typeface="Arial" charset="0"/>
                        </a:rPr>
                        <a:t>PGD</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err="1" smtClean="0">
                          <a:ln>
                            <a:noFill/>
                          </a:ln>
                          <a:solidFill>
                            <a:schemeClr val="accent4">
                              <a:lumMod val="75000"/>
                              <a:lumOff val="25000"/>
                            </a:schemeClr>
                          </a:solidFill>
                          <a:effectLst/>
                          <a:latin typeface="Times New Roman" pitchFamily="18" charset="0"/>
                          <a:cs typeface="Arial" charset="0"/>
                        </a:rPr>
                        <a:t>Hiệu</a:t>
                      </a:r>
                      <a:r>
                        <a:rPr kumimoji="0" lang="en-US" sz="2000" b="0" i="0" u="none" strike="noStrike" cap="none" normalizeH="0" baseline="0" dirty="0" smtClean="0">
                          <a:ln>
                            <a:noFill/>
                          </a:ln>
                          <a:solidFill>
                            <a:schemeClr val="accent4">
                              <a:lumMod val="75000"/>
                              <a:lumOff val="25000"/>
                            </a:schemeClr>
                          </a:solidFill>
                          <a:effectLst/>
                          <a:latin typeface="Times New Roman" pitchFamily="18" charset="0"/>
                          <a:cs typeface="Arial" charset="0"/>
                        </a:rPr>
                        <a:t> </a:t>
                      </a:r>
                      <a:r>
                        <a:rPr kumimoji="0" lang="en-US" sz="2000" b="0" i="0" u="none" strike="noStrike" cap="none" normalizeH="0" baseline="0" dirty="0" err="1" smtClean="0">
                          <a:ln>
                            <a:noFill/>
                          </a:ln>
                          <a:solidFill>
                            <a:schemeClr val="accent4">
                              <a:lumMod val="75000"/>
                              <a:lumOff val="25000"/>
                            </a:schemeClr>
                          </a:solidFill>
                          <a:effectLst/>
                          <a:latin typeface="Times New Roman" pitchFamily="18" charset="0"/>
                          <a:cs typeface="Arial" charset="0"/>
                        </a:rPr>
                        <a:t>trưởng</a:t>
                      </a:r>
                      <a:r>
                        <a:rPr kumimoji="0" lang="en-US" sz="2000" b="0" i="0" u="none" strike="noStrike" cap="none" normalizeH="0" baseline="0" dirty="0" smtClean="0">
                          <a:ln>
                            <a:noFill/>
                          </a:ln>
                          <a:solidFill>
                            <a:schemeClr val="accent4">
                              <a:lumMod val="75000"/>
                              <a:lumOff val="25000"/>
                            </a:schemeClr>
                          </a:solidFill>
                          <a:effectLst/>
                          <a:latin typeface="Times New Roman" pitchFamily="18" charset="0"/>
                          <a:cs typeface="Arial" charset="0"/>
                        </a:rPr>
                        <a:t> </a:t>
                      </a:r>
                      <a:r>
                        <a:rPr kumimoji="0" lang="en-US" sz="2000" b="0" i="0" u="none" strike="noStrike" cap="none" normalizeH="0" baseline="0" dirty="0" err="1" smtClean="0">
                          <a:ln>
                            <a:noFill/>
                          </a:ln>
                          <a:solidFill>
                            <a:schemeClr val="accent4">
                              <a:lumMod val="75000"/>
                              <a:lumOff val="25000"/>
                            </a:schemeClr>
                          </a:solidFill>
                          <a:effectLst/>
                          <a:latin typeface="Times New Roman" pitchFamily="18" charset="0"/>
                          <a:cs typeface="Arial" charset="0"/>
                        </a:rPr>
                        <a:t>các</a:t>
                      </a:r>
                      <a:r>
                        <a:rPr kumimoji="0" lang="en-US" sz="2000" b="0" i="0" u="none" strike="noStrike" cap="none" normalizeH="0" baseline="0" dirty="0" smtClean="0">
                          <a:ln>
                            <a:noFill/>
                          </a:ln>
                          <a:solidFill>
                            <a:schemeClr val="accent4">
                              <a:lumMod val="75000"/>
                              <a:lumOff val="25000"/>
                            </a:schemeClr>
                          </a:solidFill>
                          <a:effectLst/>
                          <a:latin typeface="Times New Roman" pitchFamily="18" charset="0"/>
                          <a:cs typeface="Arial" charset="0"/>
                        </a:rPr>
                        <a:t> </a:t>
                      </a:r>
                      <a:r>
                        <a:rPr kumimoji="0" lang="en-US" sz="2000" b="0" i="0" u="none" strike="noStrike" cap="none" normalizeH="0" baseline="0" dirty="0" err="1" smtClean="0">
                          <a:ln>
                            <a:noFill/>
                          </a:ln>
                          <a:solidFill>
                            <a:schemeClr val="accent4">
                              <a:lumMod val="75000"/>
                              <a:lumOff val="25000"/>
                            </a:schemeClr>
                          </a:solidFill>
                          <a:effectLst/>
                          <a:latin typeface="Times New Roman" pitchFamily="18" charset="0"/>
                          <a:cs typeface="Arial" charset="0"/>
                        </a:rPr>
                        <a:t>trường</a:t>
                      </a:r>
                      <a:endParaRPr kumimoji="0" lang="en-US" sz="2000" b="1" i="0" u="none" strike="noStrike" cap="none" normalizeH="0" baseline="0" dirty="0" smtClean="0">
                        <a:ln>
                          <a:noFill/>
                        </a:ln>
                        <a:solidFill>
                          <a:schemeClr val="accent4">
                            <a:lumMod val="75000"/>
                            <a:lumOff val="25000"/>
                          </a:schemeClr>
                        </a:solidFill>
                        <a:effectLst/>
                        <a:latin typeface="Times New Roman" pitchFamily="18" charset="0"/>
                        <a:cs typeface="Arial"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err="1" smtClean="0">
                          <a:ln>
                            <a:noFill/>
                          </a:ln>
                          <a:solidFill>
                            <a:schemeClr val="accent4">
                              <a:lumMod val="75000"/>
                              <a:lumOff val="25000"/>
                            </a:schemeClr>
                          </a:solidFill>
                          <a:effectLst/>
                          <a:latin typeface="Times New Roman" pitchFamily="18" charset="0"/>
                          <a:cs typeface="Arial" charset="0"/>
                        </a:rPr>
                        <a:t>Đơn</a:t>
                      </a:r>
                      <a:r>
                        <a:rPr kumimoji="0" lang="en-US" sz="2000" b="0" i="0" u="none" strike="noStrike" cap="none" normalizeH="0" baseline="0" dirty="0" smtClean="0">
                          <a:ln>
                            <a:noFill/>
                          </a:ln>
                          <a:solidFill>
                            <a:schemeClr val="accent4">
                              <a:lumMod val="75000"/>
                              <a:lumOff val="25000"/>
                            </a:schemeClr>
                          </a:solidFill>
                          <a:effectLst/>
                          <a:latin typeface="Times New Roman" pitchFamily="18" charset="0"/>
                          <a:cs typeface="Arial" charset="0"/>
                        </a:rPr>
                        <a:t> </a:t>
                      </a:r>
                      <a:r>
                        <a:rPr kumimoji="0" lang="en-US" sz="2000" b="0" i="0" u="none" strike="noStrike" cap="none" normalizeH="0" baseline="0" dirty="0" err="1" smtClean="0">
                          <a:ln>
                            <a:noFill/>
                          </a:ln>
                          <a:solidFill>
                            <a:schemeClr val="accent4">
                              <a:lumMod val="75000"/>
                              <a:lumOff val="25000"/>
                            </a:schemeClr>
                          </a:solidFill>
                          <a:effectLst/>
                          <a:latin typeface="Times New Roman" pitchFamily="18" charset="0"/>
                          <a:cs typeface="Arial" charset="0"/>
                        </a:rPr>
                        <a:t>vị</a:t>
                      </a:r>
                      <a:r>
                        <a:rPr kumimoji="0" lang="en-US" sz="2000" b="0" i="0" u="none" strike="noStrike" cap="none" normalizeH="0" baseline="0" dirty="0" smtClean="0">
                          <a:ln>
                            <a:noFill/>
                          </a:ln>
                          <a:solidFill>
                            <a:schemeClr val="accent4">
                              <a:lumMod val="75000"/>
                              <a:lumOff val="25000"/>
                            </a:schemeClr>
                          </a:solidFill>
                          <a:effectLst/>
                          <a:latin typeface="Times New Roman" pitchFamily="18" charset="0"/>
                          <a:cs typeface="Arial" charset="0"/>
                        </a:rPr>
                        <a:t> </a:t>
                      </a:r>
                      <a:r>
                        <a:rPr kumimoji="0" lang="en-US" sz="2000" b="0" i="0" u="none" strike="noStrike" cap="none" normalizeH="0" baseline="0" dirty="0" err="1" smtClean="0">
                          <a:ln>
                            <a:noFill/>
                          </a:ln>
                          <a:solidFill>
                            <a:schemeClr val="accent4">
                              <a:lumMod val="75000"/>
                              <a:lumOff val="25000"/>
                            </a:schemeClr>
                          </a:solidFill>
                          <a:effectLst/>
                          <a:latin typeface="Times New Roman" pitchFamily="18" charset="0"/>
                          <a:cs typeface="Arial" charset="0"/>
                        </a:rPr>
                        <a:t>cung</a:t>
                      </a:r>
                      <a:r>
                        <a:rPr kumimoji="0" lang="en-US" sz="2000" b="0" i="0" u="none" strike="noStrike" cap="none" normalizeH="0" baseline="0" dirty="0" smtClean="0">
                          <a:ln>
                            <a:noFill/>
                          </a:ln>
                          <a:solidFill>
                            <a:schemeClr val="accent4">
                              <a:lumMod val="75000"/>
                              <a:lumOff val="25000"/>
                            </a:schemeClr>
                          </a:solidFill>
                          <a:effectLst/>
                          <a:latin typeface="Times New Roman" pitchFamily="18" charset="0"/>
                          <a:cs typeface="Arial" charset="0"/>
                        </a:rPr>
                        <a:t> </a:t>
                      </a:r>
                      <a:r>
                        <a:rPr kumimoji="0" lang="en-US" sz="2000" b="0" i="0" u="none" strike="noStrike" cap="none" normalizeH="0" baseline="0" dirty="0" err="1" smtClean="0">
                          <a:ln>
                            <a:noFill/>
                          </a:ln>
                          <a:solidFill>
                            <a:schemeClr val="accent4">
                              <a:lumMod val="75000"/>
                              <a:lumOff val="25000"/>
                            </a:schemeClr>
                          </a:solidFill>
                          <a:effectLst/>
                          <a:latin typeface="Times New Roman" pitchFamily="18" charset="0"/>
                          <a:cs typeface="Arial" charset="0"/>
                        </a:rPr>
                        <a:t>cấp</a:t>
                      </a:r>
                      <a:r>
                        <a:rPr kumimoji="0" lang="en-US" sz="2000" b="0" i="0" u="none" strike="noStrike" cap="none" normalizeH="0" baseline="0" dirty="0" smtClean="0">
                          <a:ln>
                            <a:noFill/>
                          </a:ln>
                          <a:solidFill>
                            <a:schemeClr val="accent4">
                              <a:lumMod val="75000"/>
                              <a:lumOff val="25000"/>
                            </a:schemeClr>
                          </a:solidFill>
                          <a:effectLst/>
                          <a:latin typeface="Times New Roman" pitchFamily="18" charset="0"/>
                          <a:cs typeface="Arial" charset="0"/>
                        </a:rPr>
                        <a:t> </a:t>
                      </a:r>
                      <a:r>
                        <a:rPr kumimoji="0" lang="en-US" sz="2000" b="0" i="0" u="none" strike="noStrike" cap="none" normalizeH="0" baseline="0" dirty="0" err="1" smtClean="0">
                          <a:ln>
                            <a:noFill/>
                          </a:ln>
                          <a:solidFill>
                            <a:schemeClr val="accent4">
                              <a:lumMod val="75000"/>
                              <a:lumOff val="25000"/>
                            </a:schemeClr>
                          </a:solidFill>
                          <a:effectLst/>
                          <a:latin typeface="Times New Roman" pitchFamily="18" charset="0"/>
                          <a:cs typeface="Arial" charset="0"/>
                        </a:rPr>
                        <a:t>thiết</a:t>
                      </a:r>
                      <a:r>
                        <a:rPr kumimoji="0" lang="en-US" sz="2000" b="0" i="0" u="none" strike="noStrike" cap="none" normalizeH="0" baseline="0" dirty="0" smtClean="0">
                          <a:ln>
                            <a:noFill/>
                          </a:ln>
                          <a:solidFill>
                            <a:schemeClr val="accent4">
                              <a:lumMod val="75000"/>
                              <a:lumOff val="25000"/>
                            </a:schemeClr>
                          </a:solidFill>
                          <a:effectLst/>
                          <a:latin typeface="Times New Roman" pitchFamily="18" charset="0"/>
                          <a:cs typeface="Arial" charset="0"/>
                        </a:rPr>
                        <a:t> </a:t>
                      </a:r>
                      <a:r>
                        <a:rPr kumimoji="0" lang="en-US" sz="2000" b="0" i="0" u="none" strike="noStrike" cap="none" normalizeH="0" baseline="0" dirty="0" err="1" smtClean="0">
                          <a:ln>
                            <a:noFill/>
                          </a:ln>
                          <a:solidFill>
                            <a:schemeClr val="accent4">
                              <a:lumMod val="75000"/>
                              <a:lumOff val="25000"/>
                            </a:schemeClr>
                          </a:solidFill>
                          <a:effectLst/>
                          <a:latin typeface="Times New Roman" pitchFamily="18" charset="0"/>
                          <a:cs typeface="Arial" charset="0"/>
                        </a:rPr>
                        <a:t>bị</a:t>
                      </a:r>
                      <a:endParaRPr kumimoji="0" lang="en-US" sz="2000" b="1" i="0" u="none" strike="noStrike" cap="none" normalizeH="0" baseline="0" dirty="0" smtClean="0">
                        <a:ln>
                          <a:noFill/>
                        </a:ln>
                        <a:solidFill>
                          <a:schemeClr val="accent4">
                            <a:lumMod val="75000"/>
                            <a:lumOff val="25000"/>
                          </a:schemeClr>
                        </a:solidFill>
                        <a:effectLst/>
                        <a:latin typeface="Times New Roman" pitchFamily="18" charset="0"/>
                        <a:cs typeface="Arial" charset="0"/>
                      </a:endParaRPr>
                    </a:p>
                  </a:txBody>
                  <a:tcPr marL="67894" marR="6789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bl>
          </a:graphicData>
        </a:graphic>
      </p:graphicFrame>
      <p:sp>
        <p:nvSpPr>
          <p:cNvPr id="3" name="Action Button: Home 41">
            <a:hlinkClick r:id="rId2" action="ppaction://hlinksldjump" highlightClick="1"/>
          </p:cNvPr>
          <p:cNvSpPr>
            <a:spLocks noChangeArrowheads="1"/>
          </p:cNvSpPr>
          <p:nvPr/>
        </p:nvSpPr>
        <p:spPr bwMode="auto">
          <a:xfrm>
            <a:off x="8458200" y="6400800"/>
            <a:ext cx="457200" cy="304800"/>
          </a:xfrm>
          <a:prstGeom prst="actionButtonHome">
            <a:avLst/>
          </a:prstGeom>
          <a:solidFill>
            <a:schemeClr val="accent1"/>
          </a:solidFill>
          <a:ln w="9525" algn="ctr">
            <a:solidFill>
              <a:schemeClr val="tx1"/>
            </a:solidFill>
            <a:round/>
            <a:headEnd/>
            <a:tailEnd/>
          </a:ln>
        </p:spPr>
        <p:txBody>
          <a:bodyPr/>
          <a:lstStyle/>
          <a:p>
            <a:pPr defTabSz="957263"/>
            <a:endParaRPr lang="en-US" sz="190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609600" y="1143000"/>
            <a:ext cx="8077200" cy="4708981"/>
          </a:xfrm>
          <a:prstGeom prst="rect">
            <a:avLst/>
          </a:prstGeom>
          <a:solidFill>
            <a:schemeClr val="bg1"/>
          </a:solidFill>
        </p:spPr>
        <p:txBody>
          <a:bodyPr wrap="square">
            <a:spAutoFit/>
          </a:bodyPr>
          <a:lstStyle/>
          <a:p>
            <a:pPr fontAlgn="auto">
              <a:lnSpc>
                <a:spcPct val="150000"/>
              </a:lnSpc>
              <a:spcBef>
                <a:spcPts val="0"/>
              </a:spcBef>
              <a:spcAft>
                <a:spcPts val="0"/>
              </a:spcAft>
              <a:defRPr/>
            </a:pPr>
            <a:r>
              <a:rPr lang="vi-VN" sz="2000" b="1" dirty="0">
                <a:solidFill>
                  <a:schemeClr val="accent4">
                    <a:lumMod val="75000"/>
                    <a:lumOff val="25000"/>
                  </a:schemeClr>
                </a:solidFill>
                <a:effectLst>
                  <a:outerShdw blurRad="38100" dist="38100" dir="2700000" algn="tl">
                    <a:srgbClr val="000000">
                      <a:alpha val="43137"/>
                    </a:srgbClr>
                  </a:outerShdw>
                </a:effectLst>
                <a:latin typeface="Times New Roman" pitchFamily="18" charset="0"/>
                <a:cs typeface="Times New Roman" pitchFamily="18" charset="0"/>
              </a:rPr>
              <a:t>VI. Kiểm tra, đánh giá </a:t>
            </a:r>
            <a:endParaRPr lang="en-US" sz="2000" dirty="0">
              <a:solidFill>
                <a:schemeClr val="accent4">
                  <a:lumMod val="75000"/>
                  <a:lumOff val="25000"/>
                </a:schemeClr>
              </a:solidFill>
              <a:effectLst>
                <a:outerShdw blurRad="38100" dist="38100" dir="2700000" algn="tl">
                  <a:srgbClr val="000000">
                    <a:alpha val="43137"/>
                  </a:srgbClr>
                </a:outerShdw>
              </a:effectLst>
              <a:latin typeface="Times New Roman" pitchFamily="18" charset="0"/>
              <a:cs typeface="Times New Roman" pitchFamily="18" charset="0"/>
            </a:endParaRPr>
          </a:p>
          <a:p>
            <a:pPr fontAlgn="auto">
              <a:lnSpc>
                <a:spcPct val="150000"/>
              </a:lnSpc>
              <a:spcBef>
                <a:spcPts val="0"/>
              </a:spcBef>
              <a:spcAft>
                <a:spcPts val="0"/>
              </a:spcAft>
              <a:defRPr/>
            </a:pPr>
            <a:r>
              <a:rPr lang="es-BO" sz="2000" b="1" dirty="0" err="1">
                <a:solidFill>
                  <a:schemeClr val="accent4">
                    <a:lumMod val="75000"/>
                    <a:lumOff val="25000"/>
                  </a:schemeClr>
                </a:solidFill>
                <a:latin typeface="Times New Roman" pitchFamily="18" charset="0"/>
                <a:cs typeface="Times New Roman" pitchFamily="18" charset="0"/>
              </a:rPr>
              <a:t>Kiểm</a:t>
            </a:r>
            <a:r>
              <a:rPr lang="es-BO" sz="2000" b="1" dirty="0">
                <a:solidFill>
                  <a:schemeClr val="accent4">
                    <a:lumMod val="75000"/>
                    <a:lumOff val="25000"/>
                  </a:schemeClr>
                </a:solidFill>
                <a:latin typeface="Times New Roman" pitchFamily="18" charset="0"/>
                <a:cs typeface="Times New Roman" pitchFamily="18" charset="0"/>
              </a:rPr>
              <a:t> </a:t>
            </a:r>
            <a:r>
              <a:rPr lang="es-BO" sz="2000" b="1" dirty="0" err="1">
                <a:solidFill>
                  <a:schemeClr val="accent4">
                    <a:lumMod val="75000"/>
                    <a:lumOff val="25000"/>
                  </a:schemeClr>
                </a:solidFill>
                <a:latin typeface="Times New Roman" pitchFamily="18" charset="0"/>
                <a:cs typeface="Times New Roman" pitchFamily="18" charset="0"/>
              </a:rPr>
              <a:t>tra</a:t>
            </a:r>
            <a:r>
              <a:rPr lang="es-BO" sz="2000" b="1" dirty="0">
                <a:solidFill>
                  <a:schemeClr val="accent4">
                    <a:lumMod val="75000"/>
                    <a:lumOff val="25000"/>
                  </a:schemeClr>
                </a:solidFill>
                <a:latin typeface="Times New Roman" pitchFamily="18" charset="0"/>
                <a:cs typeface="Times New Roman" pitchFamily="18" charset="0"/>
              </a:rPr>
              <a:t>, </a:t>
            </a:r>
            <a:r>
              <a:rPr lang="es-BO" sz="2000" b="1" dirty="0" err="1">
                <a:solidFill>
                  <a:schemeClr val="accent4">
                    <a:lumMod val="75000"/>
                    <a:lumOff val="25000"/>
                  </a:schemeClr>
                </a:solidFill>
                <a:latin typeface="Times New Roman" pitchFamily="18" charset="0"/>
                <a:cs typeface="Times New Roman" pitchFamily="18" charset="0"/>
              </a:rPr>
              <a:t>kiểm</a:t>
            </a:r>
            <a:r>
              <a:rPr lang="es-BO" sz="2000" b="1" dirty="0">
                <a:solidFill>
                  <a:schemeClr val="accent4">
                    <a:lumMod val="75000"/>
                    <a:lumOff val="25000"/>
                  </a:schemeClr>
                </a:solidFill>
                <a:latin typeface="Times New Roman" pitchFamily="18" charset="0"/>
                <a:cs typeface="Times New Roman" pitchFamily="18" charset="0"/>
              </a:rPr>
              <a:t> </a:t>
            </a:r>
            <a:r>
              <a:rPr lang="es-BO" sz="2000" b="1" dirty="0" err="1">
                <a:solidFill>
                  <a:schemeClr val="accent4">
                    <a:lumMod val="75000"/>
                    <a:lumOff val="25000"/>
                  </a:schemeClr>
                </a:solidFill>
                <a:latin typeface="Times New Roman" pitchFamily="18" charset="0"/>
                <a:cs typeface="Times New Roman" pitchFamily="18" charset="0"/>
              </a:rPr>
              <a:t>soát</a:t>
            </a:r>
            <a:r>
              <a:rPr lang="es-BO" sz="2000" b="1" dirty="0">
                <a:solidFill>
                  <a:schemeClr val="accent4">
                    <a:lumMod val="75000"/>
                    <a:lumOff val="25000"/>
                  </a:schemeClr>
                </a:solidFill>
                <a:latin typeface="Times New Roman" pitchFamily="18" charset="0"/>
                <a:cs typeface="Times New Roman" pitchFamily="18" charset="0"/>
              </a:rPr>
              <a:t>:</a:t>
            </a:r>
            <a:endParaRPr lang="en-US" sz="2000" dirty="0">
              <a:solidFill>
                <a:schemeClr val="accent4">
                  <a:lumMod val="75000"/>
                  <a:lumOff val="25000"/>
                </a:schemeClr>
              </a:solidFill>
              <a:latin typeface="Times New Roman" pitchFamily="18" charset="0"/>
              <a:cs typeface="Times New Roman" pitchFamily="18" charset="0"/>
            </a:endParaRPr>
          </a:p>
          <a:p>
            <a:pPr fontAlgn="auto">
              <a:lnSpc>
                <a:spcPct val="150000"/>
              </a:lnSpc>
              <a:spcBef>
                <a:spcPts val="0"/>
              </a:spcBef>
              <a:spcAft>
                <a:spcPts val="0"/>
              </a:spcAft>
              <a:defRPr/>
            </a:pPr>
            <a:r>
              <a:rPr lang="es-BO" sz="2000" dirty="0">
                <a:solidFill>
                  <a:schemeClr val="accent4">
                    <a:lumMod val="75000"/>
                    <a:lumOff val="25000"/>
                  </a:schemeClr>
                </a:solidFill>
                <a:latin typeface="Times New Roman" pitchFamily="18" charset="0"/>
                <a:cs typeface="Times New Roman" pitchFamily="18" charset="0"/>
              </a:rPr>
              <a:t>- </a:t>
            </a:r>
            <a:r>
              <a:rPr lang="es-BO" sz="2000" dirty="0" err="1">
                <a:solidFill>
                  <a:schemeClr val="accent4">
                    <a:lumMod val="75000"/>
                    <a:lumOff val="25000"/>
                  </a:schemeClr>
                </a:solidFill>
                <a:latin typeface="Times New Roman" pitchFamily="18" charset="0"/>
                <a:cs typeface="Times New Roman" pitchFamily="18" charset="0"/>
              </a:rPr>
              <a:t>Nhà</a:t>
            </a:r>
            <a:r>
              <a:rPr lang="es-BO" sz="2000" dirty="0">
                <a:solidFill>
                  <a:schemeClr val="accent4">
                    <a:lumMod val="75000"/>
                    <a:lumOff val="25000"/>
                  </a:schemeClr>
                </a:solidFill>
                <a:latin typeface="Times New Roman" pitchFamily="18" charset="0"/>
                <a:cs typeface="Times New Roman" pitchFamily="18" charset="0"/>
              </a:rPr>
              <a:t> </a:t>
            </a:r>
            <a:r>
              <a:rPr lang="es-BO" sz="2000" dirty="0" err="1">
                <a:solidFill>
                  <a:schemeClr val="accent4">
                    <a:lumMod val="75000"/>
                    <a:lumOff val="25000"/>
                  </a:schemeClr>
                </a:solidFill>
                <a:latin typeface="Times New Roman" pitchFamily="18" charset="0"/>
                <a:cs typeface="Times New Roman" pitchFamily="18" charset="0"/>
              </a:rPr>
              <a:t>trường</a:t>
            </a:r>
            <a:r>
              <a:rPr lang="es-BO" sz="2000" dirty="0">
                <a:solidFill>
                  <a:schemeClr val="accent4">
                    <a:lumMod val="75000"/>
                    <a:lumOff val="25000"/>
                  </a:schemeClr>
                </a:solidFill>
                <a:latin typeface="Times New Roman" pitchFamily="18" charset="0"/>
                <a:cs typeface="Times New Roman" pitchFamily="18" charset="0"/>
              </a:rPr>
              <a:t> </a:t>
            </a:r>
            <a:r>
              <a:rPr lang="es-BO" sz="2000" dirty="0" err="1">
                <a:solidFill>
                  <a:schemeClr val="accent4">
                    <a:lumMod val="75000"/>
                    <a:lumOff val="25000"/>
                  </a:schemeClr>
                </a:solidFill>
                <a:latin typeface="Times New Roman" pitchFamily="18" charset="0"/>
                <a:cs typeface="Times New Roman" pitchFamily="18" charset="0"/>
              </a:rPr>
              <a:t>mở</a:t>
            </a:r>
            <a:r>
              <a:rPr lang="es-BO" sz="2000" dirty="0">
                <a:solidFill>
                  <a:schemeClr val="accent4">
                    <a:lumMod val="75000"/>
                    <a:lumOff val="25000"/>
                  </a:schemeClr>
                </a:solidFill>
                <a:latin typeface="Times New Roman" pitchFamily="18" charset="0"/>
                <a:cs typeface="Times New Roman" pitchFamily="18" charset="0"/>
              </a:rPr>
              <a:t> </a:t>
            </a:r>
            <a:r>
              <a:rPr lang="es-BO" sz="2000" dirty="0" err="1">
                <a:solidFill>
                  <a:schemeClr val="accent4">
                    <a:lumMod val="75000"/>
                    <a:lumOff val="25000"/>
                  </a:schemeClr>
                </a:solidFill>
                <a:latin typeface="Times New Roman" pitchFamily="18" charset="0"/>
                <a:cs typeface="Times New Roman" pitchFamily="18" charset="0"/>
              </a:rPr>
              <a:t>sổ</a:t>
            </a:r>
            <a:r>
              <a:rPr lang="es-BO" sz="2000" dirty="0">
                <a:solidFill>
                  <a:schemeClr val="accent4">
                    <a:lumMod val="75000"/>
                    <a:lumOff val="25000"/>
                  </a:schemeClr>
                </a:solidFill>
                <a:latin typeface="Times New Roman" pitchFamily="18" charset="0"/>
                <a:cs typeface="Times New Roman" pitchFamily="18" charset="0"/>
              </a:rPr>
              <a:t> </a:t>
            </a:r>
            <a:r>
              <a:rPr lang="es-BO" sz="2000" dirty="0" err="1">
                <a:solidFill>
                  <a:schemeClr val="accent4">
                    <a:lumMod val="75000"/>
                    <a:lumOff val="25000"/>
                  </a:schemeClr>
                </a:solidFill>
                <a:latin typeface="Times New Roman" pitchFamily="18" charset="0"/>
                <a:cs typeface="Times New Roman" pitchFamily="18" charset="0"/>
              </a:rPr>
              <a:t>nhật</a:t>
            </a:r>
            <a:r>
              <a:rPr lang="es-BO" sz="2000" dirty="0">
                <a:solidFill>
                  <a:schemeClr val="accent4">
                    <a:lumMod val="75000"/>
                    <a:lumOff val="25000"/>
                  </a:schemeClr>
                </a:solidFill>
                <a:latin typeface="Times New Roman" pitchFamily="18" charset="0"/>
                <a:cs typeface="Times New Roman" pitchFamily="18" charset="0"/>
              </a:rPr>
              <a:t> </a:t>
            </a:r>
            <a:r>
              <a:rPr lang="es-BO" sz="2000" dirty="0" err="1">
                <a:solidFill>
                  <a:schemeClr val="accent4">
                    <a:lumMod val="75000"/>
                    <a:lumOff val="25000"/>
                  </a:schemeClr>
                </a:solidFill>
                <a:latin typeface="Times New Roman" pitchFamily="18" charset="0"/>
                <a:cs typeface="Times New Roman" pitchFamily="18" charset="0"/>
              </a:rPr>
              <a:t>ký</a:t>
            </a:r>
            <a:r>
              <a:rPr lang="es-BO" sz="2000" dirty="0">
                <a:solidFill>
                  <a:schemeClr val="accent4">
                    <a:lumMod val="75000"/>
                    <a:lumOff val="25000"/>
                  </a:schemeClr>
                </a:solidFill>
                <a:latin typeface="Times New Roman" pitchFamily="18" charset="0"/>
                <a:cs typeface="Times New Roman" pitchFamily="18" charset="0"/>
              </a:rPr>
              <a:t> </a:t>
            </a:r>
            <a:r>
              <a:rPr lang="es-BO" sz="2000" dirty="0" err="1">
                <a:solidFill>
                  <a:schemeClr val="accent4">
                    <a:lumMod val="75000"/>
                    <a:lumOff val="25000"/>
                  </a:schemeClr>
                </a:solidFill>
                <a:latin typeface="Times New Roman" pitchFamily="18" charset="0"/>
                <a:cs typeface="Times New Roman" pitchFamily="18" charset="0"/>
              </a:rPr>
              <a:t>ghi</a:t>
            </a:r>
            <a:r>
              <a:rPr lang="es-BO" sz="2000" dirty="0">
                <a:solidFill>
                  <a:schemeClr val="accent4">
                    <a:lumMod val="75000"/>
                    <a:lumOff val="25000"/>
                  </a:schemeClr>
                </a:solidFill>
                <a:latin typeface="Times New Roman" pitchFamily="18" charset="0"/>
                <a:cs typeface="Times New Roman" pitchFamily="18" charset="0"/>
              </a:rPr>
              <a:t> </a:t>
            </a:r>
            <a:r>
              <a:rPr lang="es-BO" sz="2000" dirty="0" err="1">
                <a:solidFill>
                  <a:schemeClr val="accent4">
                    <a:lumMod val="75000"/>
                    <a:lumOff val="25000"/>
                  </a:schemeClr>
                </a:solidFill>
                <a:latin typeface="Times New Roman" pitchFamily="18" charset="0"/>
                <a:cs typeface="Times New Roman" pitchFamily="18" charset="0"/>
              </a:rPr>
              <a:t>quá</a:t>
            </a:r>
            <a:r>
              <a:rPr lang="es-BO" sz="2000" dirty="0">
                <a:solidFill>
                  <a:schemeClr val="accent4">
                    <a:lumMod val="75000"/>
                    <a:lumOff val="25000"/>
                  </a:schemeClr>
                </a:solidFill>
                <a:latin typeface="Times New Roman" pitchFamily="18" charset="0"/>
                <a:cs typeface="Times New Roman" pitchFamily="18" charset="0"/>
              </a:rPr>
              <a:t> </a:t>
            </a:r>
            <a:r>
              <a:rPr lang="es-BO" sz="2000" dirty="0" err="1">
                <a:solidFill>
                  <a:schemeClr val="accent4">
                    <a:lumMod val="75000"/>
                    <a:lumOff val="25000"/>
                  </a:schemeClr>
                </a:solidFill>
                <a:latin typeface="Times New Roman" pitchFamily="18" charset="0"/>
                <a:cs typeface="Times New Roman" pitchFamily="18" charset="0"/>
              </a:rPr>
              <a:t>trình</a:t>
            </a:r>
            <a:r>
              <a:rPr lang="es-BO" sz="2000" dirty="0">
                <a:solidFill>
                  <a:schemeClr val="accent4">
                    <a:lumMod val="75000"/>
                    <a:lumOff val="25000"/>
                  </a:schemeClr>
                </a:solidFill>
                <a:latin typeface="Times New Roman" pitchFamily="18" charset="0"/>
                <a:cs typeface="Times New Roman" pitchFamily="18" charset="0"/>
              </a:rPr>
              <a:t> </a:t>
            </a:r>
            <a:r>
              <a:rPr lang="es-BO" sz="2000" dirty="0" err="1">
                <a:solidFill>
                  <a:schemeClr val="accent4">
                    <a:lumMod val="75000"/>
                    <a:lumOff val="25000"/>
                  </a:schemeClr>
                </a:solidFill>
                <a:latin typeface="Times New Roman" pitchFamily="18" charset="0"/>
                <a:cs typeface="Times New Roman" pitchFamily="18" charset="0"/>
              </a:rPr>
              <a:t>khai</a:t>
            </a:r>
            <a:r>
              <a:rPr lang="es-BO" sz="2000" dirty="0">
                <a:solidFill>
                  <a:schemeClr val="accent4">
                    <a:lumMod val="75000"/>
                    <a:lumOff val="25000"/>
                  </a:schemeClr>
                </a:solidFill>
                <a:latin typeface="Times New Roman" pitchFamily="18" charset="0"/>
                <a:cs typeface="Times New Roman" pitchFamily="18" charset="0"/>
              </a:rPr>
              <a:t> </a:t>
            </a:r>
            <a:r>
              <a:rPr lang="es-BO" sz="2000" dirty="0" err="1">
                <a:solidFill>
                  <a:schemeClr val="accent4">
                    <a:lumMod val="75000"/>
                    <a:lumOff val="25000"/>
                  </a:schemeClr>
                </a:solidFill>
                <a:latin typeface="Times New Roman" pitchFamily="18" charset="0"/>
                <a:cs typeface="Times New Roman" pitchFamily="18" charset="0"/>
              </a:rPr>
              <a:t>thác</a:t>
            </a:r>
            <a:r>
              <a:rPr lang="es-BO" sz="2000" dirty="0">
                <a:solidFill>
                  <a:schemeClr val="accent4">
                    <a:lumMod val="75000"/>
                    <a:lumOff val="25000"/>
                  </a:schemeClr>
                </a:solidFill>
                <a:latin typeface="Times New Roman" pitchFamily="18" charset="0"/>
                <a:cs typeface="Times New Roman" pitchFamily="18" charset="0"/>
              </a:rPr>
              <a:t>, </a:t>
            </a:r>
            <a:r>
              <a:rPr lang="es-BO" sz="2000" dirty="0" err="1">
                <a:solidFill>
                  <a:schemeClr val="accent4">
                    <a:lumMod val="75000"/>
                    <a:lumOff val="25000"/>
                  </a:schemeClr>
                </a:solidFill>
                <a:latin typeface="Times New Roman" pitchFamily="18" charset="0"/>
                <a:cs typeface="Times New Roman" pitchFamily="18" charset="0"/>
              </a:rPr>
              <a:t>vận</a:t>
            </a:r>
            <a:r>
              <a:rPr lang="es-BO" sz="2000" dirty="0">
                <a:solidFill>
                  <a:schemeClr val="accent4">
                    <a:lumMod val="75000"/>
                    <a:lumOff val="25000"/>
                  </a:schemeClr>
                </a:solidFill>
                <a:latin typeface="Times New Roman" pitchFamily="18" charset="0"/>
                <a:cs typeface="Times New Roman" pitchFamily="18" charset="0"/>
              </a:rPr>
              <a:t> </a:t>
            </a:r>
            <a:r>
              <a:rPr lang="es-BO" sz="2000" dirty="0" err="1">
                <a:solidFill>
                  <a:schemeClr val="accent4">
                    <a:lumMod val="75000"/>
                    <a:lumOff val="25000"/>
                  </a:schemeClr>
                </a:solidFill>
                <a:latin typeface="Times New Roman" pitchFamily="18" charset="0"/>
                <a:cs typeface="Times New Roman" pitchFamily="18" charset="0"/>
              </a:rPr>
              <a:t>hành</a:t>
            </a:r>
            <a:r>
              <a:rPr lang="es-BO" sz="2000" dirty="0">
                <a:solidFill>
                  <a:schemeClr val="accent4">
                    <a:lumMod val="75000"/>
                    <a:lumOff val="25000"/>
                  </a:schemeClr>
                </a:solidFill>
                <a:latin typeface="Times New Roman" pitchFamily="18" charset="0"/>
                <a:cs typeface="Times New Roman" pitchFamily="18" charset="0"/>
              </a:rPr>
              <a:t>, </a:t>
            </a:r>
            <a:r>
              <a:rPr lang="es-BO" sz="2000" dirty="0" err="1">
                <a:solidFill>
                  <a:schemeClr val="accent4">
                    <a:lumMod val="75000"/>
                    <a:lumOff val="25000"/>
                  </a:schemeClr>
                </a:solidFill>
                <a:latin typeface="Times New Roman" pitchFamily="18" charset="0"/>
                <a:cs typeface="Times New Roman" pitchFamily="18" charset="0"/>
              </a:rPr>
              <a:t>sử</a:t>
            </a:r>
            <a:r>
              <a:rPr lang="es-BO" sz="2000" dirty="0">
                <a:solidFill>
                  <a:schemeClr val="accent4">
                    <a:lumMod val="75000"/>
                    <a:lumOff val="25000"/>
                  </a:schemeClr>
                </a:solidFill>
                <a:latin typeface="Times New Roman" pitchFamily="18" charset="0"/>
                <a:cs typeface="Times New Roman" pitchFamily="18" charset="0"/>
              </a:rPr>
              <a:t> </a:t>
            </a:r>
            <a:r>
              <a:rPr lang="es-BO" sz="2000" dirty="0" err="1">
                <a:solidFill>
                  <a:schemeClr val="accent4">
                    <a:lumMod val="75000"/>
                    <a:lumOff val="25000"/>
                  </a:schemeClr>
                </a:solidFill>
                <a:latin typeface="Times New Roman" pitchFamily="18" charset="0"/>
                <a:cs typeface="Times New Roman" pitchFamily="18" charset="0"/>
              </a:rPr>
              <a:t>dụng</a:t>
            </a:r>
            <a:r>
              <a:rPr lang="es-BO" sz="2000" dirty="0">
                <a:solidFill>
                  <a:schemeClr val="accent4">
                    <a:lumMod val="75000"/>
                    <a:lumOff val="25000"/>
                  </a:schemeClr>
                </a:solidFill>
                <a:latin typeface="Times New Roman" pitchFamily="18" charset="0"/>
                <a:cs typeface="Times New Roman" pitchFamily="18" charset="0"/>
              </a:rPr>
              <a:t> </a:t>
            </a:r>
            <a:r>
              <a:rPr lang="es-BO" sz="2000" dirty="0" err="1">
                <a:solidFill>
                  <a:schemeClr val="accent4">
                    <a:lumMod val="75000"/>
                    <a:lumOff val="25000"/>
                  </a:schemeClr>
                </a:solidFill>
                <a:latin typeface="Times New Roman" pitchFamily="18" charset="0"/>
                <a:cs typeface="Times New Roman" pitchFamily="18" charset="0"/>
              </a:rPr>
              <a:t>từng</a:t>
            </a:r>
            <a:r>
              <a:rPr lang="es-BO" sz="2000" dirty="0">
                <a:solidFill>
                  <a:schemeClr val="accent4">
                    <a:lumMod val="75000"/>
                    <a:lumOff val="25000"/>
                  </a:schemeClr>
                </a:solidFill>
                <a:latin typeface="Times New Roman" pitchFamily="18" charset="0"/>
                <a:cs typeface="Times New Roman" pitchFamily="18" charset="0"/>
              </a:rPr>
              <a:t> </a:t>
            </a:r>
            <a:r>
              <a:rPr lang="es-BO" sz="2000" dirty="0" err="1">
                <a:solidFill>
                  <a:schemeClr val="accent4">
                    <a:lumMod val="75000"/>
                    <a:lumOff val="25000"/>
                  </a:schemeClr>
                </a:solidFill>
                <a:latin typeface="Times New Roman" pitchFamily="18" charset="0"/>
                <a:cs typeface="Times New Roman" pitchFamily="18" charset="0"/>
              </a:rPr>
              <a:t>phòng</a:t>
            </a:r>
            <a:endParaRPr lang="en-US" sz="2000" dirty="0">
              <a:solidFill>
                <a:schemeClr val="accent4">
                  <a:lumMod val="75000"/>
                  <a:lumOff val="25000"/>
                </a:schemeClr>
              </a:solidFill>
              <a:latin typeface="Times New Roman" pitchFamily="18" charset="0"/>
              <a:cs typeface="Times New Roman" pitchFamily="18" charset="0"/>
            </a:endParaRPr>
          </a:p>
          <a:p>
            <a:pPr fontAlgn="auto">
              <a:lnSpc>
                <a:spcPct val="150000"/>
              </a:lnSpc>
              <a:spcBef>
                <a:spcPts val="0"/>
              </a:spcBef>
              <a:spcAft>
                <a:spcPts val="0"/>
              </a:spcAft>
              <a:defRPr/>
            </a:pPr>
            <a:r>
              <a:rPr lang="es-BO" sz="2000" dirty="0">
                <a:solidFill>
                  <a:schemeClr val="accent4">
                    <a:lumMod val="75000"/>
                    <a:lumOff val="25000"/>
                  </a:schemeClr>
                </a:solidFill>
                <a:latin typeface="Times New Roman" pitchFamily="18" charset="0"/>
                <a:cs typeface="Times New Roman" pitchFamily="18" charset="0"/>
              </a:rPr>
              <a:t>- </a:t>
            </a:r>
            <a:r>
              <a:rPr lang="es-BO" sz="2000" dirty="0" err="1">
                <a:solidFill>
                  <a:schemeClr val="accent4">
                    <a:lumMod val="75000"/>
                    <a:lumOff val="25000"/>
                  </a:schemeClr>
                </a:solidFill>
                <a:latin typeface="Times New Roman" pitchFamily="18" charset="0"/>
                <a:cs typeface="Times New Roman" pitchFamily="18" charset="0"/>
              </a:rPr>
              <a:t>Thường</a:t>
            </a:r>
            <a:r>
              <a:rPr lang="es-BO" sz="2000" dirty="0">
                <a:solidFill>
                  <a:schemeClr val="accent4">
                    <a:lumMod val="75000"/>
                    <a:lumOff val="25000"/>
                  </a:schemeClr>
                </a:solidFill>
                <a:latin typeface="Times New Roman" pitchFamily="18" charset="0"/>
                <a:cs typeface="Times New Roman" pitchFamily="18" charset="0"/>
              </a:rPr>
              <a:t> </a:t>
            </a:r>
            <a:r>
              <a:rPr lang="es-BO" sz="2000" dirty="0" err="1">
                <a:solidFill>
                  <a:schemeClr val="accent4">
                    <a:lumMod val="75000"/>
                    <a:lumOff val="25000"/>
                  </a:schemeClr>
                </a:solidFill>
                <a:latin typeface="Times New Roman" pitchFamily="18" charset="0"/>
                <a:cs typeface="Times New Roman" pitchFamily="18" charset="0"/>
              </a:rPr>
              <a:t>xuyên</a:t>
            </a:r>
            <a:r>
              <a:rPr lang="es-BO" sz="2000" dirty="0">
                <a:solidFill>
                  <a:schemeClr val="accent4">
                    <a:lumMod val="75000"/>
                    <a:lumOff val="25000"/>
                  </a:schemeClr>
                </a:solidFill>
                <a:latin typeface="Times New Roman" pitchFamily="18" charset="0"/>
                <a:cs typeface="Times New Roman" pitchFamily="18" charset="0"/>
              </a:rPr>
              <a:t> </a:t>
            </a:r>
            <a:r>
              <a:rPr lang="es-BO" sz="2000" dirty="0" err="1">
                <a:solidFill>
                  <a:schemeClr val="accent4">
                    <a:lumMod val="75000"/>
                    <a:lumOff val="25000"/>
                  </a:schemeClr>
                </a:solidFill>
                <a:latin typeface="Times New Roman" pitchFamily="18" charset="0"/>
                <a:cs typeface="Times New Roman" pitchFamily="18" charset="0"/>
              </a:rPr>
              <a:t>kiểm</a:t>
            </a:r>
            <a:r>
              <a:rPr lang="es-BO" sz="2000" dirty="0">
                <a:solidFill>
                  <a:schemeClr val="accent4">
                    <a:lumMod val="75000"/>
                    <a:lumOff val="25000"/>
                  </a:schemeClr>
                </a:solidFill>
                <a:latin typeface="Times New Roman" pitchFamily="18" charset="0"/>
                <a:cs typeface="Times New Roman" pitchFamily="18" charset="0"/>
              </a:rPr>
              <a:t> </a:t>
            </a:r>
            <a:r>
              <a:rPr lang="es-BO" sz="2000" dirty="0" err="1">
                <a:solidFill>
                  <a:schemeClr val="accent4">
                    <a:lumMod val="75000"/>
                    <a:lumOff val="25000"/>
                  </a:schemeClr>
                </a:solidFill>
                <a:latin typeface="Times New Roman" pitchFamily="18" charset="0"/>
                <a:cs typeface="Times New Roman" pitchFamily="18" charset="0"/>
              </a:rPr>
              <a:t>tra</a:t>
            </a:r>
            <a:r>
              <a:rPr lang="es-BO" sz="2000" dirty="0">
                <a:solidFill>
                  <a:schemeClr val="accent4">
                    <a:lumMod val="75000"/>
                    <a:lumOff val="25000"/>
                  </a:schemeClr>
                </a:solidFill>
                <a:latin typeface="Times New Roman" pitchFamily="18" charset="0"/>
                <a:cs typeface="Times New Roman" pitchFamily="18" charset="0"/>
              </a:rPr>
              <a:t> </a:t>
            </a:r>
            <a:r>
              <a:rPr lang="es-BO" sz="2000" dirty="0" err="1">
                <a:solidFill>
                  <a:schemeClr val="accent4">
                    <a:lumMod val="75000"/>
                    <a:lumOff val="25000"/>
                  </a:schemeClr>
                </a:solidFill>
                <a:latin typeface="Times New Roman" pitchFamily="18" charset="0"/>
                <a:cs typeface="Times New Roman" pitchFamily="18" charset="0"/>
              </a:rPr>
              <a:t>đánh</a:t>
            </a:r>
            <a:r>
              <a:rPr lang="es-BO" sz="2000" dirty="0">
                <a:solidFill>
                  <a:schemeClr val="accent4">
                    <a:lumMod val="75000"/>
                    <a:lumOff val="25000"/>
                  </a:schemeClr>
                </a:solidFill>
                <a:latin typeface="Times New Roman" pitchFamily="18" charset="0"/>
                <a:cs typeface="Times New Roman" pitchFamily="18" charset="0"/>
              </a:rPr>
              <a:t> </a:t>
            </a:r>
            <a:r>
              <a:rPr lang="es-BO" sz="2000" dirty="0" err="1">
                <a:solidFill>
                  <a:schemeClr val="accent4">
                    <a:lumMod val="75000"/>
                    <a:lumOff val="25000"/>
                  </a:schemeClr>
                </a:solidFill>
                <a:latin typeface="Times New Roman" pitchFamily="18" charset="0"/>
                <a:cs typeface="Times New Roman" pitchFamily="18" charset="0"/>
              </a:rPr>
              <a:t>giá</a:t>
            </a:r>
            <a:r>
              <a:rPr lang="es-BO" sz="2000" dirty="0">
                <a:solidFill>
                  <a:schemeClr val="accent4">
                    <a:lumMod val="75000"/>
                    <a:lumOff val="25000"/>
                  </a:schemeClr>
                </a:solidFill>
                <a:latin typeface="Times New Roman" pitchFamily="18" charset="0"/>
                <a:cs typeface="Times New Roman" pitchFamily="18" charset="0"/>
              </a:rPr>
              <a:t> </a:t>
            </a:r>
            <a:r>
              <a:rPr lang="es-BO" sz="2000" dirty="0" err="1">
                <a:solidFill>
                  <a:schemeClr val="accent4">
                    <a:lumMod val="75000"/>
                    <a:lumOff val="25000"/>
                  </a:schemeClr>
                </a:solidFill>
                <a:latin typeface="Times New Roman" pitchFamily="18" charset="0"/>
                <a:cs typeface="Times New Roman" pitchFamily="18" charset="0"/>
              </a:rPr>
              <a:t>kết</a:t>
            </a:r>
            <a:r>
              <a:rPr lang="es-BO" sz="2000" dirty="0">
                <a:solidFill>
                  <a:schemeClr val="accent4">
                    <a:lumMod val="75000"/>
                    <a:lumOff val="25000"/>
                  </a:schemeClr>
                </a:solidFill>
                <a:latin typeface="Times New Roman" pitchFamily="18" charset="0"/>
                <a:cs typeface="Times New Roman" pitchFamily="18" charset="0"/>
              </a:rPr>
              <a:t> </a:t>
            </a:r>
            <a:r>
              <a:rPr lang="es-BO" sz="2000" dirty="0" err="1">
                <a:solidFill>
                  <a:schemeClr val="accent4">
                    <a:lumMod val="75000"/>
                    <a:lumOff val="25000"/>
                  </a:schemeClr>
                </a:solidFill>
                <a:latin typeface="Times New Roman" pitchFamily="18" charset="0"/>
                <a:cs typeface="Times New Roman" pitchFamily="18" charset="0"/>
              </a:rPr>
              <a:t>quả</a:t>
            </a:r>
            <a:r>
              <a:rPr lang="es-BO" sz="2000" dirty="0">
                <a:solidFill>
                  <a:schemeClr val="accent4">
                    <a:lumMod val="75000"/>
                    <a:lumOff val="25000"/>
                  </a:schemeClr>
                </a:solidFill>
                <a:latin typeface="Times New Roman" pitchFamily="18" charset="0"/>
                <a:cs typeface="Times New Roman" pitchFamily="18" charset="0"/>
              </a:rPr>
              <a:t> </a:t>
            </a:r>
            <a:r>
              <a:rPr lang="es-BO" sz="2000" dirty="0" err="1">
                <a:solidFill>
                  <a:schemeClr val="accent4">
                    <a:lumMod val="75000"/>
                    <a:lumOff val="25000"/>
                  </a:schemeClr>
                </a:solidFill>
                <a:latin typeface="Times New Roman" pitchFamily="18" charset="0"/>
                <a:cs typeface="Times New Roman" pitchFamily="18" charset="0"/>
              </a:rPr>
              <a:t>triển</a:t>
            </a:r>
            <a:r>
              <a:rPr lang="es-BO" sz="2000" dirty="0">
                <a:solidFill>
                  <a:schemeClr val="accent4">
                    <a:lumMod val="75000"/>
                    <a:lumOff val="25000"/>
                  </a:schemeClr>
                </a:solidFill>
                <a:latin typeface="Times New Roman" pitchFamily="18" charset="0"/>
                <a:cs typeface="Times New Roman" pitchFamily="18" charset="0"/>
              </a:rPr>
              <a:t> </a:t>
            </a:r>
            <a:r>
              <a:rPr lang="es-BO" sz="2000" dirty="0" err="1">
                <a:solidFill>
                  <a:schemeClr val="accent4">
                    <a:lumMod val="75000"/>
                    <a:lumOff val="25000"/>
                  </a:schemeClr>
                </a:solidFill>
                <a:latin typeface="Times New Roman" pitchFamily="18" charset="0"/>
                <a:cs typeface="Times New Roman" pitchFamily="18" charset="0"/>
              </a:rPr>
              <a:t>khai</a:t>
            </a:r>
            <a:r>
              <a:rPr lang="es-BO" sz="2000" dirty="0">
                <a:solidFill>
                  <a:schemeClr val="accent4">
                    <a:lumMod val="75000"/>
                    <a:lumOff val="25000"/>
                  </a:schemeClr>
                </a:solidFill>
                <a:latin typeface="Times New Roman" pitchFamily="18" charset="0"/>
                <a:cs typeface="Times New Roman" pitchFamily="18" charset="0"/>
              </a:rPr>
              <a:t> </a:t>
            </a:r>
            <a:r>
              <a:rPr lang="es-BO" sz="2000" dirty="0" err="1">
                <a:solidFill>
                  <a:schemeClr val="accent4">
                    <a:lumMod val="75000"/>
                    <a:lumOff val="25000"/>
                  </a:schemeClr>
                </a:solidFill>
                <a:latin typeface="Times New Roman" pitchFamily="18" charset="0"/>
                <a:cs typeface="Times New Roman" pitchFamily="18" charset="0"/>
              </a:rPr>
              <a:t>thực</a:t>
            </a:r>
            <a:r>
              <a:rPr lang="es-BO" sz="2000" dirty="0">
                <a:solidFill>
                  <a:schemeClr val="accent4">
                    <a:lumMod val="75000"/>
                    <a:lumOff val="25000"/>
                  </a:schemeClr>
                </a:solidFill>
                <a:latin typeface="Times New Roman" pitchFamily="18" charset="0"/>
                <a:cs typeface="Times New Roman" pitchFamily="18" charset="0"/>
              </a:rPr>
              <a:t> </a:t>
            </a:r>
            <a:r>
              <a:rPr lang="es-BO" sz="2000" dirty="0" err="1">
                <a:solidFill>
                  <a:schemeClr val="accent4">
                    <a:lumMod val="75000"/>
                    <a:lumOff val="25000"/>
                  </a:schemeClr>
                </a:solidFill>
                <a:latin typeface="Times New Roman" pitchFamily="18" charset="0"/>
                <a:cs typeface="Times New Roman" pitchFamily="18" charset="0"/>
              </a:rPr>
              <a:t>hiện</a:t>
            </a:r>
            <a:r>
              <a:rPr lang="es-BO" sz="2000" dirty="0">
                <a:solidFill>
                  <a:schemeClr val="accent4">
                    <a:lumMod val="75000"/>
                    <a:lumOff val="25000"/>
                  </a:schemeClr>
                </a:solidFill>
                <a:latin typeface="Times New Roman" pitchFamily="18" charset="0"/>
                <a:cs typeface="Times New Roman" pitchFamily="18" charset="0"/>
              </a:rPr>
              <a:t> </a:t>
            </a:r>
            <a:r>
              <a:rPr lang="es-BO" sz="2000" dirty="0" err="1">
                <a:solidFill>
                  <a:schemeClr val="accent4">
                    <a:lumMod val="75000"/>
                    <a:lumOff val="25000"/>
                  </a:schemeClr>
                </a:solidFill>
                <a:latin typeface="Times New Roman" pitchFamily="18" charset="0"/>
                <a:cs typeface="Times New Roman" pitchFamily="18" charset="0"/>
              </a:rPr>
              <a:t>mô</a:t>
            </a:r>
            <a:r>
              <a:rPr lang="es-BO" sz="2000" dirty="0">
                <a:solidFill>
                  <a:schemeClr val="accent4">
                    <a:lumMod val="75000"/>
                    <a:lumOff val="25000"/>
                  </a:schemeClr>
                </a:solidFill>
                <a:latin typeface="Times New Roman" pitchFamily="18" charset="0"/>
                <a:cs typeface="Times New Roman" pitchFamily="18" charset="0"/>
              </a:rPr>
              <a:t> </a:t>
            </a:r>
            <a:r>
              <a:rPr lang="es-BO" sz="2000" dirty="0" err="1">
                <a:solidFill>
                  <a:schemeClr val="accent4">
                    <a:lumMod val="75000"/>
                    <a:lumOff val="25000"/>
                  </a:schemeClr>
                </a:solidFill>
                <a:latin typeface="Times New Roman" pitchFamily="18" charset="0"/>
                <a:cs typeface="Times New Roman" pitchFamily="18" charset="0"/>
              </a:rPr>
              <a:t>hình</a:t>
            </a:r>
            <a:r>
              <a:rPr lang="es-BO" sz="2000" dirty="0">
                <a:solidFill>
                  <a:schemeClr val="accent4">
                    <a:lumMod val="75000"/>
                    <a:lumOff val="25000"/>
                  </a:schemeClr>
                </a:solidFill>
                <a:latin typeface="Times New Roman" pitchFamily="18" charset="0"/>
                <a:cs typeface="Times New Roman" pitchFamily="18" charset="0"/>
              </a:rPr>
              <a:t> </a:t>
            </a:r>
            <a:r>
              <a:rPr lang="es-BO" sz="2000" dirty="0" err="1">
                <a:solidFill>
                  <a:schemeClr val="accent4">
                    <a:lumMod val="75000"/>
                    <a:lumOff val="25000"/>
                  </a:schemeClr>
                </a:solidFill>
                <a:latin typeface="Times New Roman" pitchFamily="18" charset="0"/>
                <a:cs typeface="Times New Roman" pitchFamily="18" charset="0"/>
              </a:rPr>
              <a:t>Trường</a:t>
            </a:r>
            <a:r>
              <a:rPr lang="es-BO" sz="2000" dirty="0">
                <a:solidFill>
                  <a:schemeClr val="accent4">
                    <a:lumMod val="75000"/>
                    <a:lumOff val="25000"/>
                  </a:schemeClr>
                </a:solidFill>
                <a:latin typeface="Times New Roman" pitchFamily="18" charset="0"/>
                <a:cs typeface="Times New Roman" pitchFamily="18" charset="0"/>
              </a:rPr>
              <a:t> </a:t>
            </a:r>
            <a:r>
              <a:rPr lang="es-BO" sz="2000" dirty="0" err="1">
                <a:solidFill>
                  <a:schemeClr val="accent4">
                    <a:lumMod val="75000"/>
                    <a:lumOff val="25000"/>
                  </a:schemeClr>
                </a:solidFill>
                <a:latin typeface="Times New Roman" pitchFamily="18" charset="0"/>
                <a:cs typeface="Times New Roman" pitchFamily="18" charset="0"/>
              </a:rPr>
              <a:t>học</a:t>
            </a:r>
            <a:r>
              <a:rPr lang="es-BO" sz="2000" dirty="0">
                <a:solidFill>
                  <a:schemeClr val="accent4">
                    <a:lumMod val="75000"/>
                    <a:lumOff val="25000"/>
                  </a:schemeClr>
                </a:solidFill>
                <a:latin typeface="Times New Roman" pitchFamily="18" charset="0"/>
                <a:cs typeface="Times New Roman" pitchFamily="18" charset="0"/>
              </a:rPr>
              <a:t> </a:t>
            </a:r>
            <a:r>
              <a:rPr lang="es-BO" sz="2000" dirty="0" err="1">
                <a:solidFill>
                  <a:schemeClr val="accent4">
                    <a:lumMod val="75000"/>
                    <a:lumOff val="25000"/>
                  </a:schemeClr>
                </a:solidFill>
                <a:latin typeface="Times New Roman" pitchFamily="18" charset="0"/>
                <a:cs typeface="Times New Roman" pitchFamily="18" charset="0"/>
              </a:rPr>
              <a:t>điện</a:t>
            </a:r>
            <a:r>
              <a:rPr lang="es-BO" sz="2000" dirty="0">
                <a:solidFill>
                  <a:schemeClr val="accent4">
                    <a:lumMod val="75000"/>
                    <a:lumOff val="25000"/>
                  </a:schemeClr>
                </a:solidFill>
                <a:latin typeface="Times New Roman" pitchFamily="18" charset="0"/>
                <a:cs typeface="Times New Roman" pitchFamily="18" charset="0"/>
              </a:rPr>
              <a:t> </a:t>
            </a:r>
            <a:r>
              <a:rPr lang="es-BO" sz="2000" dirty="0" err="1">
                <a:solidFill>
                  <a:schemeClr val="accent4">
                    <a:lumMod val="75000"/>
                    <a:lumOff val="25000"/>
                  </a:schemeClr>
                </a:solidFill>
                <a:latin typeface="Times New Roman" pitchFamily="18" charset="0"/>
                <a:cs typeface="Times New Roman" pitchFamily="18" charset="0"/>
              </a:rPr>
              <a:t>tử</a:t>
            </a:r>
            <a:r>
              <a:rPr lang="es-BO" sz="2000" dirty="0">
                <a:solidFill>
                  <a:schemeClr val="accent4">
                    <a:lumMod val="75000"/>
                    <a:lumOff val="25000"/>
                  </a:schemeClr>
                </a:solidFill>
                <a:latin typeface="Times New Roman" pitchFamily="18" charset="0"/>
                <a:cs typeface="Times New Roman" pitchFamily="18" charset="0"/>
              </a:rPr>
              <a:t>, </a:t>
            </a:r>
            <a:r>
              <a:rPr lang="es-BO" sz="2000" dirty="0" err="1">
                <a:solidFill>
                  <a:schemeClr val="accent4">
                    <a:lumMod val="75000"/>
                    <a:lumOff val="25000"/>
                  </a:schemeClr>
                </a:solidFill>
                <a:latin typeface="Times New Roman" pitchFamily="18" charset="0"/>
                <a:cs typeface="Times New Roman" pitchFamily="18" charset="0"/>
              </a:rPr>
              <a:t>báo</a:t>
            </a:r>
            <a:r>
              <a:rPr lang="es-BO" sz="2000" dirty="0">
                <a:solidFill>
                  <a:schemeClr val="accent4">
                    <a:lumMod val="75000"/>
                    <a:lumOff val="25000"/>
                  </a:schemeClr>
                </a:solidFill>
                <a:latin typeface="Times New Roman" pitchFamily="18" charset="0"/>
                <a:cs typeface="Times New Roman" pitchFamily="18" charset="0"/>
              </a:rPr>
              <a:t> </a:t>
            </a:r>
            <a:r>
              <a:rPr lang="es-BO" sz="2000" dirty="0" err="1">
                <a:solidFill>
                  <a:schemeClr val="accent4">
                    <a:lumMod val="75000"/>
                    <a:lumOff val="25000"/>
                  </a:schemeClr>
                </a:solidFill>
                <a:latin typeface="Times New Roman" pitchFamily="18" charset="0"/>
                <a:cs typeface="Times New Roman" pitchFamily="18" charset="0"/>
              </a:rPr>
              <a:t>cáo</a:t>
            </a:r>
            <a:r>
              <a:rPr lang="es-BO" sz="2000" dirty="0">
                <a:solidFill>
                  <a:schemeClr val="accent4">
                    <a:lumMod val="75000"/>
                    <a:lumOff val="25000"/>
                  </a:schemeClr>
                </a:solidFill>
                <a:latin typeface="Times New Roman" pitchFamily="18" charset="0"/>
                <a:cs typeface="Times New Roman" pitchFamily="18" charset="0"/>
              </a:rPr>
              <a:t> </a:t>
            </a:r>
            <a:r>
              <a:rPr lang="es-BO" sz="2000" dirty="0" err="1">
                <a:solidFill>
                  <a:schemeClr val="accent4">
                    <a:lumMod val="75000"/>
                    <a:lumOff val="25000"/>
                  </a:schemeClr>
                </a:solidFill>
                <a:latin typeface="Times New Roman" pitchFamily="18" charset="0"/>
                <a:cs typeface="Times New Roman" pitchFamily="18" charset="0"/>
              </a:rPr>
              <a:t>về</a:t>
            </a:r>
            <a:r>
              <a:rPr lang="es-BO" sz="2000" dirty="0">
                <a:solidFill>
                  <a:schemeClr val="accent4">
                    <a:lumMod val="75000"/>
                    <a:lumOff val="25000"/>
                  </a:schemeClr>
                </a:solidFill>
                <a:latin typeface="Times New Roman" pitchFamily="18" charset="0"/>
                <a:cs typeface="Times New Roman" pitchFamily="18" charset="0"/>
              </a:rPr>
              <a:t> PGD</a:t>
            </a:r>
            <a:endParaRPr lang="en-US" sz="2000" dirty="0">
              <a:solidFill>
                <a:schemeClr val="accent4">
                  <a:lumMod val="75000"/>
                  <a:lumOff val="25000"/>
                </a:schemeClr>
              </a:solidFill>
              <a:latin typeface="Times New Roman" pitchFamily="18" charset="0"/>
              <a:cs typeface="Times New Roman" pitchFamily="18" charset="0"/>
            </a:endParaRPr>
          </a:p>
          <a:p>
            <a:pPr fontAlgn="auto">
              <a:lnSpc>
                <a:spcPct val="150000"/>
              </a:lnSpc>
              <a:spcBef>
                <a:spcPts val="0"/>
              </a:spcBef>
              <a:spcAft>
                <a:spcPts val="0"/>
              </a:spcAft>
              <a:defRPr/>
            </a:pPr>
            <a:r>
              <a:rPr lang="es-BO" sz="2000" dirty="0">
                <a:solidFill>
                  <a:schemeClr val="accent4">
                    <a:lumMod val="75000"/>
                    <a:lumOff val="25000"/>
                  </a:schemeClr>
                </a:solidFill>
                <a:latin typeface="Times New Roman" pitchFamily="18" charset="0"/>
                <a:cs typeface="Times New Roman" pitchFamily="18" charset="0"/>
              </a:rPr>
              <a:t>- </a:t>
            </a:r>
            <a:r>
              <a:rPr lang="es-BO" sz="2000" dirty="0" err="1">
                <a:solidFill>
                  <a:schemeClr val="accent4">
                    <a:lumMod val="75000"/>
                    <a:lumOff val="25000"/>
                  </a:schemeClr>
                </a:solidFill>
                <a:latin typeface="Times New Roman" pitchFamily="18" charset="0"/>
                <a:cs typeface="Times New Roman" pitchFamily="18" charset="0"/>
              </a:rPr>
              <a:t>Xây</a:t>
            </a:r>
            <a:r>
              <a:rPr lang="es-BO" sz="2000" dirty="0">
                <a:solidFill>
                  <a:schemeClr val="accent4">
                    <a:lumMod val="75000"/>
                    <a:lumOff val="25000"/>
                  </a:schemeClr>
                </a:solidFill>
                <a:latin typeface="Times New Roman" pitchFamily="18" charset="0"/>
                <a:cs typeface="Times New Roman" pitchFamily="18" charset="0"/>
              </a:rPr>
              <a:t> </a:t>
            </a:r>
            <a:r>
              <a:rPr lang="es-BO" sz="2000" dirty="0" err="1">
                <a:solidFill>
                  <a:schemeClr val="accent4">
                    <a:lumMod val="75000"/>
                    <a:lumOff val="25000"/>
                  </a:schemeClr>
                </a:solidFill>
                <a:latin typeface="Times New Roman" pitchFamily="18" charset="0"/>
                <a:cs typeface="Times New Roman" pitchFamily="18" charset="0"/>
              </a:rPr>
              <a:t>dựng</a:t>
            </a:r>
            <a:r>
              <a:rPr lang="vi-VN" sz="2000" dirty="0">
                <a:solidFill>
                  <a:schemeClr val="accent4">
                    <a:lumMod val="75000"/>
                    <a:lumOff val="25000"/>
                  </a:schemeClr>
                </a:solidFill>
                <a:latin typeface="Times New Roman" pitchFamily="18" charset="0"/>
                <a:cs typeface="Times New Roman" pitchFamily="18" charset="0"/>
              </a:rPr>
              <a:t> cơ chế đánh giá</a:t>
            </a:r>
            <a:r>
              <a:rPr lang="es-BO" sz="2000" dirty="0">
                <a:solidFill>
                  <a:schemeClr val="accent4">
                    <a:lumMod val="75000"/>
                    <a:lumOff val="25000"/>
                  </a:schemeClr>
                </a:solidFill>
                <a:latin typeface="Times New Roman" pitchFamily="18" charset="0"/>
                <a:cs typeface="Times New Roman" pitchFamily="18" charset="0"/>
              </a:rPr>
              <a:t> -</a:t>
            </a:r>
            <a:r>
              <a:rPr lang="vi-VN" sz="2000" dirty="0">
                <a:solidFill>
                  <a:schemeClr val="accent4">
                    <a:lumMod val="75000"/>
                    <a:lumOff val="25000"/>
                  </a:schemeClr>
                </a:solidFill>
                <a:latin typeface="Times New Roman" pitchFamily="18" charset="0"/>
                <a:cs typeface="Times New Roman" pitchFamily="18" charset="0"/>
              </a:rPr>
              <a:t> gắn kết quả ứng dụng CNTT</a:t>
            </a:r>
            <a:endParaRPr lang="en-US" sz="2000" dirty="0">
              <a:solidFill>
                <a:schemeClr val="accent4">
                  <a:lumMod val="75000"/>
                  <a:lumOff val="25000"/>
                </a:schemeClr>
              </a:solidFill>
              <a:latin typeface="Times New Roman" pitchFamily="18" charset="0"/>
              <a:cs typeface="Times New Roman" pitchFamily="18" charset="0"/>
            </a:endParaRPr>
          </a:p>
          <a:p>
            <a:pPr fontAlgn="auto">
              <a:lnSpc>
                <a:spcPct val="150000"/>
              </a:lnSpc>
              <a:spcBef>
                <a:spcPts val="0"/>
              </a:spcBef>
              <a:spcAft>
                <a:spcPts val="0"/>
              </a:spcAft>
              <a:defRPr/>
            </a:pPr>
            <a:r>
              <a:rPr lang="es-BO" sz="2000" b="1" dirty="0">
                <a:solidFill>
                  <a:schemeClr val="accent4">
                    <a:lumMod val="75000"/>
                    <a:lumOff val="25000"/>
                  </a:schemeClr>
                </a:solidFill>
                <a:latin typeface="Times New Roman" pitchFamily="18" charset="0"/>
                <a:cs typeface="Times New Roman" pitchFamily="18" charset="0"/>
              </a:rPr>
              <a:t>2. </a:t>
            </a:r>
            <a:r>
              <a:rPr lang="es-BO" sz="2000" b="1" dirty="0" err="1">
                <a:solidFill>
                  <a:schemeClr val="accent4">
                    <a:lumMod val="75000"/>
                    <a:lumOff val="25000"/>
                  </a:schemeClr>
                </a:solidFill>
                <a:latin typeface="Times New Roman" pitchFamily="18" charset="0"/>
                <a:cs typeface="Times New Roman" pitchFamily="18" charset="0"/>
              </a:rPr>
              <a:t>Đánh</a:t>
            </a:r>
            <a:r>
              <a:rPr lang="es-BO" sz="2000" b="1" dirty="0">
                <a:solidFill>
                  <a:schemeClr val="accent4">
                    <a:lumMod val="75000"/>
                    <a:lumOff val="25000"/>
                  </a:schemeClr>
                </a:solidFill>
                <a:latin typeface="Times New Roman" pitchFamily="18" charset="0"/>
                <a:cs typeface="Times New Roman" pitchFamily="18" charset="0"/>
              </a:rPr>
              <a:t> </a:t>
            </a:r>
            <a:r>
              <a:rPr lang="es-BO" sz="2000" b="1" dirty="0" err="1">
                <a:solidFill>
                  <a:schemeClr val="accent4">
                    <a:lumMod val="75000"/>
                    <a:lumOff val="25000"/>
                  </a:schemeClr>
                </a:solidFill>
                <a:latin typeface="Times New Roman" pitchFamily="18" charset="0"/>
                <a:cs typeface="Times New Roman" pitchFamily="18" charset="0"/>
              </a:rPr>
              <a:t>giá</a:t>
            </a:r>
            <a:r>
              <a:rPr lang="es-BO" sz="2000" b="1" dirty="0">
                <a:solidFill>
                  <a:schemeClr val="accent4">
                    <a:lumMod val="75000"/>
                    <a:lumOff val="25000"/>
                  </a:schemeClr>
                </a:solidFill>
                <a:latin typeface="Times New Roman" pitchFamily="18" charset="0"/>
                <a:cs typeface="Times New Roman" pitchFamily="18" charset="0"/>
              </a:rPr>
              <a:t> </a:t>
            </a:r>
            <a:r>
              <a:rPr lang="es-BO" sz="2000" b="1" dirty="0" err="1">
                <a:solidFill>
                  <a:schemeClr val="accent4">
                    <a:lumMod val="75000"/>
                    <a:lumOff val="25000"/>
                  </a:schemeClr>
                </a:solidFill>
                <a:latin typeface="Times New Roman" pitchFamily="18" charset="0"/>
                <a:cs typeface="Times New Roman" pitchFamily="18" charset="0"/>
              </a:rPr>
              <a:t>mô</a:t>
            </a:r>
            <a:r>
              <a:rPr lang="es-BO" sz="2000" b="1" dirty="0">
                <a:solidFill>
                  <a:schemeClr val="accent4">
                    <a:lumMod val="75000"/>
                    <a:lumOff val="25000"/>
                  </a:schemeClr>
                </a:solidFill>
                <a:latin typeface="Times New Roman" pitchFamily="18" charset="0"/>
                <a:cs typeface="Times New Roman" pitchFamily="18" charset="0"/>
              </a:rPr>
              <a:t> </a:t>
            </a:r>
            <a:r>
              <a:rPr lang="es-BO" sz="2000" b="1" dirty="0" err="1">
                <a:solidFill>
                  <a:schemeClr val="accent4">
                    <a:lumMod val="75000"/>
                    <a:lumOff val="25000"/>
                  </a:schemeClr>
                </a:solidFill>
                <a:latin typeface="Times New Roman" pitchFamily="18" charset="0"/>
                <a:cs typeface="Times New Roman" pitchFamily="18" charset="0"/>
              </a:rPr>
              <a:t>hình</a:t>
            </a:r>
            <a:r>
              <a:rPr lang="es-BO" sz="2000" b="1" dirty="0">
                <a:solidFill>
                  <a:schemeClr val="accent4">
                    <a:lumMod val="75000"/>
                    <a:lumOff val="25000"/>
                  </a:schemeClr>
                </a:solidFill>
                <a:latin typeface="Times New Roman" pitchFamily="18" charset="0"/>
                <a:cs typeface="Times New Roman" pitchFamily="18" charset="0"/>
              </a:rPr>
              <a:t> </a:t>
            </a:r>
            <a:r>
              <a:rPr lang="es-BO" sz="2000" i="1" dirty="0">
                <a:solidFill>
                  <a:schemeClr val="accent4">
                    <a:lumMod val="75000"/>
                    <a:lumOff val="25000"/>
                  </a:schemeClr>
                </a:solidFill>
                <a:latin typeface="Times New Roman" pitchFamily="18" charset="0"/>
                <a:cs typeface="Times New Roman" pitchFamily="18" charset="0"/>
              </a:rPr>
              <a:t>(</a:t>
            </a:r>
            <a:r>
              <a:rPr lang="es-BO" sz="2000" i="1" dirty="0" err="1">
                <a:solidFill>
                  <a:schemeClr val="accent4">
                    <a:lumMod val="75000"/>
                    <a:lumOff val="25000"/>
                  </a:schemeClr>
                </a:solidFill>
                <a:latin typeface="Times New Roman" pitchFamily="18" charset="0"/>
                <a:cs typeface="Times New Roman" pitchFamily="18" charset="0"/>
              </a:rPr>
              <a:t>Bộ</a:t>
            </a:r>
            <a:r>
              <a:rPr lang="es-BO" sz="2000" i="1" dirty="0">
                <a:solidFill>
                  <a:schemeClr val="accent4">
                    <a:lumMod val="75000"/>
                    <a:lumOff val="25000"/>
                  </a:schemeClr>
                </a:solidFill>
                <a:latin typeface="Times New Roman" pitchFamily="18" charset="0"/>
                <a:cs typeface="Times New Roman" pitchFamily="18" charset="0"/>
              </a:rPr>
              <a:t> </a:t>
            </a:r>
            <a:r>
              <a:rPr lang="es-BO" sz="2000" i="1" dirty="0" err="1">
                <a:solidFill>
                  <a:schemeClr val="accent4">
                    <a:lumMod val="75000"/>
                    <a:lumOff val="25000"/>
                  </a:schemeClr>
                </a:solidFill>
                <a:latin typeface="Times New Roman" pitchFamily="18" charset="0"/>
                <a:cs typeface="Times New Roman" pitchFamily="18" charset="0"/>
              </a:rPr>
              <a:t>tiêu</a:t>
            </a:r>
            <a:r>
              <a:rPr lang="es-BO" sz="2000" i="1" dirty="0">
                <a:solidFill>
                  <a:schemeClr val="accent4">
                    <a:lumMod val="75000"/>
                    <a:lumOff val="25000"/>
                  </a:schemeClr>
                </a:solidFill>
                <a:latin typeface="Times New Roman" pitchFamily="18" charset="0"/>
                <a:cs typeface="Times New Roman" pitchFamily="18" charset="0"/>
              </a:rPr>
              <a:t> </a:t>
            </a:r>
            <a:r>
              <a:rPr lang="es-BO" sz="2000" i="1" dirty="0" err="1">
                <a:solidFill>
                  <a:schemeClr val="accent4">
                    <a:lumMod val="75000"/>
                    <a:lumOff val="25000"/>
                  </a:schemeClr>
                </a:solidFill>
                <a:latin typeface="Times New Roman" pitchFamily="18" charset="0"/>
                <a:cs typeface="Times New Roman" pitchFamily="18" charset="0"/>
              </a:rPr>
              <a:t>chí</a:t>
            </a:r>
            <a:r>
              <a:rPr lang="es-BO" sz="2000" i="1" dirty="0">
                <a:solidFill>
                  <a:schemeClr val="accent4">
                    <a:lumMod val="75000"/>
                    <a:lumOff val="25000"/>
                  </a:schemeClr>
                </a:solidFill>
                <a:latin typeface="Times New Roman" pitchFamily="18" charset="0"/>
                <a:cs typeface="Times New Roman" pitchFamily="18" charset="0"/>
              </a:rPr>
              <a:t> </a:t>
            </a:r>
            <a:r>
              <a:rPr lang="es-BO" sz="2000" i="1" dirty="0" err="1">
                <a:solidFill>
                  <a:schemeClr val="accent4">
                    <a:lumMod val="75000"/>
                    <a:lumOff val="25000"/>
                  </a:schemeClr>
                </a:solidFill>
                <a:latin typeface="Times New Roman" pitchFamily="18" charset="0"/>
                <a:cs typeface="Times New Roman" pitchFamily="18" charset="0"/>
              </a:rPr>
              <a:t>đánh</a:t>
            </a:r>
            <a:r>
              <a:rPr lang="es-BO" sz="2000" i="1" dirty="0">
                <a:solidFill>
                  <a:schemeClr val="accent4">
                    <a:lumMod val="75000"/>
                    <a:lumOff val="25000"/>
                  </a:schemeClr>
                </a:solidFill>
                <a:latin typeface="Times New Roman" pitchFamily="18" charset="0"/>
                <a:cs typeface="Times New Roman" pitchFamily="18" charset="0"/>
              </a:rPr>
              <a:t> </a:t>
            </a:r>
            <a:r>
              <a:rPr lang="es-BO" sz="2000" i="1" dirty="0" err="1">
                <a:solidFill>
                  <a:schemeClr val="accent4">
                    <a:lumMod val="75000"/>
                    <a:lumOff val="25000"/>
                  </a:schemeClr>
                </a:solidFill>
                <a:latin typeface="Times New Roman" pitchFamily="18" charset="0"/>
                <a:cs typeface="Times New Roman" pitchFamily="18" charset="0"/>
              </a:rPr>
              <a:t>giá</a:t>
            </a:r>
            <a:r>
              <a:rPr lang="es-BO" sz="2000" i="1" dirty="0">
                <a:solidFill>
                  <a:schemeClr val="accent4">
                    <a:lumMod val="75000"/>
                    <a:lumOff val="25000"/>
                  </a:schemeClr>
                </a:solidFill>
                <a:latin typeface="Times New Roman" pitchFamily="18" charset="0"/>
                <a:cs typeface="Times New Roman" pitchFamily="18" charset="0"/>
              </a:rPr>
              <a:t> </a:t>
            </a:r>
            <a:r>
              <a:rPr lang="es-BO" sz="2000" i="1" dirty="0" err="1">
                <a:solidFill>
                  <a:schemeClr val="accent4">
                    <a:lumMod val="75000"/>
                    <a:lumOff val="25000"/>
                  </a:schemeClr>
                </a:solidFill>
                <a:latin typeface="Times New Roman" pitchFamily="18" charset="0"/>
                <a:cs typeface="Times New Roman" pitchFamily="18" charset="0"/>
              </a:rPr>
              <a:t>đính</a:t>
            </a:r>
            <a:r>
              <a:rPr lang="es-BO" sz="2000" i="1" dirty="0">
                <a:solidFill>
                  <a:schemeClr val="accent4">
                    <a:lumMod val="75000"/>
                    <a:lumOff val="25000"/>
                  </a:schemeClr>
                </a:solidFill>
                <a:latin typeface="Times New Roman" pitchFamily="18" charset="0"/>
                <a:cs typeface="Times New Roman" pitchFamily="18" charset="0"/>
              </a:rPr>
              <a:t> </a:t>
            </a:r>
            <a:r>
              <a:rPr lang="es-BO" sz="2000" i="1" dirty="0" err="1">
                <a:solidFill>
                  <a:schemeClr val="accent4">
                    <a:lumMod val="75000"/>
                    <a:lumOff val="25000"/>
                  </a:schemeClr>
                </a:solidFill>
                <a:latin typeface="Times New Roman" pitchFamily="18" charset="0"/>
                <a:cs typeface="Times New Roman" pitchFamily="18" charset="0"/>
              </a:rPr>
              <a:t>kèm</a:t>
            </a:r>
            <a:r>
              <a:rPr lang="es-BO" sz="2000" i="1" dirty="0">
                <a:solidFill>
                  <a:schemeClr val="accent4">
                    <a:lumMod val="75000"/>
                    <a:lumOff val="25000"/>
                  </a:schemeClr>
                </a:solidFill>
                <a:latin typeface="Times New Roman" pitchFamily="18" charset="0"/>
                <a:cs typeface="Times New Roman" pitchFamily="18" charset="0"/>
              </a:rPr>
              <a:t>)</a:t>
            </a:r>
            <a:endParaRPr lang="en-US" sz="2000" dirty="0">
              <a:solidFill>
                <a:schemeClr val="accent4">
                  <a:lumMod val="75000"/>
                  <a:lumOff val="25000"/>
                </a:schemeClr>
              </a:solidFill>
              <a:latin typeface="Times New Roman" pitchFamily="18" charset="0"/>
              <a:cs typeface="Times New Roman" pitchFamily="18" charset="0"/>
            </a:endParaRPr>
          </a:p>
          <a:p>
            <a:pPr fontAlgn="auto">
              <a:lnSpc>
                <a:spcPct val="150000"/>
              </a:lnSpc>
              <a:spcBef>
                <a:spcPts val="0"/>
              </a:spcBef>
              <a:spcAft>
                <a:spcPts val="0"/>
              </a:spcAft>
              <a:defRPr/>
            </a:pPr>
            <a:r>
              <a:rPr lang="es-BO" sz="2000" dirty="0" err="1">
                <a:solidFill>
                  <a:schemeClr val="accent4">
                    <a:lumMod val="75000"/>
                    <a:lumOff val="25000"/>
                  </a:schemeClr>
                </a:solidFill>
                <a:latin typeface="Times New Roman" pitchFamily="18" charset="0"/>
                <a:cs typeface="Times New Roman" pitchFamily="18" charset="0"/>
              </a:rPr>
              <a:t>Các</a:t>
            </a:r>
            <a:r>
              <a:rPr lang="es-BO" sz="2000" dirty="0">
                <a:solidFill>
                  <a:schemeClr val="accent4">
                    <a:lumMod val="75000"/>
                    <a:lumOff val="25000"/>
                  </a:schemeClr>
                </a:solidFill>
                <a:latin typeface="Times New Roman" pitchFamily="18" charset="0"/>
                <a:cs typeface="Times New Roman" pitchFamily="18" charset="0"/>
              </a:rPr>
              <a:t> </a:t>
            </a:r>
            <a:r>
              <a:rPr lang="es-BO" sz="2000" dirty="0" err="1">
                <a:solidFill>
                  <a:schemeClr val="accent4">
                    <a:lumMod val="75000"/>
                    <a:lumOff val="25000"/>
                  </a:schemeClr>
                </a:solidFill>
                <a:latin typeface="Times New Roman" pitchFamily="18" charset="0"/>
                <a:cs typeface="Times New Roman" pitchFamily="18" charset="0"/>
              </a:rPr>
              <a:t>trường</a:t>
            </a:r>
            <a:r>
              <a:rPr lang="es-BO" sz="2000" dirty="0">
                <a:solidFill>
                  <a:schemeClr val="accent4">
                    <a:lumMod val="75000"/>
                    <a:lumOff val="25000"/>
                  </a:schemeClr>
                </a:solidFill>
                <a:latin typeface="Times New Roman" pitchFamily="18" charset="0"/>
                <a:cs typeface="Times New Roman" pitchFamily="18" charset="0"/>
              </a:rPr>
              <a:t> </a:t>
            </a:r>
            <a:r>
              <a:rPr lang="es-BO" sz="2000" dirty="0" err="1">
                <a:solidFill>
                  <a:schemeClr val="accent4">
                    <a:lumMod val="75000"/>
                    <a:lumOff val="25000"/>
                  </a:schemeClr>
                </a:solidFill>
                <a:latin typeface="Times New Roman" pitchFamily="18" charset="0"/>
                <a:cs typeface="Times New Roman" pitchFamily="18" charset="0"/>
              </a:rPr>
              <a:t>căn</a:t>
            </a:r>
            <a:r>
              <a:rPr lang="es-BO" sz="2000" dirty="0">
                <a:solidFill>
                  <a:schemeClr val="accent4">
                    <a:lumMod val="75000"/>
                    <a:lumOff val="25000"/>
                  </a:schemeClr>
                </a:solidFill>
                <a:latin typeface="Times New Roman" pitchFamily="18" charset="0"/>
                <a:cs typeface="Times New Roman" pitchFamily="18" charset="0"/>
              </a:rPr>
              <a:t> </a:t>
            </a:r>
            <a:r>
              <a:rPr lang="es-BO" sz="2000" dirty="0" err="1">
                <a:solidFill>
                  <a:schemeClr val="accent4">
                    <a:lumMod val="75000"/>
                    <a:lumOff val="25000"/>
                  </a:schemeClr>
                </a:solidFill>
                <a:latin typeface="Times New Roman" pitchFamily="18" charset="0"/>
                <a:cs typeface="Times New Roman" pitchFamily="18" charset="0"/>
              </a:rPr>
              <a:t>cứ</a:t>
            </a:r>
            <a:r>
              <a:rPr lang="es-BO" sz="2000" dirty="0">
                <a:solidFill>
                  <a:schemeClr val="accent4">
                    <a:lumMod val="75000"/>
                    <a:lumOff val="25000"/>
                  </a:schemeClr>
                </a:solidFill>
                <a:latin typeface="Times New Roman" pitchFamily="18" charset="0"/>
                <a:cs typeface="Times New Roman" pitchFamily="18" charset="0"/>
              </a:rPr>
              <a:t> </a:t>
            </a:r>
            <a:r>
              <a:rPr lang="es-BO" sz="2000" dirty="0" err="1">
                <a:solidFill>
                  <a:schemeClr val="accent4">
                    <a:lumMod val="75000"/>
                    <a:lumOff val="25000"/>
                  </a:schemeClr>
                </a:solidFill>
                <a:latin typeface="Times New Roman" pitchFamily="18" charset="0"/>
                <a:cs typeface="Times New Roman" pitchFamily="18" charset="0"/>
              </a:rPr>
              <a:t>theo</a:t>
            </a:r>
            <a:r>
              <a:rPr lang="es-BO" sz="2000" dirty="0">
                <a:solidFill>
                  <a:schemeClr val="accent4">
                    <a:lumMod val="75000"/>
                    <a:lumOff val="25000"/>
                  </a:schemeClr>
                </a:solidFill>
                <a:latin typeface="Times New Roman" pitchFamily="18" charset="0"/>
                <a:cs typeface="Times New Roman" pitchFamily="18" charset="0"/>
              </a:rPr>
              <a:t> </a:t>
            </a:r>
            <a:r>
              <a:rPr lang="es-BO" sz="2000" dirty="0" err="1">
                <a:solidFill>
                  <a:schemeClr val="accent4">
                    <a:lumMod val="75000"/>
                    <a:lumOff val="25000"/>
                  </a:schemeClr>
                </a:solidFill>
                <a:latin typeface="Times New Roman" pitchFamily="18" charset="0"/>
                <a:cs typeface="Times New Roman" pitchFamily="18" charset="0"/>
              </a:rPr>
              <a:t>tiêu</a:t>
            </a:r>
            <a:r>
              <a:rPr lang="es-BO" sz="2000" dirty="0">
                <a:solidFill>
                  <a:schemeClr val="accent4">
                    <a:lumMod val="75000"/>
                    <a:lumOff val="25000"/>
                  </a:schemeClr>
                </a:solidFill>
                <a:latin typeface="Times New Roman" pitchFamily="18" charset="0"/>
                <a:cs typeface="Times New Roman" pitchFamily="18" charset="0"/>
              </a:rPr>
              <a:t> </a:t>
            </a:r>
            <a:r>
              <a:rPr lang="es-BO" sz="2000" dirty="0" err="1">
                <a:solidFill>
                  <a:schemeClr val="accent4">
                    <a:lumMod val="75000"/>
                    <a:lumOff val="25000"/>
                  </a:schemeClr>
                </a:solidFill>
                <a:latin typeface="Times New Roman" pitchFamily="18" charset="0"/>
                <a:cs typeface="Times New Roman" pitchFamily="18" charset="0"/>
              </a:rPr>
              <a:t>chí</a:t>
            </a:r>
            <a:r>
              <a:rPr lang="es-BO" sz="2000" dirty="0">
                <a:solidFill>
                  <a:schemeClr val="accent4">
                    <a:lumMod val="75000"/>
                    <a:lumOff val="25000"/>
                  </a:schemeClr>
                </a:solidFill>
                <a:latin typeface="Times New Roman" pitchFamily="18" charset="0"/>
                <a:cs typeface="Times New Roman" pitchFamily="18" charset="0"/>
              </a:rPr>
              <a:t> </a:t>
            </a:r>
            <a:r>
              <a:rPr lang="es-BO" sz="2000" dirty="0" err="1">
                <a:solidFill>
                  <a:schemeClr val="accent4">
                    <a:lumMod val="75000"/>
                    <a:lumOff val="25000"/>
                  </a:schemeClr>
                </a:solidFill>
                <a:latin typeface="Times New Roman" pitchFamily="18" charset="0"/>
                <a:cs typeface="Times New Roman" pitchFamily="18" charset="0"/>
              </a:rPr>
              <a:t>chấm</a:t>
            </a:r>
            <a:r>
              <a:rPr lang="es-BO" sz="2000" dirty="0">
                <a:solidFill>
                  <a:schemeClr val="accent4">
                    <a:lumMod val="75000"/>
                    <a:lumOff val="25000"/>
                  </a:schemeClr>
                </a:solidFill>
                <a:latin typeface="Times New Roman" pitchFamily="18" charset="0"/>
                <a:cs typeface="Times New Roman" pitchFamily="18" charset="0"/>
              </a:rPr>
              <a:t> </a:t>
            </a:r>
            <a:r>
              <a:rPr lang="es-BO" sz="2000" dirty="0" err="1">
                <a:solidFill>
                  <a:schemeClr val="accent4">
                    <a:lumMod val="75000"/>
                    <a:lumOff val="25000"/>
                  </a:schemeClr>
                </a:solidFill>
                <a:latin typeface="Times New Roman" pitchFamily="18" charset="0"/>
                <a:cs typeface="Times New Roman" pitchFamily="18" charset="0"/>
              </a:rPr>
              <a:t>điểm</a:t>
            </a:r>
            <a:r>
              <a:rPr lang="es-BO" sz="2000" dirty="0">
                <a:solidFill>
                  <a:schemeClr val="accent4">
                    <a:lumMod val="75000"/>
                    <a:lumOff val="25000"/>
                  </a:schemeClr>
                </a:solidFill>
                <a:latin typeface="Times New Roman" pitchFamily="18" charset="0"/>
                <a:cs typeface="Times New Roman" pitchFamily="18" charset="0"/>
              </a:rPr>
              <a:t> </a:t>
            </a:r>
            <a:r>
              <a:rPr lang="es-BO" sz="2000" dirty="0" err="1">
                <a:solidFill>
                  <a:schemeClr val="accent4">
                    <a:lumMod val="75000"/>
                    <a:lumOff val="25000"/>
                  </a:schemeClr>
                </a:solidFill>
                <a:latin typeface="Times New Roman" pitchFamily="18" charset="0"/>
                <a:cs typeface="Times New Roman" pitchFamily="18" charset="0"/>
              </a:rPr>
              <a:t>báo</a:t>
            </a:r>
            <a:r>
              <a:rPr lang="es-BO" sz="2000" dirty="0">
                <a:solidFill>
                  <a:schemeClr val="accent4">
                    <a:lumMod val="75000"/>
                    <a:lumOff val="25000"/>
                  </a:schemeClr>
                </a:solidFill>
                <a:latin typeface="Times New Roman" pitchFamily="18" charset="0"/>
                <a:cs typeface="Times New Roman" pitchFamily="18" charset="0"/>
              </a:rPr>
              <a:t> </a:t>
            </a:r>
            <a:r>
              <a:rPr lang="es-BO" sz="2000" dirty="0" err="1">
                <a:solidFill>
                  <a:schemeClr val="accent4">
                    <a:lumMod val="75000"/>
                    <a:lumOff val="25000"/>
                  </a:schemeClr>
                </a:solidFill>
                <a:latin typeface="Times New Roman" pitchFamily="18" charset="0"/>
                <a:cs typeface="Times New Roman" pitchFamily="18" charset="0"/>
              </a:rPr>
              <a:t>cáo</a:t>
            </a:r>
            <a:r>
              <a:rPr lang="es-BO" sz="2000" dirty="0">
                <a:solidFill>
                  <a:schemeClr val="accent4">
                    <a:lumMod val="75000"/>
                    <a:lumOff val="25000"/>
                  </a:schemeClr>
                </a:solidFill>
                <a:latin typeface="Times New Roman" pitchFamily="18" charset="0"/>
                <a:cs typeface="Times New Roman" pitchFamily="18" charset="0"/>
              </a:rPr>
              <a:t> </a:t>
            </a:r>
            <a:r>
              <a:rPr lang="es-BO" sz="2000" dirty="0" err="1">
                <a:solidFill>
                  <a:schemeClr val="accent4">
                    <a:lumMod val="75000"/>
                    <a:lumOff val="25000"/>
                  </a:schemeClr>
                </a:solidFill>
                <a:latin typeface="Times New Roman" pitchFamily="18" charset="0"/>
                <a:cs typeface="Times New Roman" pitchFamily="18" charset="0"/>
              </a:rPr>
              <a:t>kết</a:t>
            </a:r>
            <a:r>
              <a:rPr lang="es-BO" sz="2000" dirty="0">
                <a:solidFill>
                  <a:schemeClr val="accent4">
                    <a:lumMod val="75000"/>
                    <a:lumOff val="25000"/>
                  </a:schemeClr>
                </a:solidFill>
                <a:latin typeface="Times New Roman" pitchFamily="18" charset="0"/>
                <a:cs typeface="Times New Roman" pitchFamily="18" charset="0"/>
              </a:rPr>
              <a:t> </a:t>
            </a:r>
            <a:r>
              <a:rPr lang="es-BO" sz="2000" dirty="0" err="1">
                <a:solidFill>
                  <a:schemeClr val="accent4">
                    <a:lumMod val="75000"/>
                    <a:lumOff val="25000"/>
                  </a:schemeClr>
                </a:solidFill>
                <a:latin typeface="Times New Roman" pitchFamily="18" charset="0"/>
                <a:cs typeface="Times New Roman" pitchFamily="18" charset="0"/>
              </a:rPr>
              <a:t>quả</a:t>
            </a:r>
            <a:r>
              <a:rPr lang="es-BO" sz="2000" dirty="0">
                <a:solidFill>
                  <a:schemeClr val="accent4">
                    <a:lumMod val="75000"/>
                    <a:lumOff val="25000"/>
                  </a:schemeClr>
                </a:solidFill>
                <a:latin typeface="Times New Roman" pitchFamily="18" charset="0"/>
                <a:cs typeface="Times New Roman" pitchFamily="18" charset="0"/>
              </a:rPr>
              <a:t> </a:t>
            </a:r>
            <a:r>
              <a:rPr lang="es-BO" sz="2000" dirty="0" err="1">
                <a:solidFill>
                  <a:schemeClr val="accent4">
                    <a:lumMod val="75000"/>
                    <a:lumOff val="25000"/>
                  </a:schemeClr>
                </a:solidFill>
                <a:latin typeface="Times New Roman" pitchFamily="18" charset="0"/>
                <a:cs typeface="Times New Roman" pitchFamily="18" charset="0"/>
              </a:rPr>
              <a:t>thực</a:t>
            </a:r>
            <a:r>
              <a:rPr lang="es-BO" sz="2000" dirty="0">
                <a:solidFill>
                  <a:schemeClr val="accent4">
                    <a:lumMod val="75000"/>
                    <a:lumOff val="25000"/>
                  </a:schemeClr>
                </a:solidFill>
                <a:latin typeface="Times New Roman" pitchFamily="18" charset="0"/>
                <a:cs typeface="Times New Roman" pitchFamily="18" charset="0"/>
              </a:rPr>
              <a:t> </a:t>
            </a:r>
            <a:r>
              <a:rPr lang="es-BO" sz="2000" dirty="0" err="1">
                <a:solidFill>
                  <a:schemeClr val="accent4">
                    <a:lumMod val="75000"/>
                    <a:lumOff val="25000"/>
                  </a:schemeClr>
                </a:solidFill>
                <a:latin typeface="Times New Roman" pitchFamily="18" charset="0"/>
                <a:cs typeface="Times New Roman" pitchFamily="18" charset="0"/>
              </a:rPr>
              <a:t>hiện</a:t>
            </a:r>
            <a:r>
              <a:rPr lang="es-BO" sz="2000" dirty="0">
                <a:solidFill>
                  <a:schemeClr val="accent4">
                    <a:lumMod val="75000"/>
                    <a:lumOff val="25000"/>
                  </a:schemeClr>
                </a:solidFill>
                <a:latin typeface="Times New Roman" pitchFamily="18" charset="0"/>
                <a:cs typeface="Times New Roman" pitchFamily="18" charset="0"/>
              </a:rPr>
              <a:t>, </a:t>
            </a:r>
            <a:r>
              <a:rPr lang="es-BO" sz="2000" dirty="0" err="1">
                <a:solidFill>
                  <a:schemeClr val="accent4">
                    <a:lumMod val="75000"/>
                    <a:lumOff val="25000"/>
                  </a:schemeClr>
                </a:solidFill>
                <a:latin typeface="Times New Roman" pitchFamily="18" charset="0"/>
                <a:cs typeface="Times New Roman" pitchFamily="18" charset="0"/>
              </a:rPr>
              <a:t>đề</a:t>
            </a:r>
            <a:r>
              <a:rPr lang="es-BO" sz="2000" dirty="0">
                <a:solidFill>
                  <a:schemeClr val="accent4">
                    <a:lumMod val="75000"/>
                    <a:lumOff val="25000"/>
                  </a:schemeClr>
                </a:solidFill>
                <a:latin typeface="Times New Roman" pitchFamily="18" charset="0"/>
                <a:cs typeface="Times New Roman" pitchFamily="18" charset="0"/>
              </a:rPr>
              <a:t> </a:t>
            </a:r>
            <a:r>
              <a:rPr lang="es-BO" sz="2000" dirty="0" err="1">
                <a:solidFill>
                  <a:schemeClr val="accent4">
                    <a:lumMod val="75000"/>
                    <a:lumOff val="25000"/>
                  </a:schemeClr>
                </a:solidFill>
                <a:latin typeface="Times New Roman" pitchFamily="18" charset="0"/>
                <a:cs typeface="Times New Roman" pitchFamily="18" charset="0"/>
              </a:rPr>
              <a:t>xuất</a:t>
            </a:r>
            <a:r>
              <a:rPr lang="es-BO" sz="2000" dirty="0">
                <a:solidFill>
                  <a:schemeClr val="accent4">
                    <a:lumMod val="75000"/>
                    <a:lumOff val="25000"/>
                  </a:schemeClr>
                </a:solidFill>
                <a:latin typeface="Times New Roman" pitchFamily="18" charset="0"/>
                <a:cs typeface="Times New Roman" pitchFamily="18" charset="0"/>
              </a:rPr>
              <a:t> </a:t>
            </a:r>
            <a:r>
              <a:rPr lang="es-BO" sz="2000" dirty="0" err="1">
                <a:solidFill>
                  <a:schemeClr val="accent4">
                    <a:lumMod val="75000"/>
                    <a:lumOff val="25000"/>
                  </a:schemeClr>
                </a:solidFill>
                <a:latin typeface="Times New Roman" pitchFamily="18" charset="0"/>
                <a:cs typeface="Times New Roman" pitchFamily="18" charset="0"/>
              </a:rPr>
              <a:t>công</a:t>
            </a:r>
            <a:r>
              <a:rPr lang="es-BO" sz="2000" dirty="0">
                <a:solidFill>
                  <a:schemeClr val="accent4">
                    <a:lumMod val="75000"/>
                    <a:lumOff val="25000"/>
                  </a:schemeClr>
                </a:solidFill>
                <a:latin typeface="Times New Roman" pitchFamily="18" charset="0"/>
                <a:cs typeface="Times New Roman" pitchFamily="18" charset="0"/>
              </a:rPr>
              <a:t> </a:t>
            </a:r>
            <a:r>
              <a:rPr lang="es-BO" sz="2000" dirty="0" err="1">
                <a:solidFill>
                  <a:schemeClr val="accent4">
                    <a:lumMod val="75000"/>
                    <a:lumOff val="25000"/>
                  </a:schemeClr>
                </a:solidFill>
                <a:latin typeface="Times New Roman" pitchFamily="18" charset="0"/>
                <a:cs typeface="Times New Roman" pitchFamily="18" charset="0"/>
              </a:rPr>
              <a:t>nhận</a:t>
            </a:r>
            <a:r>
              <a:rPr lang="es-BO" sz="2000" dirty="0">
                <a:solidFill>
                  <a:schemeClr val="accent4">
                    <a:lumMod val="75000"/>
                    <a:lumOff val="25000"/>
                  </a:schemeClr>
                </a:solidFill>
                <a:latin typeface="Times New Roman" pitchFamily="18" charset="0"/>
                <a:cs typeface="Times New Roman" pitchFamily="18" charset="0"/>
              </a:rPr>
              <a:t> </a:t>
            </a:r>
            <a:r>
              <a:rPr lang="es-BO" sz="2000" dirty="0" err="1">
                <a:solidFill>
                  <a:schemeClr val="accent4">
                    <a:lumMod val="75000"/>
                    <a:lumOff val="25000"/>
                  </a:schemeClr>
                </a:solidFill>
                <a:latin typeface="Times New Roman" pitchFamily="18" charset="0"/>
                <a:cs typeface="Times New Roman" pitchFamily="18" charset="0"/>
              </a:rPr>
              <a:t>đạt</a:t>
            </a:r>
            <a:r>
              <a:rPr lang="es-BO" sz="2000" dirty="0">
                <a:solidFill>
                  <a:schemeClr val="accent4">
                    <a:lumMod val="75000"/>
                    <a:lumOff val="25000"/>
                  </a:schemeClr>
                </a:solidFill>
                <a:latin typeface="Times New Roman" pitchFamily="18" charset="0"/>
                <a:cs typeface="Times New Roman" pitchFamily="18" charset="0"/>
              </a:rPr>
              <a:t> </a:t>
            </a:r>
            <a:r>
              <a:rPr lang="es-BO" sz="2000" dirty="0" err="1">
                <a:solidFill>
                  <a:schemeClr val="accent4">
                    <a:lumMod val="75000"/>
                    <a:lumOff val="25000"/>
                  </a:schemeClr>
                </a:solidFill>
                <a:latin typeface="Times New Roman" pitchFamily="18" charset="0"/>
                <a:cs typeface="Times New Roman" pitchFamily="18" charset="0"/>
              </a:rPr>
              <a:t>chuẩn</a:t>
            </a:r>
            <a:r>
              <a:rPr lang="es-BO" sz="2000" dirty="0">
                <a:solidFill>
                  <a:schemeClr val="accent4">
                    <a:lumMod val="75000"/>
                    <a:lumOff val="25000"/>
                  </a:schemeClr>
                </a:solidFill>
                <a:latin typeface="Times New Roman" pitchFamily="18" charset="0"/>
                <a:cs typeface="Times New Roman" pitchFamily="18" charset="0"/>
              </a:rPr>
              <a:t> </a:t>
            </a:r>
            <a:r>
              <a:rPr lang="es-BO" sz="2000" dirty="0" err="1">
                <a:solidFill>
                  <a:schemeClr val="accent4">
                    <a:lumMod val="75000"/>
                    <a:lumOff val="25000"/>
                  </a:schemeClr>
                </a:solidFill>
                <a:latin typeface="Times New Roman" pitchFamily="18" charset="0"/>
                <a:cs typeface="Times New Roman" pitchFamily="18" charset="0"/>
              </a:rPr>
              <a:t>Trường</a:t>
            </a:r>
            <a:r>
              <a:rPr lang="es-BO" sz="2000" dirty="0">
                <a:solidFill>
                  <a:schemeClr val="accent4">
                    <a:lumMod val="75000"/>
                    <a:lumOff val="25000"/>
                  </a:schemeClr>
                </a:solidFill>
                <a:latin typeface="Times New Roman" pitchFamily="18" charset="0"/>
                <a:cs typeface="Times New Roman" pitchFamily="18" charset="0"/>
              </a:rPr>
              <a:t> </a:t>
            </a:r>
            <a:r>
              <a:rPr lang="es-BO" sz="2000" dirty="0" err="1">
                <a:solidFill>
                  <a:schemeClr val="accent4">
                    <a:lumMod val="75000"/>
                    <a:lumOff val="25000"/>
                  </a:schemeClr>
                </a:solidFill>
                <a:latin typeface="Times New Roman" pitchFamily="18" charset="0"/>
                <a:cs typeface="Times New Roman" pitchFamily="18" charset="0"/>
              </a:rPr>
              <a:t>học</a:t>
            </a:r>
            <a:r>
              <a:rPr lang="es-BO" sz="2000" dirty="0">
                <a:solidFill>
                  <a:schemeClr val="accent4">
                    <a:lumMod val="75000"/>
                    <a:lumOff val="25000"/>
                  </a:schemeClr>
                </a:solidFill>
                <a:latin typeface="Times New Roman" pitchFamily="18" charset="0"/>
                <a:cs typeface="Times New Roman" pitchFamily="18" charset="0"/>
              </a:rPr>
              <a:t> </a:t>
            </a:r>
            <a:r>
              <a:rPr lang="es-BO" sz="2000" dirty="0" err="1">
                <a:solidFill>
                  <a:schemeClr val="accent4">
                    <a:lumMod val="75000"/>
                    <a:lumOff val="25000"/>
                  </a:schemeClr>
                </a:solidFill>
                <a:latin typeface="Times New Roman" pitchFamily="18" charset="0"/>
                <a:cs typeface="Times New Roman" pitchFamily="18" charset="0"/>
              </a:rPr>
              <a:t>điện</a:t>
            </a:r>
            <a:r>
              <a:rPr lang="es-BO" sz="2000" dirty="0">
                <a:solidFill>
                  <a:schemeClr val="accent4">
                    <a:lumMod val="75000"/>
                    <a:lumOff val="25000"/>
                  </a:schemeClr>
                </a:solidFill>
                <a:latin typeface="Times New Roman" pitchFamily="18" charset="0"/>
                <a:cs typeface="Times New Roman" pitchFamily="18" charset="0"/>
              </a:rPr>
              <a:t> </a:t>
            </a:r>
            <a:r>
              <a:rPr lang="es-BO" sz="2000" dirty="0" err="1">
                <a:solidFill>
                  <a:schemeClr val="accent4">
                    <a:lumMod val="75000"/>
                    <a:lumOff val="25000"/>
                  </a:schemeClr>
                </a:solidFill>
                <a:latin typeface="Times New Roman" pitchFamily="18" charset="0"/>
                <a:cs typeface="Times New Roman" pitchFamily="18" charset="0"/>
              </a:rPr>
              <a:t>tử</a:t>
            </a:r>
            <a:r>
              <a:rPr lang="es-BO" sz="2000" dirty="0">
                <a:solidFill>
                  <a:schemeClr val="accent4">
                    <a:lumMod val="75000"/>
                    <a:lumOff val="25000"/>
                  </a:schemeClr>
                </a:solidFill>
                <a:latin typeface="Times New Roman" pitchFamily="18" charset="0"/>
                <a:cs typeface="Times New Roman" pitchFamily="18" charset="0"/>
              </a:rPr>
              <a:t> </a:t>
            </a:r>
            <a:r>
              <a:rPr lang="es-BO" sz="2000" dirty="0" err="1">
                <a:solidFill>
                  <a:schemeClr val="accent4">
                    <a:lumMod val="75000"/>
                    <a:lumOff val="25000"/>
                  </a:schemeClr>
                </a:solidFill>
                <a:latin typeface="Times New Roman" pitchFamily="18" charset="0"/>
                <a:cs typeface="Times New Roman" pitchFamily="18" charset="0"/>
              </a:rPr>
              <a:t>năm</a:t>
            </a:r>
            <a:r>
              <a:rPr lang="es-BO" sz="2000" dirty="0">
                <a:solidFill>
                  <a:schemeClr val="accent4">
                    <a:lumMod val="75000"/>
                    <a:lumOff val="25000"/>
                  </a:schemeClr>
                </a:solidFill>
                <a:latin typeface="Times New Roman" pitchFamily="18" charset="0"/>
                <a:cs typeface="Times New Roman" pitchFamily="18" charset="0"/>
              </a:rPr>
              <a:t> 2015</a:t>
            </a:r>
            <a:r>
              <a:rPr lang="es-BO" sz="2000" dirty="0" smtClean="0">
                <a:solidFill>
                  <a:schemeClr val="accent4">
                    <a:lumMod val="75000"/>
                    <a:lumOff val="25000"/>
                  </a:schemeClr>
                </a:solidFill>
                <a:latin typeface="Times New Roman" pitchFamily="18" charset="0"/>
                <a:cs typeface="Times New Roman" pitchFamily="18" charset="0"/>
              </a:rPr>
              <a:t>.</a:t>
            </a:r>
            <a:endParaRPr lang="en-US" sz="2000" dirty="0">
              <a:solidFill>
                <a:schemeClr val="accent4">
                  <a:lumMod val="75000"/>
                  <a:lumOff val="25000"/>
                </a:schemeClr>
              </a:solidFill>
              <a:latin typeface="Times New Roman" pitchFamily="18" charset="0"/>
              <a:cs typeface="Times New Roman" pitchFamily="18" charset="0"/>
            </a:endParaRPr>
          </a:p>
        </p:txBody>
      </p:sp>
      <p:sp>
        <p:nvSpPr>
          <p:cNvPr id="3" name="Rectangle 2"/>
          <p:cNvSpPr/>
          <p:nvPr/>
        </p:nvSpPr>
        <p:spPr>
          <a:xfrm>
            <a:off x="2057400" y="228600"/>
            <a:ext cx="5334000" cy="369332"/>
          </a:xfrm>
          <a:prstGeom prst="rect">
            <a:avLst/>
          </a:prstGeom>
        </p:spPr>
        <p:txBody>
          <a:bodyPr wrap="square">
            <a:spAutoFit/>
          </a:bodyPr>
          <a:lstStyle/>
          <a:p>
            <a:pPr algn="ctr" fontAlgn="auto">
              <a:spcBef>
                <a:spcPts val="0"/>
              </a:spcBef>
              <a:spcAft>
                <a:spcPts val="0"/>
              </a:spcAft>
              <a:defRPr/>
            </a:pPr>
            <a:r>
              <a:rPr lang="vi-VN" b="1" dirty="0">
                <a:solidFill>
                  <a:schemeClr val="bg1"/>
                </a:solidFill>
                <a:effectLst>
                  <a:outerShdw blurRad="38100" dist="38100" dir="2700000" algn="tl">
                    <a:srgbClr val="000000">
                      <a:alpha val="43137"/>
                    </a:srgbClr>
                  </a:outerShdw>
                </a:effectLst>
                <a:latin typeface="+mn-lt"/>
                <a:cs typeface="Times New Roman" pitchFamily="18" charset="0"/>
              </a:rPr>
              <a:t>NỘI DUNG </a:t>
            </a:r>
            <a:r>
              <a:rPr lang="en-US" b="1" dirty="0">
                <a:solidFill>
                  <a:schemeClr val="bg1"/>
                </a:solidFill>
                <a:effectLst>
                  <a:outerShdw blurRad="38100" dist="38100" dir="2700000" algn="tl">
                    <a:srgbClr val="000000">
                      <a:alpha val="43137"/>
                    </a:srgbClr>
                  </a:outerShdw>
                </a:effectLst>
                <a:latin typeface="+mn-lt"/>
                <a:cs typeface="Times New Roman" pitchFamily="18" charset="0"/>
              </a:rPr>
              <a:t>CỤ THỂ </a:t>
            </a:r>
            <a:r>
              <a:rPr lang="vi-VN" b="1" dirty="0">
                <a:solidFill>
                  <a:schemeClr val="bg1"/>
                </a:solidFill>
                <a:effectLst>
                  <a:outerShdw blurRad="38100" dist="38100" dir="2700000" algn="tl">
                    <a:srgbClr val="000000">
                      <a:alpha val="43137"/>
                    </a:srgbClr>
                  </a:outerShdw>
                </a:effectLst>
                <a:latin typeface="+mn-lt"/>
                <a:cs typeface="Times New Roman" pitchFamily="18" charset="0"/>
              </a:rPr>
              <a:t>CẦN TRIỂN KHAI</a:t>
            </a:r>
            <a:r>
              <a:rPr lang="en-US" b="1" dirty="0">
                <a:solidFill>
                  <a:schemeClr val="bg1"/>
                </a:solidFill>
                <a:effectLst>
                  <a:outerShdw blurRad="38100" dist="38100" dir="2700000" algn="tl">
                    <a:srgbClr val="000000">
                      <a:alpha val="43137"/>
                    </a:srgbClr>
                  </a:outerShdw>
                </a:effectLst>
                <a:latin typeface="+mn-lt"/>
                <a:cs typeface="Times New Roman" pitchFamily="18" charset="0"/>
              </a:rPr>
              <a:t> :</a:t>
            </a:r>
            <a:endParaRPr lang="en-US" dirty="0">
              <a:solidFill>
                <a:schemeClr val="bg1"/>
              </a:solidFill>
              <a:latin typeface="+mn-lt"/>
              <a:cs typeface="+mn-cs"/>
            </a:endParaRPr>
          </a:p>
        </p:txBody>
      </p:sp>
      <p:sp>
        <p:nvSpPr>
          <p:cNvPr id="4" name="Action Button: Home 41">
            <a:hlinkClick r:id="rId2" action="ppaction://hlinksldjump" highlightClick="1"/>
          </p:cNvPr>
          <p:cNvSpPr>
            <a:spLocks noChangeArrowheads="1"/>
          </p:cNvSpPr>
          <p:nvPr/>
        </p:nvSpPr>
        <p:spPr bwMode="auto">
          <a:xfrm>
            <a:off x="8382000" y="6096000"/>
            <a:ext cx="457200" cy="304800"/>
          </a:xfrm>
          <a:prstGeom prst="actionButtonHome">
            <a:avLst/>
          </a:prstGeom>
          <a:solidFill>
            <a:schemeClr val="accent1"/>
          </a:solidFill>
          <a:ln w="9525" algn="ctr">
            <a:solidFill>
              <a:schemeClr val="tx1"/>
            </a:solidFill>
            <a:round/>
            <a:headEnd/>
            <a:tailEnd/>
          </a:ln>
        </p:spPr>
        <p:txBody>
          <a:bodyPr/>
          <a:lstStyle/>
          <a:p>
            <a:pPr defTabSz="957263"/>
            <a:endParaRPr lang="en-US" sz="190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81000" y="1219200"/>
            <a:ext cx="7391400" cy="2862322"/>
          </a:xfrm>
          <a:prstGeom prst="rect">
            <a:avLst/>
          </a:prstGeom>
          <a:solidFill>
            <a:schemeClr val="bg1"/>
          </a:solidFill>
        </p:spPr>
        <p:txBody>
          <a:bodyPr wrap="square">
            <a:spAutoFit/>
          </a:bodyPr>
          <a:lstStyle/>
          <a:p>
            <a:pPr marL="514350" indent="-514350" fontAlgn="auto">
              <a:lnSpc>
                <a:spcPct val="150000"/>
              </a:lnSpc>
              <a:spcBef>
                <a:spcPts val="0"/>
              </a:spcBef>
              <a:spcAft>
                <a:spcPts val="0"/>
              </a:spcAft>
              <a:buAutoNum type="romanUcPeriod" startAt="7"/>
              <a:defRPr/>
            </a:pPr>
            <a:r>
              <a:rPr lang="en-US" sz="2400" b="1" dirty="0" smtClean="0">
                <a:solidFill>
                  <a:schemeClr val="accent4">
                    <a:lumMod val="75000"/>
                    <a:lumOff val="25000"/>
                  </a:schemeClr>
                </a:solidFill>
                <a:latin typeface="Times New Roman" pitchFamily="18" charset="0"/>
                <a:cs typeface="Times New Roman" pitchFamily="18" charset="0"/>
              </a:rPr>
              <a:t> </a:t>
            </a:r>
            <a:r>
              <a:rPr lang="en-US" sz="2400" b="1" dirty="0" err="1" smtClean="0">
                <a:solidFill>
                  <a:schemeClr val="accent4">
                    <a:lumMod val="75000"/>
                    <a:lumOff val="25000"/>
                  </a:schemeClr>
                </a:solidFill>
                <a:latin typeface="Times New Roman" pitchFamily="18" charset="0"/>
                <a:cs typeface="Times New Roman" pitchFamily="18" charset="0"/>
              </a:rPr>
              <a:t>Chế</a:t>
            </a:r>
            <a:r>
              <a:rPr lang="en-US" sz="2400" b="1" dirty="0" smtClean="0">
                <a:solidFill>
                  <a:schemeClr val="accent4">
                    <a:lumMod val="75000"/>
                    <a:lumOff val="25000"/>
                  </a:schemeClr>
                </a:solidFill>
                <a:latin typeface="Times New Roman" pitchFamily="18" charset="0"/>
                <a:cs typeface="Times New Roman" pitchFamily="18" charset="0"/>
              </a:rPr>
              <a:t> </a:t>
            </a:r>
            <a:r>
              <a:rPr lang="en-US" sz="2400" b="1" dirty="0" err="1" smtClean="0">
                <a:solidFill>
                  <a:schemeClr val="accent4">
                    <a:lumMod val="75000"/>
                    <a:lumOff val="25000"/>
                  </a:schemeClr>
                </a:solidFill>
                <a:latin typeface="Times New Roman" pitchFamily="18" charset="0"/>
                <a:cs typeface="Times New Roman" pitchFamily="18" charset="0"/>
              </a:rPr>
              <a:t>độ</a:t>
            </a:r>
            <a:r>
              <a:rPr lang="en-US" sz="2400" b="1" dirty="0" smtClean="0">
                <a:solidFill>
                  <a:schemeClr val="accent4">
                    <a:lumMod val="75000"/>
                    <a:lumOff val="25000"/>
                  </a:schemeClr>
                </a:solidFill>
                <a:latin typeface="Times New Roman" pitchFamily="18" charset="0"/>
                <a:cs typeface="Times New Roman" pitchFamily="18" charset="0"/>
              </a:rPr>
              <a:t> </a:t>
            </a:r>
            <a:r>
              <a:rPr lang="en-US" sz="2400" b="1" dirty="0" err="1" smtClean="0">
                <a:solidFill>
                  <a:schemeClr val="accent4">
                    <a:lumMod val="75000"/>
                    <a:lumOff val="25000"/>
                  </a:schemeClr>
                </a:solidFill>
                <a:latin typeface="Times New Roman" pitchFamily="18" charset="0"/>
                <a:cs typeface="Times New Roman" pitchFamily="18" charset="0"/>
              </a:rPr>
              <a:t>thông</a:t>
            </a:r>
            <a:r>
              <a:rPr lang="en-US" sz="2400" b="1" dirty="0" smtClean="0">
                <a:solidFill>
                  <a:schemeClr val="accent4">
                    <a:lumMod val="75000"/>
                    <a:lumOff val="25000"/>
                  </a:schemeClr>
                </a:solidFill>
                <a:latin typeface="Times New Roman" pitchFamily="18" charset="0"/>
                <a:cs typeface="Times New Roman" pitchFamily="18" charset="0"/>
              </a:rPr>
              <a:t> tin </a:t>
            </a:r>
            <a:r>
              <a:rPr lang="en-US" sz="2400" b="1" dirty="0" err="1" smtClean="0">
                <a:solidFill>
                  <a:schemeClr val="accent4">
                    <a:lumMod val="75000"/>
                    <a:lumOff val="25000"/>
                  </a:schemeClr>
                </a:solidFill>
                <a:latin typeface="Times New Roman" pitchFamily="18" charset="0"/>
                <a:cs typeface="Times New Roman" pitchFamily="18" charset="0"/>
              </a:rPr>
              <a:t>báo</a:t>
            </a:r>
            <a:r>
              <a:rPr lang="en-US" sz="2400" b="1" dirty="0" smtClean="0">
                <a:solidFill>
                  <a:schemeClr val="accent4">
                    <a:lumMod val="75000"/>
                    <a:lumOff val="25000"/>
                  </a:schemeClr>
                </a:solidFill>
                <a:latin typeface="Times New Roman" pitchFamily="18" charset="0"/>
                <a:cs typeface="Times New Roman" pitchFamily="18" charset="0"/>
              </a:rPr>
              <a:t> </a:t>
            </a:r>
            <a:r>
              <a:rPr lang="en-US" sz="2400" b="1" dirty="0" err="1" smtClean="0">
                <a:solidFill>
                  <a:schemeClr val="accent4">
                    <a:lumMod val="75000"/>
                    <a:lumOff val="25000"/>
                  </a:schemeClr>
                </a:solidFill>
                <a:latin typeface="Times New Roman" pitchFamily="18" charset="0"/>
                <a:cs typeface="Times New Roman" pitchFamily="18" charset="0"/>
              </a:rPr>
              <a:t>cáo</a:t>
            </a:r>
            <a:r>
              <a:rPr lang="en-US" sz="2400" b="1" dirty="0" smtClean="0">
                <a:solidFill>
                  <a:schemeClr val="accent4">
                    <a:lumMod val="75000"/>
                    <a:lumOff val="25000"/>
                  </a:schemeClr>
                </a:solidFill>
                <a:latin typeface="Times New Roman" pitchFamily="18" charset="0"/>
                <a:cs typeface="Times New Roman" pitchFamily="18" charset="0"/>
              </a:rPr>
              <a:t> </a:t>
            </a:r>
            <a:endParaRPr lang="en-US" sz="2400" dirty="0" smtClean="0">
              <a:solidFill>
                <a:schemeClr val="accent4">
                  <a:lumMod val="75000"/>
                  <a:lumOff val="25000"/>
                </a:schemeClr>
              </a:solidFill>
              <a:latin typeface="Times New Roman" pitchFamily="18" charset="0"/>
              <a:cs typeface="Times New Roman" pitchFamily="18" charset="0"/>
            </a:endParaRPr>
          </a:p>
          <a:p>
            <a:pPr fontAlgn="auto">
              <a:lnSpc>
                <a:spcPct val="150000"/>
              </a:lnSpc>
              <a:spcBef>
                <a:spcPts val="0"/>
              </a:spcBef>
              <a:spcAft>
                <a:spcPts val="0"/>
              </a:spcAft>
              <a:defRPr/>
            </a:pPr>
            <a:r>
              <a:rPr lang="en-US" sz="2400" dirty="0" smtClean="0">
                <a:solidFill>
                  <a:schemeClr val="accent4">
                    <a:lumMod val="75000"/>
                    <a:lumOff val="25000"/>
                  </a:schemeClr>
                </a:solidFill>
                <a:latin typeface="Times New Roman" pitchFamily="18" charset="0"/>
                <a:cs typeface="Times New Roman" pitchFamily="18" charset="0"/>
              </a:rPr>
              <a:t>1</a:t>
            </a:r>
            <a:r>
              <a:rPr lang="en-US" sz="2400" dirty="0">
                <a:solidFill>
                  <a:schemeClr val="accent4">
                    <a:lumMod val="75000"/>
                    <a:lumOff val="25000"/>
                  </a:schemeClr>
                </a:solidFill>
                <a:latin typeface="Times New Roman" pitchFamily="18" charset="0"/>
                <a:cs typeface="Times New Roman" pitchFamily="18" charset="0"/>
              </a:rPr>
              <a:t>. </a:t>
            </a:r>
            <a:r>
              <a:rPr lang="en-US" sz="2400" dirty="0" err="1">
                <a:solidFill>
                  <a:schemeClr val="accent4">
                    <a:lumMod val="75000"/>
                    <a:lumOff val="25000"/>
                  </a:schemeClr>
                </a:solidFill>
                <a:latin typeface="Times New Roman" pitchFamily="18" charset="0"/>
                <a:cs typeface="Times New Roman" pitchFamily="18" charset="0"/>
              </a:rPr>
              <a:t>Báo</a:t>
            </a:r>
            <a:r>
              <a:rPr lang="en-US" sz="2400" dirty="0">
                <a:solidFill>
                  <a:schemeClr val="accent4">
                    <a:lumMod val="75000"/>
                    <a:lumOff val="25000"/>
                  </a:schemeClr>
                </a:solidFill>
                <a:latin typeface="Times New Roman" pitchFamily="18" charset="0"/>
                <a:cs typeface="Times New Roman" pitchFamily="18" charset="0"/>
              </a:rPr>
              <a:t> </a:t>
            </a:r>
            <a:r>
              <a:rPr lang="en-US" sz="2400" dirty="0" err="1">
                <a:solidFill>
                  <a:schemeClr val="accent4">
                    <a:lumMod val="75000"/>
                    <a:lumOff val="25000"/>
                  </a:schemeClr>
                </a:solidFill>
                <a:latin typeface="Times New Roman" pitchFamily="18" charset="0"/>
                <a:cs typeface="Times New Roman" pitchFamily="18" charset="0"/>
              </a:rPr>
              <a:t>cáo</a:t>
            </a:r>
            <a:r>
              <a:rPr lang="en-US" sz="2400" dirty="0">
                <a:solidFill>
                  <a:schemeClr val="accent4">
                    <a:lumMod val="75000"/>
                    <a:lumOff val="25000"/>
                  </a:schemeClr>
                </a:solidFill>
                <a:latin typeface="Times New Roman" pitchFamily="18" charset="0"/>
                <a:cs typeface="Times New Roman" pitchFamily="18" charset="0"/>
              </a:rPr>
              <a:t> </a:t>
            </a:r>
            <a:r>
              <a:rPr lang="en-US" sz="2400" dirty="0" err="1">
                <a:solidFill>
                  <a:schemeClr val="accent4">
                    <a:lumMod val="75000"/>
                    <a:lumOff val="25000"/>
                  </a:schemeClr>
                </a:solidFill>
                <a:latin typeface="Times New Roman" pitchFamily="18" charset="0"/>
                <a:cs typeface="Times New Roman" pitchFamily="18" charset="0"/>
              </a:rPr>
              <a:t>định</a:t>
            </a:r>
            <a:r>
              <a:rPr lang="en-US" sz="2400" dirty="0">
                <a:solidFill>
                  <a:schemeClr val="accent4">
                    <a:lumMod val="75000"/>
                    <a:lumOff val="25000"/>
                  </a:schemeClr>
                </a:solidFill>
                <a:latin typeface="Times New Roman" pitchFamily="18" charset="0"/>
                <a:cs typeface="Times New Roman" pitchFamily="18" charset="0"/>
              </a:rPr>
              <a:t> </a:t>
            </a:r>
            <a:r>
              <a:rPr lang="en-US" sz="2400" dirty="0" err="1">
                <a:solidFill>
                  <a:schemeClr val="accent4">
                    <a:lumMod val="75000"/>
                    <a:lumOff val="25000"/>
                  </a:schemeClr>
                </a:solidFill>
                <a:latin typeface="Times New Roman" pitchFamily="18" charset="0"/>
                <a:cs typeface="Times New Roman" pitchFamily="18" charset="0"/>
              </a:rPr>
              <a:t>kỳ</a:t>
            </a:r>
            <a:r>
              <a:rPr lang="en-US" sz="2400" dirty="0">
                <a:solidFill>
                  <a:schemeClr val="accent4">
                    <a:lumMod val="75000"/>
                    <a:lumOff val="25000"/>
                  </a:schemeClr>
                </a:solidFill>
                <a:latin typeface="Times New Roman" pitchFamily="18" charset="0"/>
                <a:cs typeface="Times New Roman" pitchFamily="18" charset="0"/>
              </a:rPr>
              <a:t>: </a:t>
            </a:r>
            <a:r>
              <a:rPr lang="en-US" sz="2400" dirty="0" err="1">
                <a:solidFill>
                  <a:schemeClr val="accent4">
                    <a:lumMod val="75000"/>
                    <a:lumOff val="25000"/>
                  </a:schemeClr>
                </a:solidFill>
                <a:latin typeface="Times New Roman" pitchFamily="18" charset="0"/>
                <a:cs typeface="Times New Roman" pitchFamily="18" charset="0"/>
              </a:rPr>
              <a:t>Báo</a:t>
            </a:r>
            <a:r>
              <a:rPr lang="en-US" sz="2400" dirty="0">
                <a:solidFill>
                  <a:schemeClr val="accent4">
                    <a:lumMod val="75000"/>
                    <a:lumOff val="25000"/>
                  </a:schemeClr>
                </a:solidFill>
                <a:latin typeface="Times New Roman" pitchFamily="18" charset="0"/>
                <a:cs typeface="Times New Roman" pitchFamily="18" charset="0"/>
              </a:rPr>
              <a:t> </a:t>
            </a:r>
            <a:r>
              <a:rPr lang="en-US" sz="2400" dirty="0" err="1">
                <a:solidFill>
                  <a:schemeClr val="accent4">
                    <a:lumMod val="75000"/>
                    <a:lumOff val="25000"/>
                  </a:schemeClr>
                </a:solidFill>
                <a:latin typeface="Times New Roman" pitchFamily="18" charset="0"/>
                <a:cs typeface="Times New Roman" pitchFamily="18" charset="0"/>
              </a:rPr>
              <a:t>cáo</a:t>
            </a:r>
            <a:r>
              <a:rPr lang="en-US" sz="2400" dirty="0">
                <a:solidFill>
                  <a:schemeClr val="accent4">
                    <a:lumMod val="75000"/>
                    <a:lumOff val="25000"/>
                  </a:schemeClr>
                </a:solidFill>
                <a:latin typeface="Times New Roman" pitchFamily="18" charset="0"/>
                <a:cs typeface="Times New Roman" pitchFamily="18" charset="0"/>
              </a:rPr>
              <a:t> </a:t>
            </a:r>
            <a:r>
              <a:rPr lang="en-US" sz="2400" dirty="0" err="1">
                <a:solidFill>
                  <a:schemeClr val="accent4">
                    <a:lumMod val="75000"/>
                    <a:lumOff val="25000"/>
                  </a:schemeClr>
                </a:solidFill>
                <a:latin typeface="Times New Roman" pitchFamily="18" charset="0"/>
                <a:cs typeface="Times New Roman" pitchFamily="18" charset="0"/>
              </a:rPr>
              <a:t>tháng</a:t>
            </a:r>
            <a:r>
              <a:rPr lang="en-US" sz="2400" dirty="0">
                <a:solidFill>
                  <a:schemeClr val="accent4">
                    <a:lumMod val="75000"/>
                    <a:lumOff val="25000"/>
                  </a:schemeClr>
                </a:solidFill>
                <a:latin typeface="Times New Roman" pitchFamily="18" charset="0"/>
                <a:cs typeface="Times New Roman" pitchFamily="18" charset="0"/>
              </a:rPr>
              <a:t>, </a:t>
            </a:r>
            <a:r>
              <a:rPr lang="en-US" sz="2400" dirty="0" err="1">
                <a:solidFill>
                  <a:schemeClr val="accent4">
                    <a:lumMod val="75000"/>
                    <a:lumOff val="25000"/>
                  </a:schemeClr>
                </a:solidFill>
                <a:latin typeface="Times New Roman" pitchFamily="18" charset="0"/>
                <a:cs typeface="Times New Roman" pitchFamily="18" charset="0"/>
              </a:rPr>
              <a:t>Báo</a:t>
            </a:r>
            <a:r>
              <a:rPr lang="en-US" sz="2400" dirty="0">
                <a:solidFill>
                  <a:schemeClr val="accent4">
                    <a:lumMod val="75000"/>
                    <a:lumOff val="25000"/>
                  </a:schemeClr>
                </a:solidFill>
                <a:latin typeface="Times New Roman" pitchFamily="18" charset="0"/>
                <a:cs typeface="Times New Roman" pitchFamily="18" charset="0"/>
              </a:rPr>
              <a:t> </a:t>
            </a:r>
            <a:r>
              <a:rPr lang="en-US" sz="2400" dirty="0" err="1">
                <a:solidFill>
                  <a:schemeClr val="accent4">
                    <a:lumMod val="75000"/>
                    <a:lumOff val="25000"/>
                  </a:schemeClr>
                </a:solidFill>
                <a:latin typeface="Times New Roman" pitchFamily="18" charset="0"/>
                <a:cs typeface="Times New Roman" pitchFamily="18" charset="0"/>
              </a:rPr>
              <a:t>cáo</a:t>
            </a:r>
            <a:r>
              <a:rPr lang="en-US" sz="2400" dirty="0">
                <a:solidFill>
                  <a:schemeClr val="accent4">
                    <a:lumMod val="75000"/>
                    <a:lumOff val="25000"/>
                  </a:schemeClr>
                </a:solidFill>
                <a:latin typeface="Times New Roman" pitchFamily="18" charset="0"/>
                <a:cs typeface="Times New Roman" pitchFamily="18" charset="0"/>
              </a:rPr>
              <a:t> </a:t>
            </a:r>
            <a:r>
              <a:rPr lang="en-US" sz="2400" dirty="0" err="1">
                <a:solidFill>
                  <a:schemeClr val="accent4">
                    <a:lumMod val="75000"/>
                    <a:lumOff val="25000"/>
                  </a:schemeClr>
                </a:solidFill>
                <a:latin typeface="Times New Roman" pitchFamily="18" charset="0"/>
                <a:cs typeface="Times New Roman" pitchFamily="18" charset="0"/>
              </a:rPr>
              <a:t>Quý</a:t>
            </a:r>
            <a:r>
              <a:rPr lang="en-US" sz="2400" dirty="0">
                <a:solidFill>
                  <a:schemeClr val="accent4">
                    <a:lumMod val="75000"/>
                    <a:lumOff val="25000"/>
                  </a:schemeClr>
                </a:solidFill>
                <a:latin typeface="Times New Roman" pitchFamily="18" charset="0"/>
                <a:cs typeface="Times New Roman" pitchFamily="18" charset="0"/>
              </a:rPr>
              <a:t>, </a:t>
            </a:r>
            <a:r>
              <a:rPr lang="en-US" sz="2400" dirty="0" err="1">
                <a:solidFill>
                  <a:schemeClr val="accent4">
                    <a:lumMod val="75000"/>
                    <a:lumOff val="25000"/>
                  </a:schemeClr>
                </a:solidFill>
                <a:latin typeface="Times New Roman" pitchFamily="18" charset="0"/>
                <a:cs typeface="Times New Roman" pitchFamily="18" charset="0"/>
              </a:rPr>
              <a:t>Báo</a:t>
            </a:r>
            <a:r>
              <a:rPr lang="en-US" sz="2400" dirty="0">
                <a:solidFill>
                  <a:schemeClr val="accent4">
                    <a:lumMod val="75000"/>
                    <a:lumOff val="25000"/>
                  </a:schemeClr>
                </a:solidFill>
                <a:latin typeface="Times New Roman" pitchFamily="18" charset="0"/>
                <a:cs typeface="Times New Roman" pitchFamily="18" charset="0"/>
              </a:rPr>
              <a:t> </a:t>
            </a:r>
            <a:r>
              <a:rPr lang="en-US" sz="2400" dirty="0" err="1">
                <a:solidFill>
                  <a:schemeClr val="accent4">
                    <a:lumMod val="75000"/>
                    <a:lumOff val="25000"/>
                  </a:schemeClr>
                </a:solidFill>
                <a:latin typeface="Times New Roman" pitchFamily="18" charset="0"/>
                <a:cs typeface="Times New Roman" pitchFamily="18" charset="0"/>
              </a:rPr>
              <a:t>cáo</a:t>
            </a:r>
            <a:r>
              <a:rPr lang="en-US" sz="2400" dirty="0">
                <a:solidFill>
                  <a:schemeClr val="accent4">
                    <a:lumMod val="75000"/>
                    <a:lumOff val="25000"/>
                  </a:schemeClr>
                </a:solidFill>
                <a:latin typeface="Times New Roman" pitchFamily="18" charset="0"/>
                <a:cs typeface="Times New Roman" pitchFamily="18" charset="0"/>
              </a:rPr>
              <a:t> HK I </a:t>
            </a:r>
            <a:r>
              <a:rPr lang="en-US" sz="2400" dirty="0" err="1">
                <a:solidFill>
                  <a:schemeClr val="accent4">
                    <a:lumMod val="75000"/>
                    <a:lumOff val="25000"/>
                  </a:schemeClr>
                </a:solidFill>
                <a:latin typeface="Times New Roman" pitchFamily="18" charset="0"/>
                <a:cs typeface="Times New Roman" pitchFamily="18" charset="0"/>
              </a:rPr>
              <a:t>và</a:t>
            </a:r>
            <a:r>
              <a:rPr lang="en-US" sz="2400" dirty="0">
                <a:solidFill>
                  <a:schemeClr val="accent4">
                    <a:lumMod val="75000"/>
                    <a:lumOff val="25000"/>
                  </a:schemeClr>
                </a:solidFill>
                <a:latin typeface="Times New Roman" pitchFamily="18" charset="0"/>
                <a:cs typeface="Times New Roman" pitchFamily="18" charset="0"/>
              </a:rPr>
              <a:t> </a:t>
            </a:r>
            <a:r>
              <a:rPr lang="en-US" sz="2400" dirty="0" err="1">
                <a:solidFill>
                  <a:schemeClr val="accent4">
                    <a:lumMod val="75000"/>
                    <a:lumOff val="25000"/>
                  </a:schemeClr>
                </a:solidFill>
                <a:latin typeface="Times New Roman" pitchFamily="18" charset="0"/>
                <a:cs typeface="Times New Roman" pitchFamily="18" charset="0"/>
              </a:rPr>
              <a:t>cả</a:t>
            </a:r>
            <a:r>
              <a:rPr lang="en-US" sz="2400" dirty="0">
                <a:solidFill>
                  <a:schemeClr val="accent4">
                    <a:lumMod val="75000"/>
                    <a:lumOff val="25000"/>
                  </a:schemeClr>
                </a:solidFill>
                <a:latin typeface="Times New Roman" pitchFamily="18" charset="0"/>
                <a:cs typeface="Times New Roman" pitchFamily="18" charset="0"/>
              </a:rPr>
              <a:t> </a:t>
            </a:r>
            <a:r>
              <a:rPr lang="en-US" sz="2400" dirty="0" err="1">
                <a:solidFill>
                  <a:schemeClr val="accent4">
                    <a:lumMod val="75000"/>
                    <a:lumOff val="25000"/>
                  </a:schemeClr>
                </a:solidFill>
                <a:latin typeface="Times New Roman" pitchFamily="18" charset="0"/>
                <a:cs typeface="Times New Roman" pitchFamily="18" charset="0"/>
              </a:rPr>
              <a:t>năm</a:t>
            </a:r>
            <a:endParaRPr lang="en-US" sz="2400" dirty="0">
              <a:solidFill>
                <a:schemeClr val="accent4">
                  <a:lumMod val="75000"/>
                  <a:lumOff val="25000"/>
                </a:schemeClr>
              </a:solidFill>
              <a:latin typeface="Times New Roman" pitchFamily="18" charset="0"/>
              <a:cs typeface="Times New Roman" pitchFamily="18" charset="0"/>
            </a:endParaRPr>
          </a:p>
          <a:p>
            <a:pPr fontAlgn="auto">
              <a:lnSpc>
                <a:spcPct val="150000"/>
              </a:lnSpc>
              <a:spcBef>
                <a:spcPts val="0"/>
              </a:spcBef>
              <a:spcAft>
                <a:spcPts val="0"/>
              </a:spcAft>
              <a:defRPr/>
            </a:pPr>
            <a:r>
              <a:rPr lang="en-US" sz="2400" dirty="0">
                <a:solidFill>
                  <a:schemeClr val="accent4">
                    <a:lumMod val="75000"/>
                    <a:lumOff val="25000"/>
                  </a:schemeClr>
                </a:solidFill>
                <a:latin typeface="Times New Roman" pitchFamily="18" charset="0"/>
                <a:cs typeface="Times New Roman" pitchFamily="18" charset="0"/>
              </a:rPr>
              <a:t>2. </a:t>
            </a:r>
            <a:r>
              <a:rPr lang="en-US" sz="2400" dirty="0" err="1">
                <a:solidFill>
                  <a:schemeClr val="accent4">
                    <a:lumMod val="75000"/>
                    <a:lumOff val="25000"/>
                  </a:schemeClr>
                </a:solidFill>
                <a:latin typeface="Times New Roman" pitchFamily="18" charset="0"/>
                <a:cs typeface="Times New Roman" pitchFamily="18" charset="0"/>
              </a:rPr>
              <a:t>Báo</a:t>
            </a:r>
            <a:r>
              <a:rPr lang="en-US" sz="2400" dirty="0">
                <a:solidFill>
                  <a:schemeClr val="accent4">
                    <a:lumMod val="75000"/>
                    <a:lumOff val="25000"/>
                  </a:schemeClr>
                </a:solidFill>
                <a:latin typeface="Times New Roman" pitchFamily="18" charset="0"/>
                <a:cs typeface="Times New Roman" pitchFamily="18" charset="0"/>
              </a:rPr>
              <a:t> </a:t>
            </a:r>
            <a:r>
              <a:rPr lang="en-US" sz="2400" dirty="0" err="1">
                <a:solidFill>
                  <a:schemeClr val="accent4">
                    <a:lumMod val="75000"/>
                    <a:lumOff val="25000"/>
                  </a:schemeClr>
                </a:solidFill>
                <a:latin typeface="Times New Roman" pitchFamily="18" charset="0"/>
                <a:cs typeface="Times New Roman" pitchFamily="18" charset="0"/>
              </a:rPr>
              <a:t>cáo</a:t>
            </a:r>
            <a:r>
              <a:rPr lang="en-US" sz="2400" dirty="0">
                <a:solidFill>
                  <a:schemeClr val="accent4">
                    <a:lumMod val="75000"/>
                    <a:lumOff val="25000"/>
                  </a:schemeClr>
                </a:solidFill>
                <a:latin typeface="Times New Roman" pitchFamily="18" charset="0"/>
                <a:cs typeface="Times New Roman" pitchFamily="18" charset="0"/>
              </a:rPr>
              <a:t> </a:t>
            </a:r>
            <a:r>
              <a:rPr lang="en-US" sz="2400" dirty="0" err="1">
                <a:solidFill>
                  <a:schemeClr val="accent4">
                    <a:lumMod val="75000"/>
                    <a:lumOff val="25000"/>
                  </a:schemeClr>
                </a:solidFill>
                <a:latin typeface="Times New Roman" pitchFamily="18" charset="0"/>
                <a:cs typeface="Times New Roman" pitchFamily="18" charset="0"/>
              </a:rPr>
              <a:t>chuyên</a:t>
            </a:r>
            <a:r>
              <a:rPr lang="en-US" sz="2400" dirty="0">
                <a:solidFill>
                  <a:schemeClr val="accent4">
                    <a:lumMod val="75000"/>
                    <a:lumOff val="25000"/>
                  </a:schemeClr>
                </a:solidFill>
                <a:latin typeface="Times New Roman" pitchFamily="18" charset="0"/>
                <a:cs typeface="Times New Roman" pitchFamily="18" charset="0"/>
              </a:rPr>
              <a:t> </a:t>
            </a:r>
            <a:r>
              <a:rPr lang="en-US" sz="2400" dirty="0" err="1">
                <a:solidFill>
                  <a:schemeClr val="accent4">
                    <a:lumMod val="75000"/>
                    <a:lumOff val="25000"/>
                  </a:schemeClr>
                </a:solidFill>
                <a:latin typeface="Times New Roman" pitchFamily="18" charset="0"/>
                <a:cs typeface="Times New Roman" pitchFamily="18" charset="0"/>
              </a:rPr>
              <a:t>đề</a:t>
            </a:r>
            <a:r>
              <a:rPr lang="en-US" sz="2400" dirty="0">
                <a:solidFill>
                  <a:schemeClr val="accent4">
                    <a:lumMod val="75000"/>
                    <a:lumOff val="25000"/>
                  </a:schemeClr>
                </a:solidFill>
                <a:latin typeface="Times New Roman" pitchFamily="18" charset="0"/>
                <a:cs typeface="Times New Roman" pitchFamily="18" charset="0"/>
              </a:rPr>
              <a:t>.</a:t>
            </a:r>
          </a:p>
          <a:p>
            <a:pPr fontAlgn="auto">
              <a:lnSpc>
                <a:spcPct val="150000"/>
              </a:lnSpc>
              <a:spcBef>
                <a:spcPts val="0"/>
              </a:spcBef>
              <a:spcAft>
                <a:spcPts val="0"/>
              </a:spcAft>
              <a:defRPr/>
            </a:pPr>
            <a:r>
              <a:rPr lang="en-US" sz="2400" dirty="0">
                <a:solidFill>
                  <a:schemeClr val="accent4">
                    <a:lumMod val="75000"/>
                    <a:lumOff val="25000"/>
                  </a:schemeClr>
                </a:solidFill>
                <a:latin typeface="Times New Roman" pitchFamily="18" charset="0"/>
                <a:cs typeface="Times New Roman" pitchFamily="18" charset="0"/>
              </a:rPr>
              <a:t>3. </a:t>
            </a:r>
            <a:r>
              <a:rPr lang="en-US" sz="2400" dirty="0" err="1">
                <a:solidFill>
                  <a:schemeClr val="accent4">
                    <a:lumMod val="75000"/>
                    <a:lumOff val="25000"/>
                  </a:schemeClr>
                </a:solidFill>
                <a:latin typeface="Times New Roman" pitchFamily="18" charset="0"/>
                <a:cs typeface="Times New Roman" pitchFamily="18" charset="0"/>
              </a:rPr>
              <a:t>Báo</a:t>
            </a:r>
            <a:r>
              <a:rPr lang="en-US" sz="2400" dirty="0">
                <a:solidFill>
                  <a:schemeClr val="accent4">
                    <a:lumMod val="75000"/>
                    <a:lumOff val="25000"/>
                  </a:schemeClr>
                </a:solidFill>
                <a:latin typeface="Times New Roman" pitchFamily="18" charset="0"/>
                <a:cs typeface="Times New Roman" pitchFamily="18" charset="0"/>
              </a:rPr>
              <a:t> </a:t>
            </a:r>
            <a:r>
              <a:rPr lang="en-US" sz="2400" dirty="0" err="1">
                <a:solidFill>
                  <a:schemeClr val="accent4">
                    <a:lumMod val="75000"/>
                    <a:lumOff val="25000"/>
                  </a:schemeClr>
                </a:solidFill>
                <a:latin typeface="Times New Roman" pitchFamily="18" charset="0"/>
                <a:cs typeface="Times New Roman" pitchFamily="18" charset="0"/>
              </a:rPr>
              <a:t>cáo</a:t>
            </a:r>
            <a:r>
              <a:rPr lang="en-US" sz="2400" dirty="0">
                <a:solidFill>
                  <a:schemeClr val="accent4">
                    <a:lumMod val="75000"/>
                    <a:lumOff val="25000"/>
                  </a:schemeClr>
                </a:solidFill>
                <a:latin typeface="Times New Roman" pitchFamily="18" charset="0"/>
                <a:cs typeface="Times New Roman" pitchFamily="18" charset="0"/>
              </a:rPr>
              <a:t> </a:t>
            </a:r>
            <a:r>
              <a:rPr lang="en-US" sz="2400" dirty="0" err="1">
                <a:solidFill>
                  <a:schemeClr val="accent4">
                    <a:lumMod val="75000"/>
                    <a:lumOff val="25000"/>
                  </a:schemeClr>
                </a:solidFill>
                <a:latin typeface="Times New Roman" pitchFamily="18" charset="0"/>
                <a:cs typeface="Times New Roman" pitchFamily="18" charset="0"/>
              </a:rPr>
              <a:t>vụ</a:t>
            </a:r>
            <a:r>
              <a:rPr lang="en-US" sz="2400" dirty="0">
                <a:solidFill>
                  <a:schemeClr val="accent4">
                    <a:lumMod val="75000"/>
                    <a:lumOff val="25000"/>
                  </a:schemeClr>
                </a:solidFill>
                <a:latin typeface="Times New Roman" pitchFamily="18" charset="0"/>
                <a:cs typeface="Times New Roman" pitchFamily="18" charset="0"/>
              </a:rPr>
              <a:t> </a:t>
            </a:r>
            <a:r>
              <a:rPr lang="en-US" sz="2400" dirty="0" err="1">
                <a:solidFill>
                  <a:schemeClr val="accent4">
                    <a:lumMod val="75000"/>
                    <a:lumOff val="25000"/>
                  </a:schemeClr>
                </a:solidFill>
                <a:latin typeface="Times New Roman" pitchFamily="18" charset="0"/>
                <a:cs typeface="Times New Roman" pitchFamily="18" charset="0"/>
              </a:rPr>
              <a:t>việc</a:t>
            </a:r>
            <a:r>
              <a:rPr lang="en-US" sz="2400" dirty="0">
                <a:solidFill>
                  <a:schemeClr val="accent4">
                    <a:lumMod val="75000"/>
                    <a:lumOff val="25000"/>
                  </a:schemeClr>
                </a:solidFill>
                <a:latin typeface="Times New Roman" pitchFamily="18" charset="0"/>
                <a:cs typeface="Times New Roman" pitchFamily="18" charset="0"/>
              </a:rPr>
              <a:t>, </a:t>
            </a:r>
            <a:r>
              <a:rPr lang="en-US" sz="2400" dirty="0" err="1">
                <a:solidFill>
                  <a:schemeClr val="accent4">
                    <a:lumMod val="75000"/>
                    <a:lumOff val="25000"/>
                  </a:schemeClr>
                </a:solidFill>
                <a:latin typeface="Times New Roman" pitchFamily="18" charset="0"/>
                <a:cs typeface="Times New Roman" pitchFamily="18" charset="0"/>
              </a:rPr>
              <a:t>đột</a:t>
            </a:r>
            <a:r>
              <a:rPr lang="en-US" sz="2400" dirty="0">
                <a:solidFill>
                  <a:schemeClr val="accent4">
                    <a:lumMod val="75000"/>
                    <a:lumOff val="25000"/>
                  </a:schemeClr>
                </a:solidFill>
                <a:latin typeface="Times New Roman" pitchFamily="18" charset="0"/>
                <a:cs typeface="Times New Roman" pitchFamily="18" charset="0"/>
              </a:rPr>
              <a:t> </a:t>
            </a:r>
            <a:r>
              <a:rPr lang="en-US" sz="2400" dirty="0" err="1" smtClean="0">
                <a:solidFill>
                  <a:schemeClr val="accent4">
                    <a:lumMod val="75000"/>
                    <a:lumOff val="25000"/>
                  </a:schemeClr>
                </a:solidFill>
                <a:latin typeface="Times New Roman" pitchFamily="18" charset="0"/>
                <a:cs typeface="Times New Roman" pitchFamily="18" charset="0"/>
              </a:rPr>
              <a:t>xuất</a:t>
            </a:r>
            <a:endParaRPr lang="en-US" sz="2400" dirty="0">
              <a:solidFill>
                <a:schemeClr val="accent4">
                  <a:lumMod val="75000"/>
                  <a:lumOff val="25000"/>
                </a:schemeClr>
              </a:solidFill>
              <a:latin typeface="Times New Roman" pitchFamily="18" charset="0"/>
              <a:cs typeface="Times New Roman" pitchFamily="18" charset="0"/>
            </a:endParaRPr>
          </a:p>
        </p:txBody>
      </p:sp>
      <p:sp>
        <p:nvSpPr>
          <p:cNvPr id="4" name="Action Button: Home 41">
            <a:hlinkClick r:id="rId2" action="ppaction://hlinksldjump" highlightClick="1"/>
          </p:cNvPr>
          <p:cNvSpPr>
            <a:spLocks noChangeArrowheads="1"/>
          </p:cNvSpPr>
          <p:nvPr/>
        </p:nvSpPr>
        <p:spPr bwMode="auto">
          <a:xfrm>
            <a:off x="8458200" y="6172200"/>
            <a:ext cx="457200" cy="304800"/>
          </a:xfrm>
          <a:prstGeom prst="actionButtonHome">
            <a:avLst/>
          </a:prstGeom>
          <a:solidFill>
            <a:schemeClr val="accent1"/>
          </a:solidFill>
          <a:ln w="9525" algn="ctr">
            <a:solidFill>
              <a:schemeClr val="tx1"/>
            </a:solidFill>
            <a:round/>
            <a:headEnd/>
            <a:tailEnd/>
          </a:ln>
        </p:spPr>
        <p:txBody>
          <a:bodyPr/>
          <a:lstStyle/>
          <a:p>
            <a:pPr defTabSz="957263"/>
            <a:endParaRPr lang="en-US" sz="1900"/>
          </a:p>
        </p:txBody>
      </p:sp>
      <p:sp>
        <p:nvSpPr>
          <p:cNvPr id="5" name="Rectangle 4"/>
          <p:cNvSpPr/>
          <p:nvPr/>
        </p:nvSpPr>
        <p:spPr>
          <a:xfrm>
            <a:off x="2057400" y="228600"/>
            <a:ext cx="5029200" cy="369332"/>
          </a:xfrm>
          <a:prstGeom prst="rect">
            <a:avLst/>
          </a:prstGeom>
        </p:spPr>
        <p:txBody>
          <a:bodyPr wrap="square">
            <a:spAutoFit/>
          </a:bodyPr>
          <a:lstStyle/>
          <a:p>
            <a:pPr algn="ctr" fontAlgn="auto">
              <a:spcBef>
                <a:spcPts val="0"/>
              </a:spcBef>
              <a:spcAft>
                <a:spcPts val="0"/>
              </a:spcAft>
              <a:defRPr/>
            </a:pPr>
            <a:r>
              <a:rPr lang="vi-VN" b="1" dirty="0">
                <a:solidFill>
                  <a:schemeClr val="bg1"/>
                </a:solidFill>
                <a:effectLst>
                  <a:outerShdw blurRad="38100" dist="38100" dir="2700000" algn="tl">
                    <a:srgbClr val="000000">
                      <a:alpha val="43137"/>
                    </a:srgbClr>
                  </a:outerShdw>
                </a:effectLst>
                <a:latin typeface="+mn-lt"/>
                <a:cs typeface="Times New Roman" pitchFamily="18" charset="0"/>
              </a:rPr>
              <a:t>NỘI DUNG </a:t>
            </a:r>
            <a:r>
              <a:rPr lang="en-US" b="1" dirty="0">
                <a:solidFill>
                  <a:schemeClr val="bg1"/>
                </a:solidFill>
                <a:effectLst>
                  <a:outerShdw blurRad="38100" dist="38100" dir="2700000" algn="tl">
                    <a:srgbClr val="000000">
                      <a:alpha val="43137"/>
                    </a:srgbClr>
                  </a:outerShdw>
                </a:effectLst>
                <a:latin typeface="+mn-lt"/>
                <a:cs typeface="Times New Roman" pitchFamily="18" charset="0"/>
              </a:rPr>
              <a:t>CỤ THỂ </a:t>
            </a:r>
            <a:r>
              <a:rPr lang="vi-VN" b="1" dirty="0">
                <a:solidFill>
                  <a:schemeClr val="bg1"/>
                </a:solidFill>
                <a:effectLst>
                  <a:outerShdw blurRad="38100" dist="38100" dir="2700000" algn="tl">
                    <a:srgbClr val="000000">
                      <a:alpha val="43137"/>
                    </a:srgbClr>
                  </a:outerShdw>
                </a:effectLst>
                <a:latin typeface="+mn-lt"/>
                <a:cs typeface="Times New Roman" pitchFamily="18" charset="0"/>
              </a:rPr>
              <a:t>CẦN TRIỂN KHAI</a:t>
            </a:r>
            <a:r>
              <a:rPr lang="en-US" b="1" dirty="0">
                <a:solidFill>
                  <a:schemeClr val="bg1"/>
                </a:solidFill>
                <a:effectLst>
                  <a:outerShdw blurRad="38100" dist="38100" dir="2700000" algn="tl">
                    <a:srgbClr val="000000">
                      <a:alpha val="43137"/>
                    </a:srgbClr>
                  </a:outerShdw>
                </a:effectLst>
                <a:latin typeface="+mn-lt"/>
                <a:cs typeface="Times New Roman" pitchFamily="18" charset="0"/>
              </a:rPr>
              <a:t> :</a:t>
            </a:r>
            <a:endParaRPr lang="en-US" dirty="0">
              <a:solidFill>
                <a:schemeClr val="bg1"/>
              </a:solidFill>
              <a:latin typeface="+mn-lt"/>
              <a:cs typeface="+mn-cs"/>
            </a:endParaRP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Table 8"/>
          <p:cNvGraphicFramePr>
            <a:graphicFrameLocks noGrp="1"/>
          </p:cNvGraphicFramePr>
          <p:nvPr/>
        </p:nvGraphicFramePr>
        <p:xfrm>
          <a:off x="457200" y="990600"/>
          <a:ext cx="8305800" cy="4937760"/>
        </p:xfrm>
        <a:graphic>
          <a:graphicData uri="http://schemas.openxmlformats.org/drawingml/2006/table">
            <a:tbl>
              <a:tblPr/>
              <a:tblGrid>
                <a:gridCol w="5850172"/>
                <a:gridCol w="2455628"/>
              </a:tblGrid>
              <a:tr h="2206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Xây</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dựng</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kế</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hoạch</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và</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dự</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trù</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kinh</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phí</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triển</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khai</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thực</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hiện</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mô</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hình</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trường</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học</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điện</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tử</a:t>
                      </a:r>
                      <a:endPar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endParaRPr>
                    </a:p>
                  </a:txBody>
                  <a:tcPr marL="41334" marR="41334"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01/7/2015</a:t>
                      </a:r>
                    </a:p>
                  </a:txBody>
                  <a:tcPr marL="41334" marR="4133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2206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Thành</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lập</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ban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chỉ</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đạo</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điều</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hành</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mô</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hình</a:t>
                      </a:r>
                      <a:endPar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endParaRPr>
                    </a:p>
                  </a:txBody>
                  <a:tcPr marL="41334" marR="41334"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01/7/2015</a:t>
                      </a:r>
                    </a:p>
                  </a:txBody>
                  <a:tcPr marL="41334" marR="4133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2206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 Tham gia và tổ chức tập huấn triển khai mô hình</a:t>
                      </a:r>
                    </a:p>
                  </a:txBody>
                  <a:tcPr marL="41334" marR="41334"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9/7/2015</a:t>
                      </a:r>
                    </a:p>
                  </a:txBody>
                  <a:tcPr marL="41334" marR="4133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2206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Thành</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lập</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tổ</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công</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tác</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nhận</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trang</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thiết</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bị</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CNTT</a:t>
                      </a:r>
                    </a:p>
                  </a:txBody>
                  <a:tcPr marL="41334" marR="41334"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10/7/2015</a:t>
                      </a:r>
                    </a:p>
                  </a:txBody>
                  <a:tcPr marL="41334" marR="4133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2206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 Chuẩn bị thông tin, dữ liệu, hình ảnh cho trang WEB </a:t>
                      </a:r>
                    </a:p>
                  </a:txBody>
                  <a:tcPr marL="41334" marR="41334"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15/7/2015</a:t>
                      </a:r>
                    </a:p>
                  </a:txBody>
                  <a:tcPr marL="41334" marR="4133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44132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Xây</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dựng</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hệ</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thống</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văn</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bản</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quản</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lý</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mô</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hình</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và</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đưa</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vào</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sử</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dụng</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Nội</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quy</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các</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Phòng</a:t>
                      </a:r>
                      <a:endPar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Quy</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trình</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sử</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dụng</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khai</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thác</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tiếp</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nhận</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trang</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thiết</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bị</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CNTT</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Sổ</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sách</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hồ</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sơ</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theo</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dõi</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việc</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sử</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dụng</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khai</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thác</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bảo</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trì</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các</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thiết</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bị</a:t>
                      </a:r>
                      <a:endPar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endParaRPr>
                    </a:p>
                  </a:txBody>
                  <a:tcPr marL="41334" marR="41334"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20/7/2015</a:t>
                      </a:r>
                    </a:p>
                  </a:txBody>
                  <a:tcPr marL="41334" marR="4133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2206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 Các trường nhận và bàn giao trang thiết bị</a:t>
                      </a:r>
                    </a:p>
                  </a:txBody>
                  <a:tcPr marL="41334" marR="41334"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30/7/2015</a:t>
                      </a:r>
                    </a:p>
                  </a:txBody>
                  <a:tcPr marL="41334" marR="4133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2206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Hoàn</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thành</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việc</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xây</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dựng</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quy</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định</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quản</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lý</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vận</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hành</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chung</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a:t>
                      </a:r>
                    </a:p>
                  </a:txBody>
                  <a:tcPr marL="41334" marR="41334"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03/8/2015</a:t>
                      </a:r>
                    </a:p>
                  </a:txBody>
                  <a:tcPr marL="41334" marR="41334"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1095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 Chính thức áp dụng mô hình, ghi nhất ký, chuần bị dữ liệu cho đánh giá thực hiện mô hình </a:t>
                      </a:r>
                    </a:p>
                  </a:txBody>
                  <a:tcPr marL="41334" marR="41334"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Từ 14/8/2015</a:t>
                      </a:r>
                    </a:p>
                  </a:txBody>
                  <a:tcPr marL="41334" marR="41334"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1095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Báo cáo, đánh giá, kiến nghị về mô hình trường học điện tử</a:t>
                      </a:r>
                    </a:p>
                  </a:txBody>
                  <a:tcPr marL="41334" marR="41334"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25/8/2015</a:t>
                      </a:r>
                    </a:p>
                  </a:txBody>
                  <a:tcPr marL="41334" marR="41334"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2206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accent4">
                              <a:lumMod val="75000"/>
                              <a:lumOff val="25000"/>
                            </a:schemeClr>
                          </a:solidFill>
                          <a:effectLst/>
                          <a:latin typeface="Times New Roman" pitchFamily="18" charset="0"/>
                          <a:cs typeface="Times New Roman" pitchFamily="18" charset="0"/>
                        </a:rPr>
                        <a:t>Lập hồ sơ xét đề nghị công nhận mô hình trường học điện tử</a:t>
                      </a:r>
                    </a:p>
                  </a:txBody>
                  <a:tcPr marL="41334" marR="41334"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err="1" smtClean="0">
                          <a:ln>
                            <a:noFill/>
                          </a:ln>
                          <a:solidFill>
                            <a:schemeClr val="accent4">
                              <a:lumMod val="75000"/>
                              <a:lumOff val="25000"/>
                            </a:schemeClr>
                          </a:solidFill>
                          <a:effectLst/>
                          <a:latin typeface="Times New Roman" pitchFamily="18" charset="0"/>
                          <a:cs typeface="Times New Roman" pitchFamily="18" charset="0"/>
                        </a:rPr>
                        <a:t>Tháng</a:t>
                      </a:r>
                      <a:r>
                        <a:rPr kumimoji="0" lang="en-US" sz="1800" b="0" i="0" u="none" strike="noStrike" cap="none" normalizeH="0" baseline="0" dirty="0" smtClean="0">
                          <a:ln>
                            <a:noFill/>
                          </a:ln>
                          <a:solidFill>
                            <a:schemeClr val="accent4">
                              <a:lumMod val="75000"/>
                              <a:lumOff val="25000"/>
                            </a:schemeClr>
                          </a:solidFill>
                          <a:effectLst/>
                          <a:latin typeface="Times New Roman" pitchFamily="18" charset="0"/>
                          <a:cs typeface="Times New Roman" pitchFamily="18" charset="0"/>
                        </a:rPr>
                        <a:t> 11/2015</a:t>
                      </a:r>
                    </a:p>
                  </a:txBody>
                  <a:tcPr marL="41334" marR="41334"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bl>
          </a:graphicData>
        </a:graphic>
      </p:graphicFrame>
      <p:sp>
        <p:nvSpPr>
          <p:cNvPr id="10" name="Rectangle 9"/>
          <p:cNvSpPr/>
          <p:nvPr/>
        </p:nvSpPr>
        <p:spPr>
          <a:xfrm>
            <a:off x="457200" y="163512"/>
            <a:ext cx="3568606" cy="400110"/>
          </a:xfrm>
          <a:prstGeom prst="rect">
            <a:avLst/>
          </a:prstGeom>
        </p:spPr>
        <p:txBody>
          <a:bodyPr wrap="none">
            <a:spAutoFit/>
          </a:bodyPr>
          <a:lstStyle/>
          <a:p>
            <a:pPr fontAlgn="auto">
              <a:spcBef>
                <a:spcPts val="0"/>
              </a:spcBef>
              <a:spcAft>
                <a:spcPts val="0"/>
              </a:spcAft>
              <a:defRPr/>
            </a:pPr>
            <a:r>
              <a:rPr lang="en-US" sz="2000" b="1" dirty="0">
                <a:solidFill>
                  <a:schemeClr val="bg1"/>
                </a:solidFill>
                <a:effectLst>
                  <a:outerShdw blurRad="38100" dist="38100" dir="2700000" algn="tl">
                    <a:srgbClr val="000000">
                      <a:alpha val="43137"/>
                    </a:srgbClr>
                  </a:outerShdw>
                </a:effectLst>
                <a:latin typeface="+mn-lt"/>
                <a:cs typeface="+mn-cs"/>
              </a:rPr>
              <a:t>VIII. </a:t>
            </a:r>
            <a:r>
              <a:rPr lang="en-US" sz="2000" b="1" dirty="0" err="1">
                <a:solidFill>
                  <a:schemeClr val="bg1"/>
                </a:solidFill>
                <a:effectLst>
                  <a:outerShdw blurRad="38100" dist="38100" dir="2700000" algn="tl">
                    <a:srgbClr val="000000">
                      <a:alpha val="43137"/>
                    </a:srgbClr>
                  </a:outerShdw>
                </a:effectLst>
                <a:latin typeface="+mn-lt"/>
                <a:cs typeface="+mn-cs"/>
              </a:rPr>
              <a:t>Tiến</a:t>
            </a:r>
            <a:r>
              <a:rPr lang="en-US" sz="2000" b="1" dirty="0">
                <a:solidFill>
                  <a:schemeClr val="bg1"/>
                </a:solidFill>
                <a:effectLst>
                  <a:outerShdw blurRad="38100" dist="38100" dir="2700000" algn="tl">
                    <a:srgbClr val="000000">
                      <a:alpha val="43137"/>
                    </a:srgbClr>
                  </a:outerShdw>
                </a:effectLst>
                <a:latin typeface="+mn-lt"/>
                <a:cs typeface="+mn-cs"/>
              </a:rPr>
              <a:t> </a:t>
            </a:r>
            <a:r>
              <a:rPr lang="en-US" sz="2000" b="1" dirty="0" err="1">
                <a:solidFill>
                  <a:schemeClr val="bg1"/>
                </a:solidFill>
                <a:effectLst>
                  <a:outerShdw blurRad="38100" dist="38100" dir="2700000" algn="tl">
                    <a:srgbClr val="000000">
                      <a:alpha val="43137"/>
                    </a:srgbClr>
                  </a:outerShdw>
                </a:effectLst>
                <a:latin typeface="+mn-lt"/>
                <a:cs typeface="+mn-cs"/>
              </a:rPr>
              <a:t>độ</a:t>
            </a:r>
            <a:r>
              <a:rPr lang="en-US" sz="2000" b="1" dirty="0">
                <a:solidFill>
                  <a:schemeClr val="bg1"/>
                </a:solidFill>
                <a:effectLst>
                  <a:outerShdw blurRad="38100" dist="38100" dir="2700000" algn="tl">
                    <a:srgbClr val="000000">
                      <a:alpha val="43137"/>
                    </a:srgbClr>
                  </a:outerShdw>
                </a:effectLst>
                <a:latin typeface="+mn-lt"/>
                <a:cs typeface="+mn-cs"/>
              </a:rPr>
              <a:t> </a:t>
            </a:r>
            <a:r>
              <a:rPr lang="en-US" sz="2000" b="1" dirty="0" err="1">
                <a:solidFill>
                  <a:schemeClr val="bg1"/>
                </a:solidFill>
                <a:effectLst>
                  <a:outerShdw blurRad="38100" dist="38100" dir="2700000" algn="tl">
                    <a:srgbClr val="000000">
                      <a:alpha val="43137"/>
                    </a:srgbClr>
                  </a:outerShdw>
                </a:effectLst>
                <a:latin typeface="+mn-lt"/>
                <a:cs typeface="+mn-cs"/>
              </a:rPr>
              <a:t>thực</a:t>
            </a:r>
            <a:r>
              <a:rPr lang="en-US" sz="2000" b="1" dirty="0">
                <a:solidFill>
                  <a:schemeClr val="bg1"/>
                </a:solidFill>
                <a:effectLst>
                  <a:outerShdw blurRad="38100" dist="38100" dir="2700000" algn="tl">
                    <a:srgbClr val="000000">
                      <a:alpha val="43137"/>
                    </a:srgbClr>
                  </a:outerShdw>
                </a:effectLst>
                <a:latin typeface="+mn-lt"/>
                <a:cs typeface="+mn-cs"/>
              </a:rPr>
              <a:t> </a:t>
            </a:r>
            <a:r>
              <a:rPr lang="en-US" sz="2000" b="1" dirty="0" err="1">
                <a:solidFill>
                  <a:schemeClr val="bg1"/>
                </a:solidFill>
                <a:effectLst>
                  <a:outerShdw blurRad="38100" dist="38100" dir="2700000" algn="tl">
                    <a:srgbClr val="000000">
                      <a:alpha val="43137"/>
                    </a:srgbClr>
                  </a:outerShdw>
                </a:effectLst>
                <a:latin typeface="+mn-lt"/>
                <a:cs typeface="+mn-cs"/>
              </a:rPr>
              <a:t>hiện</a:t>
            </a:r>
            <a:r>
              <a:rPr lang="en-US" sz="2000" b="1" dirty="0">
                <a:solidFill>
                  <a:schemeClr val="bg1"/>
                </a:solidFill>
                <a:effectLst>
                  <a:outerShdw blurRad="38100" dist="38100" dir="2700000" algn="tl">
                    <a:srgbClr val="000000">
                      <a:alpha val="43137"/>
                    </a:srgbClr>
                  </a:outerShdw>
                </a:effectLst>
                <a:latin typeface="+mn-lt"/>
                <a:cs typeface="+mn-cs"/>
              </a:rPr>
              <a:t> </a:t>
            </a:r>
            <a:endParaRPr lang="en-US" sz="2000" dirty="0">
              <a:solidFill>
                <a:schemeClr val="bg1"/>
              </a:solidFill>
              <a:effectLst>
                <a:outerShdw blurRad="38100" dist="38100" dir="2700000" algn="tl">
                  <a:srgbClr val="000000">
                    <a:alpha val="43137"/>
                  </a:srgbClr>
                </a:outerShdw>
              </a:effectLst>
              <a:latin typeface="+mn-lt"/>
              <a:cs typeface="+mn-cs"/>
            </a:endParaRPr>
          </a:p>
        </p:txBody>
      </p:sp>
      <p:sp>
        <p:nvSpPr>
          <p:cNvPr id="84008" name="Action Button: Home 3">
            <a:hlinkClick r:id="rId2" action="ppaction://hlinksldjump" highlightClick="1"/>
          </p:cNvPr>
          <p:cNvSpPr>
            <a:spLocks noChangeArrowheads="1"/>
          </p:cNvSpPr>
          <p:nvPr/>
        </p:nvSpPr>
        <p:spPr bwMode="auto">
          <a:xfrm>
            <a:off x="8458200" y="6172200"/>
            <a:ext cx="457200" cy="304800"/>
          </a:xfrm>
          <a:prstGeom prst="actionButtonHome">
            <a:avLst/>
          </a:prstGeom>
          <a:solidFill>
            <a:schemeClr val="accent1"/>
          </a:solidFill>
          <a:ln w="9525" algn="ctr">
            <a:solidFill>
              <a:schemeClr val="tx1"/>
            </a:solidFill>
            <a:round/>
            <a:headEnd/>
            <a:tailEnd/>
          </a:ln>
        </p:spPr>
        <p:txBody>
          <a:bodyPr/>
          <a:lstStyle/>
          <a:p>
            <a:pPr defTabSz="957263"/>
            <a:endParaRPr lang="en-US" sz="190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286000" y="152400"/>
            <a:ext cx="4800600" cy="677108"/>
          </a:xfrm>
          <a:prstGeom prst="rect">
            <a:avLst/>
          </a:prstGeom>
          <a:noFill/>
        </p:spPr>
        <p:txBody>
          <a:bodyPr>
            <a:spAutoFit/>
          </a:bodyPr>
          <a:lstStyle/>
          <a:p>
            <a:pPr fontAlgn="auto">
              <a:spcBef>
                <a:spcPts val="0"/>
              </a:spcBef>
              <a:spcAft>
                <a:spcPts val="0"/>
              </a:spcAft>
              <a:defRPr/>
            </a:pPr>
            <a:r>
              <a:rPr lang="en-US" sz="2000" b="1" dirty="0">
                <a:solidFill>
                  <a:schemeClr val="bg1"/>
                </a:solidFill>
                <a:effectLst>
                  <a:outerShdw blurRad="38100" dist="38100" dir="2700000" algn="tl">
                    <a:srgbClr val="000000">
                      <a:alpha val="43137"/>
                    </a:srgbClr>
                  </a:outerShdw>
                </a:effectLst>
                <a:latin typeface="+mn-lt"/>
                <a:cs typeface="Times New Roman" pitchFamily="18" charset="0"/>
              </a:rPr>
              <a:t> NHIỆM VỤ VÀ GIẢI PHÁP</a:t>
            </a:r>
          </a:p>
          <a:p>
            <a:pPr fontAlgn="auto">
              <a:spcBef>
                <a:spcPts val="0"/>
              </a:spcBef>
              <a:spcAft>
                <a:spcPts val="0"/>
              </a:spcAft>
              <a:defRPr/>
            </a:pPr>
            <a:endParaRPr lang="en-US"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grpSp>
        <p:nvGrpSpPr>
          <p:cNvPr id="21506" name="Group 7"/>
          <p:cNvGrpSpPr>
            <a:grpSpLocks/>
          </p:cNvGrpSpPr>
          <p:nvPr/>
        </p:nvGrpSpPr>
        <p:grpSpPr bwMode="auto">
          <a:xfrm>
            <a:off x="555625" y="1266825"/>
            <a:ext cx="1806575" cy="2314575"/>
            <a:chOff x="457200" y="1239996"/>
            <a:chExt cx="2177144" cy="2804886"/>
          </a:xfrm>
        </p:grpSpPr>
        <p:sp>
          <p:nvSpPr>
            <p:cNvPr id="7" name="Rectangle 6"/>
            <p:cNvSpPr/>
            <p:nvPr/>
          </p:nvSpPr>
          <p:spPr>
            <a:xfrm>
              <a:off x="457200" y="1239996"/>
              <a:ext cx="2177144" cy="2804886"/>
            </a:xfrm>
            <a:prstGeom prst="rect">
              <a:avLst/>
            </a:prstGeom>
            <a:solidFill>
              <a:schemeClr val="bg1"/>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Rectangle 7"/>
            <p:cNvSpPr/>
            <p:nvPr/>
          </p:nvSpPr>
          <p:spPr>
            <a:xfrm>
              <a:off x="535639" y="1293862"/>
              <a:ext cx="2020267" cy="2695231"/>
            </a:xfrm>
            <a:prstGeom prst="rect">
              <a:avLst/>
            </a:prstGeom>
            <a:noFill/>
            <a:ln w="19050">
              <a:solidFill>
                <a:schemeClr val="accent2">
                  <a:lumMod val="60000"/>
                  <a:lumOff val="40000"/>
                </a:schemeClr>
              </a:solidFill>
              <a:prstDash val="dash"/>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9" name="Group 6"/>
          <p:cNvGrpSpPr>
            <a:grpSpLocks/>
          </p:cNvGrpSpPr>
          <p:nvPr/>
        </p:nvGrpSpPr>
        <p:grpSpPr bwMode="auto">
          <a:xfrm flipV="1">
            <a:off x="428625" y="1439116"/>
            <a:ext cx="1609626" cy="469936"/>
            <a:chOff x="4763053" y="2429435"/>
            <a:chExt cx="2840865" cy="833718"/>
          </a:xfrm>
          <a:solidFill>
            <a:srgbClr val="00CC00"/>
          </a:solidFill>
        </p:grpSpPr>
        <p:sp>
          <p:nvSpPr>
            <p:cNvPr id="10" name="Freeform 9">
              <a:hlinkClick r:id="rId2" action="ppaction://hlinksldjump"/>
            </p:cNvPr>
            <p:cNvSpPr/>
            <p:nvPr/>
          </p:nvSpPr>
          <p:spPr bwMode="gray">
            <a:xfrm>
              <a:off x="4770794" y="2429435"/>
              <a:ext cx="2833124" cy="768967"/>
            </a:xfrm>
            <a:custGeom>
              <a:avLst/>
              <a:gdLst>
                <a:gd name="connsiteX0" fmla="*/ 0 w 1205789"/>
                <a:gd name="connsiteY0" fmla="*/ 0 h 404774"/>
                <a:gd name="connsiteX1" fmla="*/ 1003402 w 1205789"/>
                <a:gd name="connsiteY1" fmla="*/ 0 h 404774"/>
                <a:gd name="connsiteX2" fmla="*/ 1205789 w 1205789"/>
                <a:gd name="connsiteY2" fmla="*/ 202387 h 404774"/>
                <a:gd name="connsiteX3" fmla="*/ 1003402 w 1205789"/>
                <a:gd name="connsiteY3" fmla="*/ 404774 h 404774"/>
                <a:gd name="connsiteX4" fmla="*/ 0 w 1205789"/>
                <a:gd name="connsiteY4" fmla="*/ 404774 h 404774"/>
                <a:gd name="connsiteX5" fmla="*/ 0 w 1205789"/>
                <a:gd name="connsiteY5" fmla="*/ 0 h 404774"/>
                <a:gd name="connsiteX0" fmla="*/ 7314 w 1213103"/>
                <a:gd name="connsiteY0" fmla="*/ 0 h 404774"/>
                <a:gd name="connsiteX1" fmla="*/ 1010716 w 1213103"/>
                <a:gd name="connsiteY1" fmla="*/ 0 h 404774"/>
                <a:gd name="connsiteX2" fmla="*/ 1213103 w 1213103"/>
                <a:gd name="connsiteY2" fmla="*/ 202387 h 404774"/>
                <a:gd name="connsiteX3" fmla="*/ 1010716 w 1213103"/>
                <a:gd name="connsiteY3" fmla="*/ 404774 h 404774"/>
                <a:gd name="connsiteX4" fmla="*/ 7314 w 1213103"/>
                <a:gd name="connsiteY4" fmla="*/ 404774 h 404774"/>
                <a:gd name="connsiteX5" fmla="*/ 0 w 1213103"/>
                <a:gd name="connsiteY5" fmla="*/ 131673 h 404774"/>
                <a:gd name="connsiteX6" fmla="*/ 7314 w 1213103"/>
                <a:gd name="connsiteY6" fmla="*/ 0 h 404774"/>
                <a:gd name="connsiteX0" fmla="*/ 89610 w 1295399"/>
                <a:gd name="connsiteY0" fmla="*/ 0 h 404774"/>
                <a:gd name="connsiteX1" fmla="*/ 1093012 w 1295399"/>
                <a:gd name="connsiteY1" fmla="*/ 0 h 404774"/>
                <a:gd name="connsiteX2" fmla="*/ 1295399 w 1295399"/>
                <a:gd name="connsiteY2" fmla="*/ 202387 h 404774"/>
                <a:gd name="connsiteX3" fmla="*/ 1093012 w 1295399"/>
                <a:gd name="connsiteY3" fmla="*/ 404774 h 404774"/>
                <a:gd name="connsiteX4" fmla="*/ 89610 w 1295399"/>
                <a:gd name="connsiteY4" fmla="*/ 404774 h 404774"/>
                <a:gd name="connsiteX5" fmla="*/ 0 w 1295399"/>
                <a:gd name="connsiteY5" fmla="*/ 99974 h 404774"/>
                <a:gd name="connsiteX6" fmla="*/ 89610 w 1295399"/>
                <a:gd name="connsiteY6" fmla="*/ 0 h 404774"/>
                <a:gd name="connsiteX0" fmla="*/ 89610 w 1295399"/>
                <a:gd name="connsiteY0" fmla="*/ 0 h 404774"/>
                <a:gd name="connsiteX1" fmla="*/ 1093012 w 1295399"/>
                <a:gd name="connsiteY1" fmla="*/ 0 h 404774"/>
                <a:gd name="connsiteX2" fmla="*/ 1295399 w 1295399"/>
                <a:gd name="connsiteY2" fmla="*/ 202387 h 404774"/>
                <a:gd name="connsiteX3" fmla="*/ 1093012 w 1295399"/>
                <a:gd name="connsiteY3" fmla="*/ 404774 h 404774"/>
                <a:gd name="connsiteX4" fmla="*/ 89610 w 1295399"/>
                <a:gd name="connsiteY4" fmla="*/ 404774 h 404774"/>
                <a:gd name="connsiteX5" fmla="*/ 60350 w 1295399"/>
                <a:gd name="connsiteY5" fmla="*/ 299923 h 404774"/>
                <a:gd name="connsiteX6" fmla="*/ 0 w 1295399"/>
                <a:gd name="connsiteY6" fmla="*/ 99974 h 404774"/>
                <a:gd name="connsiteX7" fmla="*/ 89610 w 1295399"/>
                <a:gd name="connsiteY7" fmla="*/ 0 h 4047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104497 w 1310286"/>
                <a:gd name="connsiteY0" fmla="*/ 0 h 480974"/>
                <a:gd name="connsiteX1" fmla="*/ 1107899 w 1310286"/>
                <a:gd name="connsiteY1" fmla="*/ 0 h 480974"/>
                <a:gd name="connsiteX2" fmla="*/ 1310286 w 1310286"/>
                <a:gd name="connsiteY2" fmla="*/ 202387 h 480974"/>
                <a:gd name="connsiteX3" fmla="*/ 1107899 w 1310286"/>
                <a:gd name="connsiteY3" fmla="*/ 404774 h 480974"/>
                <a:gd name="connsiteX4" fmla="*/ 104497 w 1310286"/>
                <a:gd name="connsiteY4" fmla="*/ 404774 h 480974"/>
                <a:gd name="connsiteX5" fmla="*/ 14887 w 1310286"/>
                <a:gd name="connsiteY5" fmla="*/ 480974 h 480974"/>
                <a:gd name="connsiteX6" fmla="*/ 14887 w 1310286"/>
                <a:gd name="connsiteY6" fmla="*/ 99974 h 480974"/>
                <a:gd name="connsiteX7" fmla="*/ 104497 w 1310286"/>
                <a:gd name="connsiteY7" fmla="*/ 0 h 480974"/>
                <a:gd name="connsiteX0" fmla="*/ 104497 w 1310286"/>
                <a:gd name="connsiteY0" fmla="*/ 0 h 480974"/>
                <a:gd name="connsiteX1" fmla="*/ 1107899 w 1310286"/>
                <a:gd name="connsiteY1" fmla="*/ 0 h 480974"/>
                <a:gd name="connsiteX2" fmla="*/ 1310286 w 1310286"/>
                <a:gd name="connsiteY2" fmla="*/ 202387 h 480974"/>
                <a:gd name="connsiteX3" fmla="*/ 1107899 w 1310286"/>
                <a:gd name="connsiteY3" fmla="*/ 404774 h 480974"/>
                <a:gd name="connsiteX4" fmla="*/ 104497 w 1310286"/>
                <a:gd name="connsiteY4" fmla="*/ 404774 h 480974"/>
                <a:gd name="connsiteX5" fmla="*/ 14887 w 1310286"/>
                <a:gd name="connsiteY5" fmla="*/ 480974 h 480974"/>
                <a:gd name="connsiteX6" fmla="*/ 14887 w 1310286"/>
                <a:gd name="connsiteY6" fmla="*/ 99974 h 480974"/>
                <a:gd name="connsiteX7" fmla="*/ 104497 w 1310286"/>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2367 h 483341"/>
                <a:gd name="connsiteX1" fmla="*/ 1093012 w 1295399"/>
                <a:gd name="connsiteY1" fmla="*/ 2367 h 483341"/>
                <a:gd name="connsiteX2" fmla="*/ 1295399 w 1295399"/>
                <a:gd name="connsiteY2" fmla="*/ 204754 h 483341"/>
                <a:gd name="connsiteX3" fmla="*/ 1093012 w 1295399"/>
                <a:gd name="connsiteY3" fmla="*/ 407141 h 483341"/>
                <a:gd name="connsiteX4" fmla="*/ 89610 w 1295399"/>
                <a:gd name="connsiteY4" fmla="*/ 407141 h 483341"/>
                <a:gd name="connsiteX5" fmla="*/ 0 w 1295399"/>
                <a:gd name="connsiteY5" fmla="*/ 483341 h 483341"/>
                <a:gd name="connsiteX6" fmla="*/ 0 w 1295399"/>
                <a:gd name="connsiteY6" fmla="*/ 102341 h 483341"/>
                <a:gd name="connsiteX7" fmla="*/ 89610 w 1295399"/>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03929 w 1309718"/>
                <a:gd name="connsiteY4" fmla="*/ 404774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94046 w 1309718"/>
                <a:gd name="connsiteY0" fmla="*/ 2367 h 483679"/>
                <a:gd name="connsiteX1" fmla="*/ 1107331 w 1309718"/>
                <a:gd name="connsiteY1" fmla="*/ 2705 h 483679"/>
                <a:gd name="connsiteX2" fmla="*/ 1309718 w 1309718"/>
                <a:gd name="connsiteY2" fmla="*/ 205092 h 483679"/>
                <a:gd name="connsiteX3" fmla="*/ 1107331 w 1309718"/>
                <a:gd name="connsiteY3" fmla="*/ 407479 h 483679"/>
                <a:gd name="connsiteX4" fmla="*/ 137051 w 1309718"/>
                <a:gd name="connsiteY4" fmla="*/ 413144 h 483679"/>
                <a:gd name="connsiteX5" fmla="*/ 14319 w 1309718"/>
                <a:gd name="connsiteY5" fmla="*/ 483679 h 483679"/>
                <a:gd name="connsiteX6" fmla="*/ 14319 w 1309718"/>
                <a:gd name="connsiteY6" fmla="*/ 102679 h 483679"/>
                <a:gd name="connsiteX7" fmla="*/ 94046 w 1309718"/>
                <a:gd name="connsiteY7" fmla="*/ 2367 h 483679"/>
                <a:gd name="connsiteX0" fmla="*/ 94046 w 1309718"/>
                <a:gd name="connsiteY0" fmla="*/ 0 h 481312"/>
                <a:gd name="connsiteX1" fmla="*/ 1107331 w 1309718"/>
                <a:gd name="connsiteY1" fmla="*/ 338 h 481312"/>
                <a:gd name="connsiteX2" fmla="*/ 1309718 w 1309718"/>
                <a:gd name="connsiteY2" fmla="*/ 202725 h 481312"/>
                <a:gd name="connsiteX3" fmla="*/ 1107331 w 1309718"/>
                <a:gd name="connsiteY3" fmla="*/ 405112 h 481312"/>
                <a:gd name="connsiteX4" fmla="*/ 137051 w 1309718"/>
                <a:gd name="connsiteY4" fmla="*/ 410777 h 481312"/>
                <a:gd name="connsiteX5" fmla="*/ 14319 w 1309718"/>
                <a:gd name="connsiteY5" fmla="*/ 481312 h 481312"/>
                <a:gd name="connsiteX6" fmla="*/ 14319 w 1309718"/>
                <a:gd name="connsiteY6" fmla="*/ 100312 h 481312"/>
                <a:gd name="connsiteX7" fmla="*/ 94046 w 1309718"/>
                <a:gd name="connsiteY7" fmla="*/ 0 h 481312"/>
                <a:gd name="connsiteX0" fmla="*/ 94046 w 1309718"/>
                <a:gd name="connsiteY0" fmla="*/ 11030 h 492342"/>
                <a:gd name="connsiteX1" fmla="*/ 1107331 w 1309718"/>
                <a:gd name="connsiteY1" fmla="*/ 11368 h 492342"/>
                <a:gd name="connsiteX2" fmla="*/ 1309718 w 1309718"/>
                <a:gd name="connsiteY2" fmla="*/ 213755 h 492342"/>
                <a:gd name="connsiteX3" fmla="*/ 1107331 w 1309718"/>
                <a:gd name="connsiteY3" fmla="*/ 416142 h 492342"/>
                <a:gd name="connsiteX4" fmla="*/ 137051 w 1309718"/>
                <a:gd name="connsiteY4" fmla="*/ 421807 h 492342"/>
                <a:gd name="connsiteX5" fmla="*/ 14319 w 1309718"/>
                <a:gd name="connsiteY5" fmla="*/ 492342 h 492342"/>
                <a:gd name="connsiteX6" fmla="*/ 14319 w 1309718"/>
                <a:gd name="connsiteY6" fmla="*/ 111342 h 492342"/>
                <a:gd name="connsiteX7" fmla="*/ 94046 w 1309718"/>
                <a:gd name="connsiteY7" fmla="*/ 11030 h 492342"/>
                <a:gd name="connsiteX0" fmla="*/ 94046 w 1309718"/>
                <a:gd name="connsiteY0" fmla="*/ 0 h 481312"/>
                <a:gd name="connsiteX1" fmla="*/ 1107331 w 1309718"/>
                <a:gd name="connsiteY1" fmla="*/ 338 h 481312"/>
                <a:gd name="connsiteX2" fmla="*/ 1309718 w 1309718"/>
                <a:gd name="connsiteY2" fmla="*/ 202725 h 481312"/>
                <a:gd name="connsiteX3" fmla="*/ 1107331 w 1309718"/>
                <a:gd name="connsiteY3" fmla="*/ 405112 h 481312"/>
                <a:gd name="connsiteX4" fmla="*/ 137051 w 1309718"/>
                <a:gd name="connsiteY4" fmla="*/ 410777 h 481312"/>
                <a:gd name="connsiteX5" fmla="*/ 14319 w 1309718"/>
                <a:gd name="connsiteY5" fmla="*/ 481312 h 481312"/>
                <a:gd name="connsiteX6" fmla="*/ 14319 w 1309718"/>
                <a:gd name="connsiteY6" fmla="*/ 100312 h 481312"/>
                <a:gd name="connsiteX7" fmla="*/ 94046 w 1309718"/>
                <a:gd name="connsiteY7" fmla="*/ 0 h 481312"/>
                <a:gd name="connsiteX0" fmla="*/ 94046 w 1309718"/>
                <a:gd name="connsiteY0" fmla="*/ 0 h 481312"/>
                <a:gd name="connsiteX1" fmla="*/ 1107331 w 1309718"/>
                <a:gd name="connsiteY1" fmla="*/ 338 h 481312"/>
                <a:gd name="connsiteX2" fmla="*/ 1309718 w 1309718"/>
                <a:gd name="connsiteY2" fmla="*/ 202725 h 481312"/>
                <a:gd name="connsiteX3" fmla="*/ 1107331 w 1309718"/>
                <a:gd name="connsiteY3" fmla="*/ 405112 h 481312"/>
                <a:gd name="connsiteX4" fmla="*/ 137051 w 1309718"/>
                <a:gd name="connsiteY4" fmla="*/ 410777 h 481312"/>
                <a:gd name="connsiteX5" fmla="*/ 14319 w 1309718"/>
                <a:gd name="connsiteY5" fmla="*/ 481312 h 481312"/>
                <a:gd name="connsiteX6" fmla="*/ 14319 w 1309718"/>
                <a:gd name="connsiteY6" fmla="*/ 100312 h 481312"/>
                <a:gd name="connsiteX7" fmla="*/ 94046 w 1309718"/>
                <a:gd name="connsiteY7" fmla="*/ 0 h 481312"/>
                <a:gd name="connsiteX0" fmla="*/ 81513 w 1297185"/>
                <a:gd name="connsiteY0" fmla="*/ 0 h 481312"/>
                <a:gd name="connsiteX1" fmla="*/ 1094798 w 1297185"/>
                <a:gd name="connsiteY1" fmla="*/ 338 h 481312"/>
                <a:gd name="connsiteX2" fmla="*/ 1297185 w 1297185"/>
                <a:gd name="connsiteY2" fmla="*/ 202725 h 481312"/>
                <a:gd name="connsiteX3" fmla="*/ 1094798 w 1297185"/>
                <a:gd name="connsiteY3" fmla="*/ 405112 h 481312"/>
                <a:gd name="connsiteX4" fmla="*/ 124518 w 1297185"/>
                <a:gd name="connsiteY4" fmla="*/ 410777 h 481312"/>
                <a:gd name="connsiteX5" fmla="*/ 1786 w 1297185"/>
                <a:gd name="connsiteY5" fmla="*/ 481312 h 481312"/>
                <a:gd name="connsiteX6" fmla="*/ 1786 w 1297185"/>
                <a:gd name="connsiteY6" fmla="*/ 100312 h 481312"/>
                <a:gd name="connsiteX7" fmla="*/ 81513 w 1297185"/>
                <a:gd name="connsiteY7" fmla="*/ 0 h 481312"/>
                <a:gd name="connsiteX0" fmla="*/ 79727 w 1295399"/>
                <a:gd name="connsiteY0" fmla="*/ 0 h 481312"/>
                <a:gd name="connsiteX1" fmla="*/ 1093012 w 1295399"/>
                <a:gd name="connsiteY1" fmla="*/ 338 h 481312"/>
                <a:gd name="connsiteX2" fmla="*/ 1295399 w 1295399"/>
                <a:gd name="connsiteY2" fmla="*/ 202725 h 481312"/>
                <a:gd name="connsiteX3" fmla="*/ 1093012 w 1295399"/>
                <a:gd name="connsiteY3" fmla="*/ 405112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302292"/>
                <a:gd name="connsiteY0" fmla="*/ 0 h 481312"/>
                <a:gd name="connsiteX1" fmla="*/ 1134372 w 1302292"/>
                <a:gd name="connsiteY1" fmla="*/ 1301 h 481312"/>
                <a:gd name="connsiteX2" fmla="*/ 1295399 w 1302292"/>
                <a:gd name="connsiteY2" fmla="*/ 202725 h 481312"/>
                <a:gd name="connsiteX3" fmla="*/ 1093012 w 1302292"/>
                <a:gd name="connsiteY3" fmla="*/ 405112 h 481312"/>
                <a:gd name="connsiteX4" fmla="*/ 122732 w 1302292"/>
                <a:gd name="connsiteY4" fmla="*/ 410777 h 481312"/>
                <a:gd name="connsiteX5" fmla="*/ 0 w 1302292"/>
                <a:gd name="connsiteY5" fmla="*/ 481312 h 481312"/>
                <a:gd name="connsiteX6" fmla="*/ 0 w 1302292"/>
                <a:gd name="connsiteY6" fmla="*/ 100312 h 481312"/>
                <a:gd name="connsiteX7" fmla="*/ 79727 w 1302292"/>
                <a:gd name="connsiteY7" fmla="*/ 0 h 481312"/>
                <a:gd name="connsiteX0" fmla="*/ 79727 w 1295608"/>
                <a:gd name="connsiteY0" fmla="*/ 0 h 481312"/>
                <a:gd name="connsiteX1" fmla="*/ 1134372 w 1295608"/>
                <a:gd name="connsiteY1" fmla="*/ 1301 h 481312"/>
                <a:gd name="connsiteX2" fmla="*/ 1295399 w 1295608"/>
                <a:gd name="connsiteY2" fmla="*/ 202725 h 481312"/>
                <a:gd name="connsiteX3" fmla="*/ 1133118 w 1295608"/>
                <a:gd name="connsiteY3" fmla="*/ 405112 h 481312"/>
                <a:gd name="connsiteX4" fmla="*/ 122732 w 1295608"/>
                <a:gd name="connsiteY4" fmla="*/ 410777 h 481312"/>
                <a:gd name="connsiteX5" fmla="*/ 0 w 1295608"/>
                <a:gd name="connsiteY5" fmla="*/ 481312 h 481312"/>
                <a:gd name="connsiteX6" fmla="*/ 0 w 1295608"/>
                <a:gd name="connsiteY6" fmla="*/ 100312 h 481312"/>
                <a:gd name="connsiteX7" fmla="*/ 79727 w 1295608"/>
                <a:gd name="connsiteY7" fmla="*/ 0 h 481312"/>
                <a:gd name="connsiteX0" fmla="*/ 79727 w 1295399"/>
                <a:gd name="connsiteY0" fmla="*/ 0 h 481312"/>
                <a:gd name="connsiteX1" fmla="*/ 1134372 w 1295399"/>
                <a:gd name="connsiteY1" fmla="*/ 1301 h 481312"/>
                <a:gd name="connsiteX2" fmla="*/ 1295399 w 1295399"/>
                <a:gd name="connsiteY2" fmla="*/ 202725 h 481312"/>
                <a:gd name="connsiteX3" fmla="*/ 1133118 w 1295399"/>
                <a:gd name="connsiteY3" fmla="*/ 405112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295399"/>
                <a:gd name="connsiteY0" fmla="*/ 0 h 481312"/>
                <a:gd name="connsiteX1" fmla="*/ 1134372 w 1295399"/>
                <a:gd name="connsiteY1" fmla="*/ 1301 h 481312"/>
                <a:gd name="connsiteX2" fmla="*/ 1295399 w 1295399"/>
                <a:gd name="connsiteY2" fmla="*/ 202725 h 481312"/>
                <a:gd name="connsiteX3" fmla="*/ 1133118 w 1295399"/>
                <a:gd name="connsiteY3" fmla="*/ 405112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295399"/>
                <a:gd name="connsiteY0" fmla="*/ 0 h 481312"/>
                <a:gd name="connsiteX1" fmla="*/ 1134372 w 1295399"/>
                <a:gd name="connsiteY1" fmla="*/ 1301 h 481312"/>
                <a:gd name="connsiteX2" fmla="*/ 1295399 w 1295399"/>
                <a:gd name="connsiteY2" fmla="*/ 202725 h 481312"/>
                <a:gd name="connsiteX3" fmla="*/ 1165078 w 1295399"/>
                <a:gd name="connsiteY3" fmla="*/ 406074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295399"/>
                <a:gd name="connsiteY0" fmla="*/ 0 h 481312"/>
                <a:gd name="connsiteX1" fmla="*/ 1156305 w 1295399"/>
                <a:gd name="connsiteY1" fmla="*/ 6114 h 481312"/>
                <a:gd name="connsiteX2" fmla="*/ 1295399 w 1295399"/>
                <a:gd name="connsiteY2" fmla="*/ 202725 h 481312"/>
                <a:gd name="connsiteX3" fmla="*/ 1165078 w 1295399"/>
                <a:gd name="connsiteY3" fmla="*/ 406074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95399" h="481312">
                  <a:moveTo>
                    <a:pt x="79727" y="0"/>
                  </a:moveTo>
                  <a:lnTo>
                    <a:pt x="1156305" y="6114"/>
                  </a:lnTo>
                  <a:lnTo>
                    <a:pt x="1295399" y="202725"/>
                  </a:lnTo>
                  <a:lnTo>
                    <a:pt x="1165078" y="406074"/>
                  </a:lnTo>
                  <a:lnTo>
                    <a:pt x="122732" y="410777"/>
                  </a:lnTo>
                  <a:cubicBezTo>
                    <a:pt x="78235" y="412895"/>
                    <a:pt x="11453" y="402374"/>
                    <a:pt x="0" y="481312"/>
                  </a:cubicBezTo>
                  <a:lnTo>
                    <a:pt x="0" y="100312"/>
                  </a:lnTo>
                  <a:cubicBezTo>
                    <a:pt x="721" y="14824"/>
                    <a:pt x="31644" y="5334"/>
                    <a:pt x="79727" y="0"/>
                  </a:cubicBezTo>
                  <a:close/>
                </a:path>
              </a:pathLst>
            </a:custGeom>
            <a:grpFill/>
            <a:ln>
              <a:noFill/>
            </a:ln>
            <a:effectLst/>
            <a:scene3d>
              <a:camera prst="orthographicFront">
                <a:rot lat="0" lon="0" rev="0"/>
              </a:camera>
              <a:lightRig rig="threePt" dir="t"/>
            </a:scene3d>
            <a:sp3d prstMaterial="plastic">
              <a:bevelT w="57150" h="57150"/>
            </a:sp3d>
          </p:spPr>
          <p:style>
            <a:lnRef idx="0">
              <a:schemeClr val="accent4"/>
            </a:lnRef>
            <a:fillRef idx="3">
              <a:schemeClr val="accent4"/>
            </a:fillRef>
            <a:effectRef idx="3">
              <a:schemeClr val="accent4"/>
            </a:effectRef>
            <a:fontRef idx="minor">
              <a:schemeClr val="lt1"/>
            </a:fontRef>
          </p:style>
          <p:txBody>
            <a:bodyPr anchor="ctr"/>
            <a:lstStyle/>
            <a:p>
              <a:pPr algn="ctr" fontAlgn="auto">
                <a:spcBef>
                  <a:spcPts val="0"/>
                </a:spcBef>
                <a:spcAft>
                  <a:spcPts val="0"/>
                </a:spcAft>
                <a:defRPr/>
              </a:pPr>
              <a:endParaRPr lang="en-US" dirty="0"/>
            </a:p>
          </p:txBody>
        </p:sp>
        <p:sp>
          <p:nvSpPr>
            <p:cNvPr id="11" name="Pie 10"/>
            <p:cNvSpPr/>
            <p:nvPr/>
          </p:nvSpPr>
          <p:spPr bwMode="gray">
            <a:xfrm>
              <a:off x="4763053" y="3083859"/>
              <a:ext cx="304685" cy="179294"/>
            </a:xfrm>
            <a:prstGeom prst="pie">
              <a:avLst>
                <a:gd name="adj1" fmla="val 5429925"/>
                <a:gd name="adj2" fmla="val 1620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solidFill>
                  <a:schemeClr val="tx1"/>
                </a:solidFill>
              </a:endParaRPr>
            </a:p>
          </p:txBody>
        </p:sp>
      </p:grpSp>
      <p:sp>
        <p:nvSpPr>
          <p:cNvPr id="27" name="TextBox 26"/>
          <p:cNvSpPr txBox="1"/>
          <p:nvPr/>
        </p:nvSpPr>
        <p:spPr>
          <a:xfrm>
            <a:off x="928688" y="1509713"/>
            <a:ext cx="469900" cy="400050"/>
          </a:xfrm>
          <a:prstGeom prst="rect">
            <a:avLst/>
          </a:prstGeom>
          <a:noFill/>
        </p:spPr>
        <p:txBody>
          <a:bodyPr wrap="none" anchor="ctr">
            <a:spAutoFit/>
          </a:bodyPr>
          <a:lstStyle/>
          <a:p>
            <a:pPr fontAlgn="auto">
              <a:spcBef>
                <a:spcPts val="0"/>
              </a:spcBef>
              <a:spcAft>
                <a:spcPts val="0"/>
              </a:spcAft>
              <a:defRPr/>
            </a:pPr>
            <a:r>
              <a:rPr lang="en-US" sz="2000" b="1" dirty="0">
                <a:solidFill>
                  <a:schemeClr val="bg1"/>
                </a:solidFill>
                <a:effectLst>
                  <a:outerShdw blurRad="38100" dist="38100" dir="2700000" algn="tl">
                    <a:srgbClr val="000000">
                      <a:alpha val="43137"/>
                    </a:srgbClr>
                  </a:outerShdw>
                </a:effectLst>
                <a:cs typeface="+mn-cs"/>
              </a:rPr>
              <a:t>01</a:t>
            </a:r>
          </a:p>
        </p:txBody>
      </p:sp>
      <p:grpSp>
        <p:nvGrpSpPr>
          <p:cNvPr id="21509" name="Group 7"/>
          <p:cNvGrpSpPr>
            <a:grpSpLocks/>
          </p:cNvGrpSpPr>
          <p:nvPr/>
        </p:nvGrpSpPr>
        <p:grpSpPr bwMode="auto">
          <a:xfrm>
            <a:off x="3527425" y="1266825"/>
            <a:ext cx="1806575" cy="2314575"/>
            <a:chOff x="457200" y="1239996"/>
            <a:chExt cx="2177144" cy="2804886"/>
          </a:xfrm>
        </p:grpSpPr>
        <p:sp>
          <p:nvSpPr>
            <p:cNvPr id="31" name="Rectangle 30"/>
            <p:cNvSpPr/>
            <p:nvPr/>
          </p:nvSpPr>
          <p:spPr>
            <a:xfrm>
              <a:off x="457200" y="1239996"/>
              <a:ext cx="2177144" cy="2804886"/>
            </a:xfrm>
            <a:prstGeom prst="rect">
              <a:avLst/>
            </a:prstGeom>
            <a:solidFill>
              <a:schemeClr val="bg1"/>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2" name="Rectangle 31"/>
            <p:cNvSpPr/>
            <p:nvPr/>
          </p:nvSpPr>
          <p:spPr>
            <a:xfrm>
              <a:off x="535639" y="1293862"/>
              <a:ext cx="2020267" cy="2695231"/>
            </a:xfrm>
            <a:prstGeom prst="rect">
              <a:avLst/>
            </a:prstGeom>
            <a:noFill/>
            <a:ln w="19050">
              <a:solidFill>
                <a:schemeClr val="accent2">
                  <a:lumMod val="60000"/>
                  <a:lumOff val="40000"/>
                </a:schemeClr>
              </a:solidFill>
              <a:prstDash val="dash"/>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21510" name="Group 6"/>
          <p:cNvGrpSpPr>
            <a:grpSpLocks/>
          </p:cNvGrpSpPr>
          <p:nvPr/>
        </p:nvGrpSpPr>
        <p:grpSpPr bwMode="auto">
          <a:xfrm flipV="1">
            <a:off x="3400425" y="1439863"/>
            <a:ext cx="1609725" cy="469900"/>
            <a:chOff x="4763053" y="2429435"/>
            <a:chExt cx="2840865" cy="833718"/>
          </a:xfrm>
        </p:grpSpPr>
        <p:sp>
          <p:nvSpPr>
            <p:cNvPr id="34" name="Freeform 33">
              <a:hlinkClick r:id="rId3" action="ppaction://hlinksldjump"/>
            </p:cNvPr>
            <p:cNvSpPr/>
            <p:nvPr/>
          </p:nvSpPr>
          <p:spPr bwMode="gray">
            <a:xfrm>
              <a:off x="4770794" y="2429435"/>
              <a:ext cx="2833124" cy="768967"/>
            </a:xfrm>
            <a:custGeom>
              <a:avLst/>
              <a:gdLst>
                <a:gd name="connsiteX0" fmla="*/ 0 w 1205789"/>
                <a:gd name="connsiteY0" fmla="*/ 0 h 404774"/>
                <a:gd name="connsiteX1" fmla="*/ 1003402 w 1205789"/>
                <a:gd name="connsiteY1" fmla="*/ 0 h 404774"/>
                <a:gd name="connsiteX2" fmla="*/ 1205789 w 1205789"/>
                <a:gd name="connsiteY2" fmla="*/ 202387 h 404774"/>
                <a:gd name="connsiteX3" fmla="*/ 1003402 w 1205789"/>
                <a:gd name="connsiteY3" fmla="*/ 404774 h 404774"/>
                <a:gd name="connsiteX4" fmla="*/ 0 w 1205789"/>
                <a:gd name="connsiteY4" fmla="*/ 404774 h 404774"/>
                <a:gd name="connsiteX5" fmla="*/ 0 w 1205789"/>
                <a:gd name="connsiteY5" fmla="*/ 0 h 404774"/>
                <a:gd name="connsiteX0" fmla="*/ 7314 w 1213103"/>
                <a:gd name="connsiteY0" fmla="*/ 0 h 404774"/>
                <a:gd name="connsiteX1" fmla="*/ 1010716 w 1213103"/>
                <a:gd name="connsiteY1" fmla="*/ 0 h 404774"/>
                <a:gd name="connsiteX2" fmla="*/ 1213103 w 1213103"/>
                <a:gd name="connsiteY2" fmla="*/ 202387 h 404774"/>
                <a:gd name="connsiteX3" fmla="*/ 1010716 w 1213103"/>
                <a:gd name="connsiteY3" fmla="*/ 404774 h 404774"/>
                <a:gd name="connsiteX4" fmla="*/ 7314 w 1213103"/>
                <a:gd name="connsiteY4" fmla="*/ 404774 h 404774"/>
                <a:gd name="connsiteX5" fmla="*/ 0 w 1213103"/>
                <a:gd name="connsiteY5" fmla="*/ 131673 h 404774"/>
                <a:gd name="connsiteX6" fmla="*/ 7314 w 1213103"/>
                <a:gd name="connsiteY6" fmla="*/ 0 h 404774"/>
                <a:gd name="connsiteX0" fmla="*/ 89610 w 1295399"/>
                <a:gd name="connsiteY0" fmla="*/ 0 h 404774"/>
                <a:gd name="connsiteX1" fmla="*/ 1093012 w 1295399"/>
                <a:gd name="connsiteY1" fmla="*/ 0 h 404774"/>
                <a:gd name="connsiteX2" fmla="*/ 1295399 w 1295399"/>
                <a:gd name="connsiteY2" fmla="*/ 202387 h 404774"/>
                <a:gd name="connsiteX3" fmla="*/ 1093012 w 1295399"/>
                <a:gd name="connsiteY3" fmla="*/ 404774 h 404774"/>
                <a:gd name="connsiteX4" fmla="*/ 89610 w 1295399"/>
                <a:gd name="connsiteY4" fmla="*/ 404774 h 404774"/>
                <a:gd name="connsiteX5" fmla="*/ 0 w 1295399"/>
                <a:gd name="connsiteY5" fmla="*/ 99974 h 404774"/>
                <a:gd name="connsiteX6" fmla="*/ 89610 w 1295399"/>
                <a:gd name="connsiteY6" fmla="*/ 0 h 404774"/>
                <a:gd name="connsiteX0" fmla="*/ 89610 w 1295399"/>
                <a:gd name="connsiteY0" fmla="*/ 0 h 404774"/>
                <a:gd name="connsiteX1" fmla="*/ 1093012 w 1295399"/>
                <a:gd name="connsiteY1" fmla="*/ 0 h 404774"/>
                <a:gd name="connsiteX2" fmla="*/ 1295399 w 1295399"/>
                <a:gd name="connsiteY2" fmla="*/ 202387 h 404774"/>
                <a:gd name="connsiteX3" fmla="*/ 1093012 w 1295399"/>
                <a:gd name="connsiteY3" fmla="*/ 404774 h 404774"/>
                <a:gd name="connsiteX4" fmla="*/ 89610 w 1295399"/>
                <a:gd name="connsiteY4" fmla="*/ 404774 h 404774"/>
                <a:gd name="connsiteX5" fmla="*/ 60350 w 1295399"/>
                <a:gd name="connsiteY5" fmla="*/ 299923 h 404774"/>
                <a:gd name="connsiteX6" fmla="*/ 0 w 1295399"/>
                <a:gd name="connsiteY6" fmla="*/ 99974 h 404774"/>
                <a:gd name="connsiteX7" fmla="*/ 89610 w 1295399"/>
                <a:gd name="connsiteY7" fmla="*/ 0 h 4047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104497 w 1310286"/>
                <a:gd name="connsiteY0" fmla="*/ 0 h 480974"/>
                <a:gd name="connsiteX1" fmla="*/ 1107899 w 1310286"/>
                <a:gd name="connsiteY1" fmla="*/ 0 h 480974"/>
                <a:gd name="connsiteX2" fmla="*/ 1310286 w 1310286"/>
                <a:gd name="connsiteY2" fmla="*/ 202387 h 480974"/>
                <a:gd name="connsiteX3" fmla="*/ 1107899 w 1310286"/>
                <a:gd name="connsiteY3" fmla="*/ 404774 h 480974"/>
                <a:gd name="connsiteX4" fmla="*/ 104497 w 1310286"/>
                <a:gd name="connsiteY4" fmla="*/ 404774 h 480974"/>
                <a:gd name="connsiteX5" fmla="*/ 14887 w 1310286"/>
                <a:gd name="connsiteY5" fmla="*/ 480974 h 480974"/>
                <a:gd name="connsiteX6" fmla="*/ 14887 w 1310286"/>
                <a:gd name="connsiteY6" fmla="*/ 99974 h 480974"/>
                <a:gd name="connsiteX7" fmla="*/ 104497 w 1310286"/>
                <a:gd name="connsiteY7" fmla="*/ 0 h 480974"/>
                <a:gd name="connsiteX0" fmla="*/ 104497 w 1310286"/>
                <a:gd name="connsiteY0" fmla="*/ 0 h 480974"/>
                <a:gd name="connsiteX1" fmla="*/ 1107899 w 1310286"/>
                <a:gd name="connsiteY1" fmla="*/ 0 h 480974"/>
                <a:gd name="connsiteX2" fmla="*/ 1310286 w 1310286"/>
                <a:gd name="connsiteY2" fmla="*/ 202387 h 480974"/>
                <a:gd name="connsiteX3" fmla="*/ 1107899 w 1310286"/>
                <a:gd name="connsiteY3" fmla="*/ 404774 h 480974"/>
                <a:gd name="connsiteX4" fmla="*/ 104497 w 1310286"/>
                <a:gd name="connsiteY4" fmla="*/ 404774 h 480974"/>
                <a:gd name="connsiteX5" fmla="*/ 14887 w 1310286"/>
                <a:gd name="connsiteY5" fmla="*/ 480974 h 480974"/>
                <a:gd name="connsiteX6" fmla="*/ 14887 w 1310286"/>
                <a:gd name="connsiteY6" fmla="*/ 99974 h 480974"/>
                <a:gd name="connsiteX7" fmla="*/ 104497 w 1310286"/>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2367 h 483341"/>
                <a:gd name="connsiteX1" fmla="*/ 1093012 w 1295399"/>
                <a:gd name="connsiteY1" fmla="*/ 2367 h 483341"/>
                <a:gd name="connsiteX2" fmla="*/ 1295399 w 1295399"/>
                <a:gd name="connsiteY2" fmla="*/ 204754 h 483341"/>
                <a:gd name="connsiteX3" fmla="*/ 1093012 w 1295399"/>
                <a:gd name="connsiteY3" fmla="*/ 407141 h 483341"/>
                <a:gd name="connsiteX4" fmla="*/ 89610 w 1295399"/>
                <a:gd name="connsiteY4" fmla="*/ 407141 h 483341"/>
                <a:gd name="connsiteX5" fmla="*/ 0 w 1295399"/>
                <a:gd name="connsiteY5" fmla="*/ 483341 h 483341"/>
                <a:gd name="connsiteX6" fmla="*/ 0 w 1295399"/>
                <a:gd name="connsiteY6" fmla="*/ 102341 h 483341"/>
                <a:gd name="connsiteX7" fmla="*/ 89610 w 1295399"/>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03929 w 1309718"/>
                <a:gd name="connsiteY4" fmla="*/ 404774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94046 w 1309718"/>
                <a:gd name="connsiteY0" fmla="*/ 2367 h 483679"/>
                <a:gd name="connsiteX1" fmla="*/ 1107331 w 1309718"/>
                <a:gd name="connsiteY1" fmla="*/ 2705 h 483679"/>
                <a:gd name="connsiteX2" fmla="*/ 1309718 w 1309718"/>
                <a:gd name="connsiteY2" fmla="*/ 205092 h 483679"/>
                <a:gd name="connsiteX3" fmla="*/ 1107331 w 1309718"/>
                <a:gd name="connsiteY3" fmla="*/ 407479 h 483679"/>
                <a:gd name="connsiteX4" fmla="*/ 137051 w 1309718"/>
                <a:gd name="connsiteY4" fmla="*/ 413144 h 483679"/>
                <a:gd name="connsiteX5" fmla="*/ 14319 w 1309718"/>
                <a:gd name="connsiteY5" fmla="*/ 483679 h 483679"/>
                <a:gd name="connsiteX6" fmla="*/ 14319 w 1309718"/>
                <a:gd name="connsiteY6" fmla="*/ 102679 h 483679"/>
                <a:gd name="connsiteX7" fmla="*/ 94046 w 1309718"/>
                <a:gd name="connsiteY7" fmla="*/ 2367 h 483679"/>
                <a:gd name="connsiteX0" fmla="*/ 94046 w 1309718"/>
                <a:gd name="connsiteY0" fmla="*/ 0 h 481312"/>
                <a:gd name="connsiteX1" fmla="*/ 1107331 w 1309718"/>
                <a:gd name="connsiteY1" fmla="*/ 338 h 481312"/>
                <a:gd name="connsiteX2" fmla="*/ 1309718 w 1309718"/>
                <a:gd name="connsiteY2" fmla="*/ 202725 h 481312"/>
                <a:gd name="connsiteX3" fmla="*/ 1107331 w 1309718"/>
                <a:gd name="connsiteY3" fmla="*/ 405112 h 481312"/>
                <a:gd name="connsiteX4" fmla="*/ 137051 w 1309718"/>
                <a:gd name="connsiteY4" fmla="*/ 410777 h 481312"/>
                <a:gd name="connsiteX5" fmla="*/ 14319 w 1309718"/>
                <a:gd name="connsiteY5" fmla="*/ 481312 h 481312"/>
                <a:gd name="connsiteX6" fmla="*/ 14319 w 1309718"/>
                <a:gd name="connsiteY6" fmla="*/ 100312 h 481312"/>
                <a:gd name="connsiteX7" fmla="*/ 94046 w 1309718"/>
                <a:gd name="connsiteY7" fmla="*/ 0 h 481312"/>
                <a:gd name="connsiteX0" fmla="*/ 94046 w 1309718"/>
                <a:gd name="connsiteY0" fmla="*/ 11030 h 492342"/>
                <a:gd name="connsiteX1" fmla="*/ 1107331 w 1309718"/>
                <a:gd name="connsiteY1" fmla="*/ 11368 h 492342"/>
                <a:gd name="connsiteX2" fmla="*/ 1309718 w 1309718"/>
                <a:gd name="connsiteY2" fmla="*/ 213755 h 492342"/>
                <a:gd name="connsiteX3" fmla="*/ 1107331 w 1309718"/>
                <a:gd name="connsiteY3" fmla="*/ 416142 h 492342"/>
                <a:gd name="connsiteX4" fmla="*/ 137051 w 1309718"/>
                <a:gd name="connsiteY4" fmla="*/ 421807 h 492342"/>
                <a:gd name="connsiteX5" fmla="*/ 14319 w 1309718"/>
                <a:gd name="connsiteY5" fmla="*/ 492342 h 492342"/>
                <a:gd name="connsiteX6" fmla="*/ 14319 w 1309718"/>
                <a:gd name="connsiteY6" fmla="*/ 111342 h 492342"/>
                <a:gd name="connsiteX7" fmla="*/ 94046 w 1309718"/>
                <a:gd name="connsiteY7" fmla="*/ 11030 h 492342"/>
                <a:gd name="connsiteX0" fmla="*/ 94046 w 1309718"/>
                <a:gd name="connsiteY0" fmla="*/ 0 h 481312"/>
                <a:gd name="connsiteX1" fmla="*/ 1107331 w 1309718"/>
                <a:gd name="connsiteY1" fmla="*/ 338 h 481312"/>
                <a:gd name="connsiteX2" fmla="*/ 1309718 w 1309718"/>
                <a:gd name="connsiteY2" fmla="*/ 202725 h 481312"/>
                <a:gd name="connsiteX3" fmla="*/ 1107331 w 1309718"/>
                <a:gd name="connsiteY3" fmla="*/ 405112 h 481312"/>
                <a:gd name="connsiteX4" fmla="*/ 137051 w 1309718"/>
                <a:gd name="connsiteY4" fmla="*/ 410777 h 481312"/>
                <a:gd name="connsiteX5" fmla="*/ 14319 w 1309718"/>
                <a:gd name="connsiteY5" fmla="*/ 481312 h 481312"/>
                <a:gd name="connsiteX6" fmla="*/ 14319 w 1309718"/>
                <a:gd name="connsiteY6" fmla="*/ 100312 h 481312"/>
                <a:gd name="connsiteX7" fmla="*/ 94046 w 1309718"/>
                <a:gd name="connsiteY7" fmla="*/ 0 h 481312"/>
                <a:gd name="connsiteX0" fmla="*/ 94046 w 1309718"/>
                <a:gd name="connsiteY0" fmla="*/ 0 h 481312"/>
                <a:gd name="connsiteX1" fmla="*/ 1107331 w 1309718"/>
                <a:gd name="connsiteY1" fmla="*/ 338 h 481312"/>
                <a:gd name="connsiteX2" fmla="*/ 1309718 w 1309718"/>
                <a:gd name="connsiteY2" fmla="*/ 202725 h 481312"/>
                <a:gd name="connsiteX3" fmla="*/ 1107331 w 1309718"/>
                <a:gd name="connsiteY3" fmla="*/ 405112 h 481312"/>
                <a:gd name="connsiteX4" fmla="*/ 137051 w 1309718"/>
                <a:gd name="connsiteY4" fmla="*/ 410777 h 481312"/>
                <a:gd name="connsiteX5" fmla="*/ 14319 w 1309718"/>
                <a:gd name="connsiteY5" fmla="*/ 481312 h 481312"/>
                <a:gd name="connsiteX6" fmla="*/ 14319 w 1309718"/>
                <a:gd name="connsiteY6" fmla="*/ 100312 h 481312"/>
                <a:gd name="connsiteX7" fmla="*/ 94046 w 1309718"/>
                <a:gd name="connsiteY7" fmla="*/ 0 h 481312"/>
                <a:gd name="connsiteX0" fmla="*/ 81513 w 1297185"/>
                <a:gd name="connsiteY0" fmla="*/ 0 h 481312"/>
                <a:gd name="connsiteX1" fmla="*/ 1094798 w 1297185"/>
                <a:gd name="connsiteY1" fmla="*/ 338 h 481312"/>
                <a:gd name="connsiteX2" fmla="*/ 1297185 w 1297185"/>
                <a:gd name="connsiteY2" fmla="*/ 202725 h 481312"/>
                <a:gd name="connsiteX3" fmla="*/ 1094798 w 1297185"/>
                <a:gd name="connsiteY3" fmla="*/ 405112 h 481312"/>
                <a:gd name="connsiteX4" fmla="*/ 124518 w 1297185"/>
                <a:gd name="connsiteY4" fmla="*/ 410777 h 481312"/>
                <a:gd name="connsiteX5" fmla="*/ 1786 w 1297185"/>
                <a:gd name="connsiteY5" fmla="*/ 481312 h 481312"/>
                <a:gd name="connsiteX6" fmla="*/ 1786 w 1297185"/>
                <a:gd name="connsiteY6" fmla="*/ 100312 h 481312"/>
                <a:gd name="connsiteX7" fmla="*/ 81513 w 1297185"/>
                <a:gd name="connsiteY7" fmla="*/ 0 h 481312"/>
                <a:gd name="connsiteX0" fmla="*/ 79727 w 1295399"/>
                <a:gd name="connsiteY0" fmla="*/ 0 h 481312"/>
                <a:gd name="connsiteX1" fmla="*/ 1093012 w 1295399"/>
                <a:gd name="connsiteY1" fmla="*/ 338 h 481312"/>
                <a:gd name="connsiteX2" fmla="*/ 1295399 w 1295399"/>
                <a:gd name="connsiteY2" fmla="*/ 202725 h 481312"/>
                <a:gd name="connsiteX3" fmla="*/ 1093012 w 1295399"/>
                <a:gd name="connsiteY3" fmla="*/ 405112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302292"/>
                <a:gd name="connsiteY0" fmla="*/ 0 h 481312"/>
                <a:gd name="connsiteX1" fmla="*/ 1134372 w 1302292"/>
                <a:gd name="connsiteY1" fmla="*/ 1301 h 481312"/>
                <a:gd name="connsiteX2" fmla="*/ 1295399 w 1302292"/>
                <a:gd name="connsiteY2" fmla="*/ 202725 h 481312"/>
                <a:gd name="connsiteX3" fmla="*/ 1093012 w 1302292"/>
                <a:gd name="connsiteY3" fmla="*/ 405112 h 481312"/>
                <a:gd name="connsiteX4" fmla="*/ 122732 w 1302292"/>
                <a:gd name="connsiteY4" fmla="*/ 410777 h 481312"/>
                <a:gd name="connsiteX5" fmla="*/ 0 w 1302292"/>
                <a:gd name="connsiteY5" fmla="*/ 481312 h 481312"/>
                <a:gd name="connsiteX6" fmla="*/ 0 w 1302292"/>
                <a:gd name="connsiteY6" fmla="*/ 100312 h 481312"/>
                <a:gd name="connsiteX7" fmla="*/ 79727 w 1302292"/>
                <a:gd name="connsiteY7" fmla="*/ 0 h 481312"/>
                <a:gd name="connsiteX0" fmla="*/ 79727 w 1295608"/>
                <a:gd name="connsiteY0" fmla="*/ 0 h 481312"/>
                <a:gd name="connsiteX1" fmla="*/ 1134372 w 1295608"/>
                <a:gd name="connsiteY1" fmla="*/ 1301 h 481312"/>
                <a:gd name="connsiteX2" fmla="*/ 1295399 w 1295608"/>
                <a:gd name="connsiteY2" fmla="*/ 202725 h 481312"/>
                <a:gd name="connsiteX3" fmla="*/ 1133118 w 1295608"/>
                <a:gd name="connsiteY3" fmla="*/ 405112 h 481312"/>
                <a:gd name="connsiteX4" fmla="*/ 122732 w 1295608"/>
                <a:gd name="connsiteY4" fmla="*/ 410777 h 481312"/>
                <a:gd name="connsiteX5" fmla="*/ 0 w 1295608"/>
                <a:gd name="connsiteY5" fmla="*/ 481312 h 481312"/>
                <a:gd name="connsiteX6" fmla="*/ 0 w 1295608"/>
                <a:gd name="connsiteY6" fmla="*/ 100312 h 481312"/>
                <a:gd name="connsiteX7" fmla="*/ 79727 w 1295608"/>
                <a:gd name="connsiteY7" fmla="*/ 0 h 481312"/>
                <a:gd name="connsiteX0" fmla="*/ 79727 w 1295399"/>
                <a:gd name="connsiteY0" fmla="*/ 0 h 481312"/>
                <a:gd name="connsiteX1" fmla="*/ 1134372 w 1295399"/>
                <a:gd name="connsiteY1" fmla="*/ 1301 h 481312"/>
                <a:gd name="connsiteX2" fmla="*/ 1295399 w 1295399"/>
                <a:gd name="connsiteY2" fmla="*/ 202725 h 481312"/>
                <a:gd name="connsiteX3" fmla="*/ 1133118 w 1295399"/>
                <a:gd name="connsiteY3" fmla="*/ 405112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295399"/>
                <a:gd name="connsiteY0" fmla="*/ 0 h 481312"/>
                <a:gd name="connsiteX1" fmla="*/ 1134372 w 1295399"/>
                <a:gd name="connsiteY1" fmla="*/ 1301 h 481312"/>
                <a:gd name="connsiteX2" fmla="*/ 1295399 w 1295399"/>
                <a:gd name="connsiteY2" fmla="*/ 202725 h 481312"/>
                <a:gd name="connsiteX3" fmla="*/ 1133118 w 1295399"/>
                <a:gd name="connsiteY3" fmla="*/ 405112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295399"/>
                <a:gd name="connsiteY0" fmla="*/ 0 h 481312"/>
                <a:gd name="connsiteX1" fmla="*/ 1134372 w 1295399"/>
                <a:gd name="connsiteY1" fmla="*/ 1301 h 481312"/>
                <a:gd name="connsiteX2" fmla="*/ 1295399 w 1295399"/>
                <a:gd name="connsiteY2" fmla="*/ 202725 h 481312"/>
                <a:gd name="connsiteX3" fmla="*/ 1165078 w 1295399"/>
                <a:gd name="connsiteY3" fmla="*/ 406074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295399"/>
                <a:gd name="connsiteY0" fmla="*/ 0 h 481312"/>
                <a:gd name="connsiteX1" fmla="*/ 1156305 w 1295399"/>
                <a:gd name="connsiteY1" fmla="*/ 6114 h 481312"/>
                <a:gd name="connsiteX2" fmla="*/ 1295399 w 1295399"/>
                <a:gd name="connsiteY2" fmla="*/ 202725 h 481312"/>
                <a:gd name="connsiteX3" fmla="*/ 1165078 w 1295399"/>
                <a:gd name="connsiteY3" fmla="*/ 406074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95399" h="481312">
                  <a:moveTo>
                    <a:pt x="79727" y="0"/>
                  </a:moveTo>
                  <a:lnTo>
                    <a:pt x="1156305" y="6114"/>
                  </a:lnTo>
                  <a:lnTo>
                    <a:pt x="1295399" y="202725"/>
                  </a:lnTo>
                  <a:lnTo>
                    <a:pt x="1165078" y="406074"/>
                  </a:lnTo>
                  <a:lnTo>
                    <a:pt x="122732" y="410777"/>
                  </a:lnTo>
                  <a:cubicBezTo>
                    <a:pt x="78235" y="412895"/>
                    <a:pt x="11453" y="402374"/>
                    <a:pt x="0" y="481312"/>
                  </a:cubicBezTo>
                  <a:lnTo>
                    <a:pt x="0" y="100312"/>
                  </a:lnTo>
                  <a:cubicBezTo>
                    <a:pt x="721" y="14824"/>
                    <a:pt x="31644" y="5334"/>
                    <a:pt x="79727" y="0"/>
                  </a:cubicBezTo>
                  <a:close/>
                </a:path>
              </a:pathLst>
            </a:custGeom>
            <a:solidFill>
              <a:srgbClr val="3399FF"/>
            </a:solidFill>
            <a:ln>
              <a:noFill/>
            </a:ln>
            <a:effectLst/>
            <a:scene3d>
              <a:camera prst="orthographicFront">
                <a:rot lat="0" lon="0" rev="0"/>
              </a:camera>
              <a:lightRig rig="threePt" dir="t"/>
            </a:scene3d>
            <a:sp3d prstMaterial="plastic">
              <a:bevelT w="57150" h="57150"/>
            </a:sp3d>
          </p:spPr>
          <p:style>
            <a:lnRef idx="0">
              <a:schemeClr val="accent4"/>
            </a:lnRef>
            <a:fillRef idx="3">
              <a:schemeClr val="accent4"/>
            </a:fillRef>
            <a:effectRef idx="3">
              <a:schemeClr val="accent4"/>
            </a:effectRef>
            <a:fontRef idx="minor">
              <a:schemeClr val="lt1"/>
            </a:fontRef>
          </p:style>
          <p:txBody>
            <a:bodyPr anchor="ctr"/>
            <a:lstStyle/>
            <a:p>
              <a:pPr algn="ctr" fontAlgn="auto">
                <a:spcBef>
                  <a:spcPts val="0"/>
                </a:spcBef>
                <a:spcAft>
                  <a:spcPts val="0"/>
                </a:spcAft>
                <a:defRPr/>
              </a:pPr>
              <a:endParaRPr lang="en-US" dirty="0"/>
            </a:p>
          </p:txBody>
        </p:sp>
        <p:sp>
          <p:nvSpPr>
            <p:cNvPr id="35" name="Pie 34"/>
            <p:cNvSpPr/>
            <p:nvPr/>
          </p:nvSpPr>
          <p:spPr bwMode="gray">
            <a:xfrm>
              <a:off x="4763053" y="3082890"/>
              <a:ext cx="305380" cy="180263"/>
            </a:xfrm>
            <a:prstGeom prst="pie">
              <a:avLst>
                <a:gd name="adj1" fmla="val 5429925"/>
                <a:gd name="adj2" fmla="val 16200000"/>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solidFill>
                  <a:schemeClr val="tx1"/>
                </a:solidFill>
              </a:endParaRPr>
            </a:p>
          </p:txBody>
        </p:sp>
      </p:grpSp>
      <p:grpSp>
        <p:nvGrpSpPr>
          <p:cNvPr id="21511" name="Group 7"/>
          <p:cNvGrpSpPr>
            <a:grpSpLocks/>
          </p:cNvGrpSpPr>
          <p:nvPr/>
        </p:nvGrpSpPr>
        <p:grpSpPr bwMode="auto">
          <a:xfrm>
            <a:off x="6499225" y="1295400"/>
            <a:ext cx="1806575" cy="2314575"/>
            <a:chOff x="457200" y="1239996"/>
            <a:chExt cx="2177144" cy="2804886"/>
          </a:xfrm>
        </p:grpSpPr>
        <p:sp>
          <p:nvSpPr>
            <p:cNvPr id="38" name="Rectangle 37"/>
            <p:cNvSpPr/>
            <p:nvPr/>
          </p:nvSpPr>
          <p:spPr>
            <a:xfrm>
              <a:off x="457200" y="1239996"/>
              <a:ext cx="2177144" cy="2804886"/>
            </a:xfrm>
            <a:prstGeom prst="rect">
              <a:avLst/>
            </a:prstGeom>
            <a:solidFill>
              <a:schemeClr val="bg1"/>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9" name="Rectangle 38"/>
            <p:cNvSpPr/>
            <p:nvPr/>
          </p:nvSpPr>
          <p:spPr>
            <a:xfrm>
              <a:off x="535639" y="1293862"/>
              <a:ext cx="2020267" cy="2695231"/>
            </a:xfrm>
            <a:prstGeom prst="rect">
              <a:avLst/>
            </a:prstGeom>
            <a:noFill/>
            <a:ln w="19050">
              <a:solidFill>
                <a:schemeClr val="accent2">
                  <a:lumMod val="60000"/>
                  <a:lumOff val="40000"/>
                </a:schemeClr>
              </a:solidFill>
              <a:prstDash val="dash"/>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21512" name="Group 6"/>
          <p:cNvGrpSpPr>
            <a:grpSpLocks/>
          </p:cNvGrpSpPr>
          <p:nvPr/>
        </p:nvGrpSpPr>
        <p:grpSpPr bwMode="auto">
          <a:xfrm flipV="1">
            <a:off x="6372225" y="1468438"/>
            <a:ext cx="1609725" cy="469900"/>
            <a:chOff x="4763053" y="2429435"/>
            <a:chExt cx="2840865" cy="833718"/>
          </a:xfrm>
        </p:grpSpPr>
        <p:sp>
          <p:nvSpPr>
            <p:cNvPr id="41" name="Freeform 40">
              <a:hlinkClick r:id="rId4" action="ppaction://hlinksldjump"/>
            </p:cNvPr>
            <p:cNvSpPr/>
            <p:nvPr/>
          </p:nvSpPr>
          <p:spPr bwMode="gray">
            <a:xfrm>
              <a:off x="4770794" y="2429435"/>
              <a:ext cx="2833124" cy="768967"/>
            </a:xfrm>
            <a:custGeom>
              <a:avLst/>
              <a:gdLst>
                <a:gd name="connsiteX0" fmla="*/ 0 w 1205789"/>
                <a:gd name="connsiteY0" fmla="*/ 0 h 404774"/>
                <a:gd name="connsiteX1" fmla="*/ 1003402 w 1205789"/>
                <a:gd name="connsiteY1" fmla="*/ 0 h 404774"/>
                <a:gd name="connsiteX2" fmla="*/ 1205789 w 1205789"/>
                <a:gd name="connsiteY2" fmla="*/ 202387 h 404774"/>
                <a:gd name="connsiteX3" fmla="*/ 1003402 w 1205789"/>
                <a:gd name="connsiteY3" fmla="*/ 404774 h 404774"/>
                <a:gd name="connsiteX4" fmla="*/ 0 w 1205789"/>
                <a:gd name="connsiteY4" fmla="*/ 404774 h 404774"/>
                <a:gd name="connsiteX5" fmla="*/ 0 w 1205789"/>
                <a:gd name="connsiteY5" fmla="*/ 0 h 404774"/>
                <a:gd name="connsiteX0" fmla="*/ 7314 w 1213103"/>
                <a:gd name="connsiteY0" fmla="*/ 0 h 404774"/>
                <a:gd name="connsiteX1" fmla="*/ 1010716 w 1213103"/>
                <a:gd name="connsiteY1" fmla="*/ 0 h 404774"/>
                <a:gd name="connsiteX2" fmla="*/ 1213103 w 1213103"/>
                <a:gd name="connsiteY2" fmla="*/ 202387 h 404774"/>
                <a:gd name="connsiteX3" fmla="*/ 1010716 w 1213103"/>
                <a:gd name="connsiteY3" fmla="*/ 404774 h 404774"/>
                <a:gd name="connsiteX4" fmla="*/ 7314 w 1213103"/>
                <a:gd name="connsiteY4" fmla="*/ 404774 h 404774"/>
                <a:gd name="connsiteX5" fmla="*/ 0 w 1213103"/>
                <a:gd name="connsiteY5" fmla="*/ 131673 h 404774"/>
                <a:gd name="connsiteX6" fmla="*/ 7314 w 1213103"/>
                <a:gd name="connsiteY6" fmla="*/ 0 h 404774"/>
                <a:gd name="connsiteX0" fmla="*/ 89610 w 1295399"/>
                <a:gd name="connsiteY0" fmla="*/ 0 h 404774"/>
                <a:gd name="connsiteX1" fmla="*/ 1093012 w 1295399"/>
                <a:gd name="connsiteY1" fmla="*/ 0 h 404774"/>
                <a:gd name="connsiteX2" fmla="*/ 1295399 w 1295399"/>
                <a:gd name="connsiteY2" fmla="*/ 202387 h 404774"/>
                <a:gd name="connsiteX3" fmla="*/ 1093012 w 1295399"/>
                <a:gd name="connsiteY3" fmla="*/ 404774 h 404774"/>
                <a:gd name="connsiteX4" fmla="*/ 89610 w 1295399"/>
                <a:gd name="connsiteY4" fmla="*/ 404774 h 404774"/>
                <a:gd name="connsiteX5" fmla="*/ 0 w 1295399"/>
                <a:gd name="connsiteY5" fmla="*/ 99974 h 404774"/>
                <a:gd name="connsiteX6" fmla="*/ 89610 w 1295399"/>
                <a:gd name="connsiteY6" fmla="*/ 0 h 404774"/>
                <a:gd name="connsiteX0" fmla="*/ 89610 w 1295399"/>
                <a:gd name="connsiteY0" fmla="*/ 0 h 404774"/>
                <a:gd name="connsiteX1" fmla="*/ 1093012 w 1295399"/>
                <a:gd name="connsiteY1" fmla="*/ 0 h 404774"/>
                <a:gd name="connsiteX2" fmla="*/ 1295399 w 1295399"/>
                <a:gd name="connsiteY2" fmla="*/ 202387 h 404774"/>
                <a:gd name="connsiteX3" fmla="*/ 1093012 w 1295399"/>
                <a:gd name="connsiteY3" fmla="*/ 404774 h 404774"/>
                <a:gd name="connsiteX4" fmla="*/ 89610 w 1295399"/>
                <a:gd name="connsiteY4" fmla="*/ 404774 h 404774"/>
                <a:gd name="connsiteX5" fmla="*/ 60350 w 1295399"/>
                <a:gd name="connsiteY5" fmla="*/ 299923 h 404774"/>
                <a:gd name="connsiteX6" fmla="*/ 0 w 1295399"/>
                <a:gd name="connsiteY6" fmla="*/ 99974 h 404774"/>
                <a:gd name="connsiteX7" fmla="*/ 89610 w 1295399"/>
                <a:gd name="connsiteY7" fmla="*/ 0 h 4047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104497 w 1310286"/>
                <a:gd name="connsiteY0" fmla="*/ 0 h 480974"/>
                <a:gd name="connsiteX1" fmla="*/ 1107899 w 1310286"/>
                <a:gd name="connsiteY1" fmla="*/ 0 h 480974"/>
                <a:gd name="connsiteX2" fmla="*/ 1310286 w 1310286"/>
                <a:gd name="connsiteY2" fmla="*/ 202387 h 480974"/>
                <a:gd name="connsiteX3" fmla="*/ 1107899 w 1310286"/>
                <a:gd name="connsiteY3" fmla="*/ 404774 h 480974"/>
                <a:gd name="connsiteX4" fmla="*/ 104497 w 1310286"/>
                <a:gd name="connsiteY4" fmla="*/ 404774 h 480974"/>
                <a:gd name="connsiteX5" fmla="*/ 14887 w 1310286"/>
                <a:gd name="connsiteY5" fmla="*/ 480974 h 480974"/>
                <a:gd name="connsiteX6" fmla="*/ 14887 w 1310286"/>
                <a:gd name="connsiteY6" fmla="*/ 99974 h 480974"/>
                <a:gd name="connsiteX7" fmla="*/ 104497 w 1310286"/>
                <a:gd name="connsiteY7" fmla="*/ 0 h 480974"/>
                <a:gd name="connsiteX0" fmla="*/ 104497 w 1310286"/>
                <a:gd name="connsiteY0" fmla="*/ 0 h 480974"/>
                <a:gd name="connsiteX1" fmla="*/ 1107899 w 1310286"/>
                <a:gd name="connsiteY1" fmla="*/ 0 h 480974"/>
                <a:gd name="connsiteX2" fmla="*/ 1310286 w 1310286"/>
                <a:gd name="connsiteY2" fmla="*/ 202387 h 480974"/>
                <a:gd name="connsiteX3" fmla="*/ 1107899 w 1310286"/>
                <a:gd name="connsiteY3" fmla="*/ 404774 h 480974"/>
                <a:gd name="connsiteX4" fmla="*/ 104497 w 1310286"/>
                <a:gd name="connsiteY4" fmla="*/ 404774 h 480974"/>
                <a:gd name="connsiteX5" fmla="*/ 14887 w 1310286"/>
                <a:gd name="connsiteY5" fmla="*/ 480974 h 480974"/>
                <a:gd name="connsiteX6" fmla="*/ 14887 w 1310286"/>
                <a:gd name="connsiteY6" fmla="*/ 99974 h 480974"/>
                <a:gd name="connsiteX7" fmla="*/ 104497 w 1310286"/>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2367 h 483341"/>
                <a:gd name="connsiteX1" fmla="*/ 1093012 w 1295399"/>
                <a:gd name="connsiteY1" fmla="*/ 2367 h 483341"/>
                <a:gd name="connsiteX2" fmla="*/ 1295399 w 1295399"/>
                <a:gd name="connsiteY2" fmla="*/ 204754 h 483341"/>
                <a:gd name="connsiteX3" fmla="*/ 1093012 w 1295399"/>
                <a:gd name="connsiteY3" fmla="*/ 407141 h 483341"/>
                <a:gd name="connsiteX4" fmla="*/ 89610 w 1295399"/>
                <a:gd name="connsiteY4" fmla="*/ 407141 h 483341"/>
                <a:gd name="connsiteX5" fmla="*/ 0 w 1295399"/>
                <a:gd name="connsiteY5" fmla="*/ 483341 h 483341"/>
                <a:gd name="connsiteX6" fmla="*/ 0 w 1295399"/>
                <a:gd name="connsiteY6" fmla="*/ 102341 h 483341"/>
                <a:gd name="connsiteX7" fmla="*/ 89610 w 1295399"/>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03929 w 1309718"/>
                <a:gd name="connsiteY4" fmla="*/ 404774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94046 w 1309718"/>
                <a:gd name="connsiteY0" fmla="*/ 2367 h 483679"/>
                <a:gd name="connsiteX1" fmla="*/ 1107331 w 1309718"/>
                <a:gd name="connsiteY1" fmla="*/ 2705 h 483679"/>
                <a:gd name="connsiteX2" fmla="*/ 1309718 w 1309718"/>
                <a:gd name="connsiteY2" fmla="*/ 205092 h 483679"/>
                <a:gd name="connsiteX3" fmla="*/ 1107331 w 1309718"/>
                <a:gd name="connsiteY3" fmla="*/ 407479 h 483679"/>
                <a:gd name="connsiteX4" fmla="*/ 137051 w 1309718"/>
                <a:gd name="connsiteY4" fmla="*/ 413144 h 483679"/>
                <a:gd name="connsiteX5" fmla="*/ 14319 w 1309718"/>
                <a:gd name="connsiteY5" fmla="*/ 483679 h 483679"/>
                <a:gd name="connsiteX6" fmla="*/ 14319 w 1309718"/>
                <a:gd name="connsiteY6" fmla="*/ 102679 h 483679"/>
                <a:gd name="connsiteX7" fmla="*/ 94046 w 1309718"/>
                <a:gd name="connsiteY7" fmla="*/ 2367 h 483679"/>
                <a:gd name="connsiteX0" fmla="*/ 94046 w 1309718"/>
                <a:gd name="connsiteY0" fmla="*/ 0 h 481312"/>
                <a:gd name="connsiteX1" fmla="*/ 1107331 w 1309718"/>
                <a:gd name="connsiteY1" fmla="*/ 338 h 481312"/>
                <a:gd name="connsiteX2" fmla="*/ 1309718 w 1309718"/>
                <a:gd name="connsiteY2" fmla="*/ 202725 h 481312"/>
                <a:gd name="connsiteX3" fmla="*/ 1107331 w 1309718"/>
                <a:gd name="connsiteY3" fmla="*/ 405112 h 481312"/>
                <a:gd name="connsiteX4" fmla="*/ 137051 w 1309718"/>
                <a:gd name="connsiteY4" fmla="*/ 410777 h 481312"/>
                <a:gd name="connsiteX5" fmla="*/ 14319 w 1309718"/>
                <a:gd name="connsiteY5" fmla="*/ 481312 h 481312"/>
                <a:gd name="connsiteX6" fmla="*/ 14319 w 1309718"/>
                <a:gd name="connsiteY6" fmla="*/ 100312 h 481312"/>
                <a:gd name="connsiteX7" fmla="*/ 94046 w 1309718"/>
                <a:gd name="connsiteY7" fmla="*/ 0 h 481312"/>
                <a:gd name="connsiteX0" fmla="*/ 94046 w 1309718"/>
                <a:gd name="connsiteY0" fmla="*/ 11030 h 492342"/>
                <a:gd name="connsiteX1" fmla="*/ 1107331 w 1309718"/>
                <a:gd name="connsiteY1" fmla="*/ 11368 h 492342"/>
                <a:gd name="connsiteX2" fmla="*/ 1309718 w 1309718"/>
                <a:gd name="connsiteY2" fmla="*/ 213755 h 492342"/>
                <a:gd name="connsiteX3" fmla="*/ 1107331 w 1309718"/>
                <a:gd name="connsiteY3" fmla="*/ 416142 h 492342"/>
                <a:gd name="connsiteX4" fmla="*/ 137051 w 1309718"/>
                <a:gd name="connsiteY4" fmla="*/ 421807 h 492342"/>
                <a:gd name="connsiteX5" fmla="*/ 14319 w 1309718"/>
                <a:gd name="connsiteY5" fmla="*/ 492342 h 492342"/>
                <a:gd name="connsiteX6" fmla="*/ 14319 w 1309718"/>
                <a:gd name="connsiteY6" fmla="*/ 111342 h 492342"/>
                <a:gd name="connsiteX7" fmla="*/ 94046 w 1309718"/>
                <a:gd name="connsiteY7" fmla="*/ 11030 h 492342"/>
                <a:gd name="connsiteX0" fmla="*/ 94046 w 1309718"/>
                <a:gd name="connsiteY0" fmla="*/ 0 h 481312"/>
                <a:gd name="connsiteX1" fmla="*/ 1107331 w 1309718"/>
                <a:gd name="connsiteY1" fmla="*/ 338 h 481312"/>
                <a:gd name="connsiteX2" fmla="*/ 1309718 w 1309718"/>
                <a:gd name="connsiteY2" fmla="*/ 202725 h 481312"/>
                <a:gd name="connsiteX3" fmla="*/ 1107331 w 1309718"/>
                <a:gd name="connsiteY3" fmla="*/ 405112 h 481312"/>
                <a:gd name="connsiteX4" fmla="*/ 137051 w 1309718"/>
                <a:gd name="connsiteY4" fmla="*/ 410777 h 481312"/>
                <a:gd name="connsiteX5" fmla="*/ 14319 w 1309718"/>
                <a:gd name="connsiteY5" fmla="*/ 481312 h 481312"/>
                <a:gd name="connsiteX6" fmla="*/ 14319 w 1309718"/>
                <a:gd name="connsiteY6" fmla="*/ 100312 h 481312"/>
                <a:gd name="connsiteX7" fmla="*/ 94046 w 1309718"/>
                <a:gd name="connsiteY7" fmla="*/ 0 h 481312"/>
                <a:gd name="connsiteX0" fmla="*/ 94046 w 1309718"/>
                <a:gd name="connsiteY0" fmla="*/ 0 h 481312"/>
                <a:gd name="connsiteX1" fmla="*/ 1107331 w 1309718"/>
                <a:gd name="connsiteY1" fmla="*/ 338 h 481312"/>
                <a:gd name="connsiteX2" fmla="*/ 1309718 w 1309718"/>
                <a:gd name="connsiteY2" fmla="*/ 202725 h 481312"/>
                <a:gd name="connsiteX3" fmla="*/ 1107331 w 1309718"/>
                <a:gd name="connsiteY3" fmla="*/ 405112 h 481312"/>
                <a:gd name="connsiteX4" fmla="*/ 137051 w 1309718"/>
                <a:gd name="connsiteY4" fmla="*/ 410777 h 481312"/>
                <a:gd name="connsiteX5" fmla="*/ 14319 w 1309718"/>
                <a:gd name="connsiteY5" fmla="*/ 481312 h 481312"/>
                <a:gd name="connsiteX6" fmla="*/ 14319 w 1309718"/>
                <a:gd name="connsiteY6" fmla="*/ 100312 h 481312"/>
                <a:gd name="connsiteX7" fmla="*/ 94046 w 1309718"/>
                <a:gd name="connsiteY7" fmla="*/ 0 h 481312"/>
                <a:gd name="connsiteX0" fmla="*/ 81513 w 1297185"/>
                <a:gd name="connsiteY0" fmla="*/ 0 h 481312"/>
                <a:gd name="connsiteX1" fmla="*/ 1094798 w 1297185"/>
                <a:gd name="connsiteY1" fmla="*/ 338 h 481312"/>
                <a:gd name="connsiteX2" fmla="*/ 1297185 w 1297185"/>
                <a:gd name="connsiteY2" fmla="*/ 202725 h 481312"/>
                <a:gd name="connsiteX3" fmla="*/ 1094798 w 1297185"/>
                <a:gd name="connsiteY3" fmla="*/ 405112 h 481312"/>
                <a:gd name="connsiteX4" fmla="*/ 124518 w 1297185"/>
                <a:gd name="connsiteY4" fmla="*/ 410777 h 481312"/>
                <a:gd name="connsiteX5" fmla="*/ 1786 w 1297185"/>
                <a:gd name="connsiteY5" fmla="*/ 481312 h 481312"/>
                <a:gd name="connsiteX6" fmla="*/ 1786 w 1297185"/>
                <a:gd name="connsiteY6" fmla="*/ 100312 h 481312"/>
                <a:gd name="connsiteX7" fmla="*/ 81513 w 1297185"/>
                <a:gd name="connsiteY7" fmla="*/ 0 h 481312"/>
                <a:gd name="connsiteX0" fmla="*/ 79727 w 1295399"/>
                <a:gd name="connsiteY0" fmla="*/ 0 h 481312"/>
                <a:gd name="connsiteX1" fmla="*/ 1093012 w 1295399"/>
                <a:gd name="connsiteY1" fmla="*/ 338 h 481312"/>
                <a:gd name="connsiteX2" fmla="*/ 1295399 w 1295399"/>
                <a:gd name="connsiteY2" fmla="*/ 202725 h 481312"/>
                <a:gd name="connsiteX3" fmla="*/ 1093012 w 1295399"/>
                <a:gd name="connsiteY3" fmla="*/ 405112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302292"/>
                <a:gd name="connsiteY0" fmla="*/ 0 h 481312"/>
                <a:gd name="connsiteX1" fmla="*/ 1134372 w 1302292"/>
                <a:gd name="connsiteY1" fmla="*/ 1301 h 481312"/>
                <a:gd name="connsiteX2" fmla="*/ 1295399 w 1302292"/>
                <a:gd name="connsiteY2" fmla="*/ 202725 h 481312"/>
                <a:gd name="connsiteX3" fmla="*/ 1093012 w 1302292"/>
                <a:gd name="connsiteY3" fmla="*/ 405112 h 481312"/>
                <a:gd name="connsiteX4" fmla="*/ 122732 w 1302292"/>
                <a:gd name="connsiteY4" fmla="*/ 410777 h 481312"/>
                <a:gd name="connsiteX5" fmla="*/ 0 w 1302292"/>
                <a:gd name="connsiteY5" fmla="*/ 481312 h 481312"/>
                <a:gd name="connsiteX6" fmla="*/ 0 w 1302292"/>
                <a:gd name="connsiteY6" fmla="*/ 100312 h 481312"/>
                <a:gd name="connsiteX7" fmla="*/ 79727 w 1302292"/>
                <a:gd name="connsiteY7" fmla="*/ 0 h 481312"/>
                <a:gd name="connsiteX0" fmla="*/ 79727 w 1295608"/>
                <a:gd name="connsiteY0" fmla="*/ 0 h 481312"/>
                <a:gd name="connsiteX1" fmla="*/ 1134372 w 1295608"/>
                <a:gd name="connsiteY1" fmla="*/ 1301 h 481312"/>
                <a:gd name="connsiteX2" fmla="*/ 1295399 w 1295608"/>
                <a:gd name="connsiteY2" fmla="*/ 202725 h 481312"/>
                <a:gd name="connsiteX3" fmla="*/ 1133118 w 1295608"/>
                <a:gd name="connsiteY3" fmla="*/ 405112 h 481312"/>
                <a:gd name="connsiteX4" fmla="*/ 122732 w 1295608"/>
                <a:gd name="connsiteY4" fmla="*/ 410777 h 481312"/>
                <a:gd name="connsiteX5" fmla="*/ 0 w 1295608"/>
                <a:gd name="connsiteY5" fmla="*/ 481312 h 481312"/>
                <a:gd name="connsiteX6" fmla="*/ 0 w 1295608"/>
                <a:gd name="connsiteY6" fmla="*/ 100312 h 481312"/>
                <a:gd name="connsiteX7" fmla="*/ 79727 w 1295608"/>
                <a:gd name="connsiteY7" fmla="*/ 0 h 481312"/>
                <a:gd name="connsiteX0" fmla="*/ 79727 w 1295399"/>
                <a:gd name="connsiteY0" fmla="*/ 0 h 481312"/>
                <a:gd name="connsiteX1" fmla="*/ 1134372 w 1295399"/>
                <a:gd name="connsiteY1" fmla="*/ 1301 h 481312"/>
                <a:gd name="connsiteX2" fmla="*/ 1295399 w 1295399"/>
                <a:gd name="connsiteY2" fmla="*/ 202725 h 481312"/>
                <a:gd name="connsiteX3" fmla="*/ 1133118 w 1295399"/>
                <a:gd name="connsiteY3" fmla="*/ 405112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295399"/>
                <a:gd name="connsiteY0" fmla="*/ 0 h 481312"/>
                <a:gd name="connsiteX1" fmla="*/ 1134372 w 1295399"/>
                <a:gd name="connsiteY1" fmla="*/ 1301 h 481312"/>
                <a:gd name="connsiteX2" fmla="*/ 1295399 w 1295399"/>
                <a:gd name="connsiteY2" fmla="*/ 202725 h 481312"/>
                <a:gd name="connsiteX3" fmla="*/ 1133118 w 1295399"/>
                <a:gd name="connsiteY3" fmla="*/ 405112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295399"/>
                <a:gd name="connsiteY0" fmla="*/ 0 h 481312"/>
                <a:gd name="connsiteX1" fmla="*/ 1134372 w 1295399"/>
                <a:gd name="connsiteY1" fmla="*/ 1301 h 481312"/>
                <a:gd name="connsiteX2" fmla="*/ 1295399 w 1295399"/>
                <a:gd name="connsiteY2" fmla="*/ 202725 h 481312"/>
                <a:gd name="connsiteX3" fmla="*/ 1165078 w 1295399"/>
                <a:gd name="connsiteY3" fmla="*/ 406074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295399"/>
                <a:gd name="connsiteY0" fmla="*/ 0 h 481312"/>
                <a:gd name="connsiteX1" fmla="*/ 1156305 w 1295399"/>
                <a:gd name="connsiteY1" fmla="*/ 6114 h 481312"/>
                <a:gd name="connsiteX2" fmla="*/ 1295399 w 1295399"/>
                <a:gd name="connsiteY2" fmla="*/ 202725 h 481312"/>
                <a:gd name="connsiteX3" fmla="*/ 1165078 w 1295399"/>
                <a:gd name="connsiteY3" fmla="*/ 406074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95399" h="481312">
                  <a:moveTo>
                    <a:pt x="79727" y="0"/>
                  </a:moveTo>
                  <a:lnTo>
                    <a:pt x="1156305" y="6114"/>
                  </a:lnTo>
                  <a:lnTo>
                    <a:pt x="1295399" y="202725"/>
                  </a:lnTo>
                  <a:lnTo>
                    <a:pt x="1165078" y="406074"/>
                  </a:lnTo>
                  <a:lnTo>
                    <a:pt x="122732" y="410777"/>
                  </a:lnTo>
                  <a:cubicBezTo>
                    <a:pt x="78235" y="412895"/>
                    <a:pt x="11453" y="402374"/>
                    <a:pt x="0" y="481312"/>
                  </a:cubicBezTo>
                  <a:lnTo>
                    <a:pt x="0" y="100312"/>
                  </a:lnTo>
                  <a:cubicBezTo>
                    <a:pt x="721" y="14824"/>
                    <a:pt x="31644" y="5334"/>
                    <a:pt x="79727" y="0"/>
                  </a:cubicBezTo>
                  <a:close/>
                </a:path>
              </a:pathLst>
            </a:custGeom>
            <a:solidFill>
              <a:srgbClr val="FFC000"/>
            </a:solidFill>
            <a:ln>
              <a:noFill/>
            </a:ln>
            <a:effectLst/>
            <a:scene3d>
              <a:camera prst="orthographicFront">
                <a:rot lat="0" lon="0" rev="0"/>
              </a:camera>
              <a:lightRig rig="threePt" dir="t"/>
            </a:scene3d>
            <a:sp3d prstMaterial="plastic">
              <a:bevelT w="57150" h="57150"/>
            </a:sp3d>
          </p:spPr>
          <p:style>
            <a:lnRef idx="0">
              <a:schemeClr val="accent4"/>
            </a:lnRef>
            <a:fillRef idx="3">
              <a:schemeClr val="accent4"/>
            </a:fillRef>
            <a:effectRef idx="3">
              <a:schemeClr val="accent4"/>
            </a:effectRef>
            <a:fontRef idx="minor">
              <a:schemeClr val="lt1"/>
            </a:fontRef>
          </p:style>
          <p:txBody>
            <a:bodyPr anchor="ctr"/>
            <a:lstStyle/>
            <a:p>
              <a:pPr algn="ctr" fontAlgn="auto">
                <a:spcBef>
                  <a:spcPts val="0"/>
                </a:spcBef>
                <a:spcAft>
                  <a:spcPts val="0"/>
                </a:spcAft>
                <a:defRPr/>
              </a:pPr>
              <a:endParaRPr lang="en-US" dirty="0"/>
            </a:p>
          </p:txBody>
        </p:sp>
        <p:sp>
          <p:nvSpPr>
            <p:cNvPr id="42" name="Pie 41"/>
            <p:cNvSpPr/>
            <p:nvPr/>
          </p:nvSpPr>
          <p:spPr bwMode="gray">
            <a:xfrm>
              <a:off x="4763053" y="3082890"/>
              <a:ext cx="305380" cy="180263"/>
            </a:xfrm>
            <a:prstGeom prst="pie">
              <a:avLst>
                <a:gd name="adj1" fmla="val 5429925"/>
                <a:gd name="adj2" fmla="val 16200000"/>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solidFill>
                  <a:schemeClr val="tx1"/>
                </a:solidFill>
              </a:endParaRPr>
            </a:p>
          </p:txBody>
        </p:sp>
      </p:grpSp>
      <p:grpSp>
        <p:nvGrpSpPr>
          <p:cNvPr id="21513" name="Group 7"/>
          <p:cNvGrpSpPr>
            <a:grpSpLocks/>
          </p:cNvGrpSpPr>
          <p:nvPr/>
        </p:nvGrpSpPr>
        <p:grpSpPr bwMode="auto">
          <a:xfrm>
            <a:off x="557213" y="4006850"/>
            <a:ext cx="1806575" cy="2316163"/>
            <a:chOff x="457200" y="1239996"/>
            <a:chExt cx="2177144" cy="2804886"/>
          </a:xfrm>
        </p:grpSpPr>
        <p:sp>
          <p:nvSpPr>
            <p:cNvPr id="66" name="Rectangle 65"/>
            <p:cNvSpPr/>
            <p:nvPr/>
          </p:nvSpPr>
          <p:spPr>
            <a:xfrm>
              <a:off x="457200" y="1239996"/>
              <a:ext cx="2177144" cy="2804886"/>
            </a:xfrm>
            <a:prstGeom prst="rect">
              <a:avLst/>
            </a:prstGeom>
            <a:solidFill>
              <a:schemeClr val="bg1"/>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7" name="Rectangle 66"/>
            <p:cNvSpPr/>
            <p:nvPr/>
          </p:nvSpPr>
          <p:spPr>
            <a:xfrm>
              <a:off x="535638" y="1293825"/>
              <a:ext cx="2020267" cy="2695305"/>
            </a:xfrm>
            <a:prstGeom prst="rect">
              <a:avLst/>
            </a:prstGeom>
            <a:noFill/>
            <a:ln w="19050">
              <a:solidFill>
                <a:schemeClr val="accent2">
                  <a:lumMod val="60000"/>
                  <a:lumOff val="40000"/>
                </a:schemeClr>
              </a:solidFill>
              <a:prstDash val="dash"/>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68" name="Group 6"/>
          <p:cNvGrpSpPr>
            <a:grpSpLocks/>
          </p:cNvGrpSpPr>
          <p:nvPr/>
        </p:nvGrpSpPr>
        <p:grpSpPr bwMode="auto">
          <a:xfrm flipV="1">
            <a:off x="430897" y="4180292"/>
            <a:ext cx="1609626" cy="469936"/>
            <a:chOff x="4763053" y="2429435"/>
            <a:chExt cx="2840865" cy="833718"/>
          </a:xfrm>
          <a:solidFill>
            <a:srgbClr val="00CC00"/>
          </a:solidFill>
        </p:grpSpPr>
        <p:sp>
          <p:nvSpPr>
            <p:cNvPr id="69" name="Freeform 68">
              <a:hlinkClick r:id="rId5" action="ppaction://hlinksldjump"/>
            </p:cNvPr>
            <p:cNvSpPr/>
            <p:nvPr/>
          </p:nvSpPr>
          <p:spPr bwMode="gray">
            <a:xfrm>
              <a:off x="4770794" y="2429435"/>
              <a:ext cx="2833124" cy="768967"/>
            </a:xfrm>
            <a:custGeom>
              <a:avLst/>
              <a:gdLst>
                <a:gd name="connsiteX0" fmla="*/ 0 w 1205789"/>
                <a:gd name="connsiteY0" fmla="*/ 0 h 404774"/>
                <a:gd name="connsiteX1" fmla="*/ 1003402 w 1205789"/>
                <a:gd name="connsiteY1" fmla="*/ 0 h 404774"/>
                <a:gd name="connsiteX2" fmla="*/ 1205789 w 1205789"/>
                <a:gd name="connsiteY2" fmla="*/ 202387 h 404774"/>
                <a:gd name="connsiteX3" fmla="*/ 1003402 w 1205789"/>
                <a:gd name="connsiteY3" fmla="*/ 404774 h 404774"/>
                <a:gd name="connsiteX4" fmla="*/ 0 w 1205789"/>
                <a:gd name="connsiteY4" fmla="*/ 404774 h 404774"/>
                <a:gd name="connsiteX5" fmla="*/ 0 w 1205789"/>
                <a:gd name="connsiteY5" fmla="*/ 0 h 404774"/>
                <a:gd name="connsiteX0" fmla="*/ 7314 w 1213103"/>
                <a:gd name="connsiteY0" fmla="*/ 0 h 404774"/>
                <a:gd name="connsiteX1" fmla="*/ 1010716 w 1213103"/>
                <a:gd name="connsiteY1" fmla="*/ 0 h 404774"/>
                <a:gd name="connsiteX2" fmla="*/ 1213103 w 1213103"/>
                <a:gd name="connsiteY2" fmla="*/ 202387 h 404774"/>
                <a:gd name="connsiteX3" fmla="*/ 1010716 w 1213103"/>
                <a:gd name="connsiteY3" fmla="*/ 404774 h 404774"/>
                <a:gd name="connsiteX4" fmla="*/ 7314 w 1213103"/>
                <a:gd name="connsiteY4" fmla="*/ 404774 h 404774"/>
                <a:gd name="connsiteX5" fmla="*/ 0 w 1213103"/>
                <a:gd name="connsiteY5" fmla="*/ 131673 h 404774"/>
                <a:gd name="connsiteX6" fmla="*/ 7314 w 1213103"/>
                <a:gd name="connsiteY6" fmla="*/ 0 h 404774"/>
                <a:gd name="connsiteX0" fmla="*/ 89610 w 1295399"/>
                <a:gd name="connsiteY0" fmla="*/ 0 h 404774"/>
                <a:gd name="connsiteX1" fmla="*/ 1093012 w 1295399"/>
                <a:gd name="connsiteY1" fmla="*/ 0 h 404774"/>
                <a:gd name="connsiteX2" fmla="*/ 1295399 w 1295399"/>
                <a:gd name="connsiteY2" fmla="*/ 202387 h 404774"/>
                <a:gd name="connsiteX3" fmla="*/ 1093012 w 1295399"/>
                <a:gd name="connsiteY3" fmla="*/ 404774 h 404774"/>
                <a:gd name="connsiteX4" fmla="*/ 89610 w 1295399"/>
                <a:gd name="connsiteY4" fmla="*/ 404774 h 404774"/>
                <a:gd name="connsiteX5" fmla="*/ 0 w 1295399"/>
                <a:gd name="connsiteY5" fmla="*/ 99974 h 404774"/>
                <a:gd name="connsiteX6" fmla="*/ 89610 w 1295399"/>
                <a:gd name="connsiteY6" fmla="*/ 0 h 404774"/>
                <a:gd name="connsiteX0" fmla="*/ 89610 w 1295399"/>
                <a:gd name="connsiteY0" fmla="*/ 0 h 404774"/>
                <a:gd name="connsiteX1" fmla="*/ 1093012 w 1295399"/>
                <a:gd name="connsiteY1" fmla="*/ 0 h 404774"/>
                <a:gd name="connsiteX2" fmla="*/ 1295399 w 1295399"/>
                <a:gd name="connsiteY2" fmla="*/ 202387 h 404774"/>
                <a:gd name="connsiteX3" fmla="*/ 1093012 w 1295399"/>
                <a:gd name="connsiteY3" fmla="*/ 404774 h 404774"/>
                <a:gd name="connsiteX4" fmla="*/ 89610 w 1295399"/>
                <a:gd name="connsiteY4" fmla="*/ 404774 h 404774"/>
                <a:gd name="connsiteX5" fmla="*/ 60350 w 1295399"/>
                <a:gd name="connsiteY5" fmla="*/ 299923 h 404774"/>
                <a:gd name="connsiteX6" fmla="*/ 0 w 1295399"/>
                <a:gd name="connsiteY6" fmla="*/ 99974 h 404774"/>
                <a:gd name="connsiteX7" fmla="*/ 89610 w 1295399"/>
                <a:gd name="connsiteY7" fmla="*/ 0 h 4047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104497 w 1310286"/>
                <a:gd name="connsiteY0" fmla="*/ 0 h 480974"/>
                <a:gd name="connsiteX1" fmla="*/ 1107899 w 1310286"/>
                <a:gd name="connsiteY1" fmla="*/ 0 h 480974"/>
                <a:gd name="connsiteX2" fmla="*/ 1310286 w 1310286"/>
                <a:gd name="connsiteY2" fmla="*/ 202387 h 480974"/>
                <a:gd name="connsiteX3" fmla="*/ 1107899 w 1310286"/>
                <a:gd name="connsiteY3" fmla="*/ 404774 h 480974"/>
                <a:gd name="connsiteX4" fmla="*/ 104497 w 1310286"/>
                <a:gd name="connsiteY4" fmla="*/ 404774 h 480974"/>
                <a:gd name="connsiteX5" fmla="*/ 14887 w 1310286"/>
                <a:gd name="connsiteY5" fmla="*/ 480974 h 480974"/>
                <a:gd name="connsiteX6" fmla="*/ 14887 w 1310286"/>
                <a:gd name="connsiteY6" fmla="*/ 99974 h 480974"/>
                <a:gd name="connsiteX7" fmla="*/ 104497 w 1310286"/>
                <a:gd name="connsiteY7" fmla="*/ 0 h 480974"/>
                <a:gd name="connsiteX0" fmla="*/ 104497 w 1310286"/>
                <a:gd name="connsiteY0" fmla="*/ 0 h 480974"/>
                <a:gd name="connsiteX1" fmla="*/ 1107899 w 1310286"/>
                <a:gd name="connsiteY1" fmla="*/ 0 h 480974"/>
                <a:gd name="connsiteX2" fmla="*/ 1310286 w 1310286"/>
                <a:gd name="connsiteY2" fmla="*/ 202387 h 480974"/>
                <a:gd name="connsiteX3" fmla="*/ 1107899 w 1310286"/>
                <a:gd name="connsiteY3" fmla="*/ 404774 h 480974"/>
                <a:gd name="connsiteX4" fmla="*/ 104497 w 1310286"/>
                <a:gd name="connsiteY4" fmla="*/ 404774 h 480974"/>
                <a:gd name="connsiteX5" fmla="*/ 14887 w 1310286"/>
                <a:gd name="connsiteY5" fmla="*/ 480974 h 480974"/>
                <a:gd name="connsiteX6" fmla="*/ 14887 w 1310286"/>
                <a:gd name="connsiteY6" fmla="*/ 99974 h 480974"/>
                <a:gd name="connsiteX7" fmla="*/ 104497 w 1310286"/>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2367 h 483341"/>
                <a:gd name="connsiteX1" fmla="*/ 1093012 w 1295399"/>
                <a:gd name="connsiteY1" fmla="*/ 2367 h 483341"/>
                <a:gd name="connsiteX2" fmla="*/ 1295399 w 1295399"/>
                <a:gd name="connsiteY2" fmla="*/ 204754 h 483341"/>
                <a:gd name="connsiteX3" fmla="*/ 1093012 w 1295399"/>
                <a:gd name="connsiteY3" fmla="*/ 407141 h 483341"/>
                <a:gd name="connsiteX4" fmla="*/ 89610 w 1295399"/>
                <a:gd name="connsiteY4" fmla="*/ 407141 h 483341"/>
                <a:gd name="connsiteX5" fmla="*/ 0 w 1295399"/>
                <a:gd name="connsiteY5" fmla="*/ 483341 h 483341"/>
                <a:gd name="connsiteX6" fmla="*/ 0 w 1295399"/>
                <a:gd name="connsiteY6" fmla="*/ 102341 h 483341"/>
                <a:gd name="connsiteX7" fmla="*/ 89610 w 1295399"/>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03929 w 1309718"/>
                <a:gd name="connsiteY4" fmla="*/ 404774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94046 w 1309718"/>
                <a:gd name="connsiteY0" fmla="*/ 2367 h 483679"/>
                <a:gd name="connsiteX1" fmla="*/ 1107331 w 1309718"/>
                <a:gd name="connsiteY1" fmla="*/ 2705 h 483679"/>
                <a:gd name="connsiteX2" fmla="*/ 1309718 w 1309718"/>
                <a:gd name="connsiteY2" fmla="*/ 205092 h 483679"/>
                <a:gd name="connsiteX3" fmla="*/ 1107331 w 1309718"/>
                <a:gd name="connsiteY3" fmla="*/ 407479 h 483679"/>
                <a:gd name="connsiteX4" fmla="*/ 137051 w 1309718"/>
                <a:gd name="connsiteY4" fmla="*/ 413144 h 483679"/>
                <a:gd name="connsiteX5" fmla="*/ 14319 w 1309718"/>
                <a:gd name="connsiteY5" fmla="*/ 483679 h 483679"/>
                <a:gd name="connsiteX6" fmla="*/ 14319 w 1309718"/>
                <a:gd name="connsiteY6" fmla="*/ 102679 h 483679"/>
                <a:gd name="connsiteX7" fmla="*/ 94046 w 1309718"/>
                <a:gd name="connsiteY7" fmla="*/ 2367 h 483679"/>
                <a:gd name="connsiteX0" fmla="*/ 94046 w 1309718"/>
                <a:gd name="connsiteY0" fmla="*/ 0 h 481312"/>
                <a:gd name="connsiteX1" fmla="*/ 1107331 w 1309718"/>
                <a:gd name="connsiteY1" fmla="*/ 338 h 481312"/>
                <a:gd name="connsiteX2" fmla="*/ 1309718 w 1309718"/>
                <a:gd name="connsiteY2" fmla="*/ 202725 h 481312"/>
                <a:gd name="connsiteX3" fmla="*/ 1107331 w 1309718"/>
                <a:gd name="connsiteY3" fmla="*/ 405112 h 481312"/>
                <a:gd name="connsiteX4" fmla="*/ 137051 w 1309718"/>
                <a:gd name="connsiteY4" fmla="*/ 410777 h 481312"/>
                <a:gd name="connsiteX5" fmla="*/ 14319 w 1309718"/>
                <a:gd name="connsiteY5" fmla="*/ 481312 h 481312"/>
                <a:gd name="connsiteX6" fmla="*/ 14319 w 1309718"/>
                <a:gd name="connsiteY6" fmla="*/ 100312 h 481312"/>
                <a:gd name="connsiteX7" fmla="*/ 94046 w 1309718"/>
                <a:gd name="connsiteY7" fmla="*/ 0 h 481312"/>
                <a:gd name="connsiteX0" fmla="*/ 94046 w 1309718"/>
                <a:gd name="connsiteY0" fmla="*/ 11030 h 492342"/>
                <a:gd name="connsiteX1" fmla="*/ 1107331 w 1309718"/>
                <a:gd name="connsiteY1" fmla="*/ 11368 h 492342"/>
                <a:gd name="connsiteX2" fmla="*/ 1309718 w 1309718"/>
                <a:gd name="connsiteY2" fmla="*/ 213755 h 492342"/>
                <a:gd name="connsiteX3" fmla="*/ 1107331 w 1309718"/>
                <a:gd name="connsiteY3" fmla="*/ 416142 h 492342"/>
                <a:gd name="connsiteX4" fmla="*/ 137051 w 1309718"/>
                <a:gd name="connsiteY4" fmla="*/ 421807 h 492342"/>
                <a:gd name="connsiteX5" fmla="*/ 14319 w 1309718"/>
                <a:gd name="connsiteY5" fmla="*/ 492342 h 492342"/>
                <a:gd name="connsiteX6" fmla="*/ 14319 w 1309718"/>
                <a:gd name="connsiteY6" fmla="*/ 111342 h 492342"/>
                <a:gd name="connsiteX7" fmla="*/ 94046 w 1309718"/>
                <a:gd name="connsiteY7" fmla="*/ 11030 h 492342"/>
                <a:gd name="connsiteX0" fmla="*/ 94046 w 1309718"/>
                <a:gd name="connsiteY0" fmla="*/ 0 h 481312"/>
                <a:gd name="connsiteX1" fmla="*/ 1107331 w 1309718"/>
                <a:gd name="connsiteY1" fmla="*/ 338 h 481312"/>
                <a:gd name="connsiteX2" fmla="*/ 1309718 w 1309718"/>
                <a:gd name="connsiteY2" fmla="*/ 202725 h 481312"/>
                <a:gd name="connsiteX3" fmla="*/ 1107331 w 1309718"/>
                <a:gd name="connsiteY3" fmla="*/ 405112 h 481312"/>
                <a:gd name="connsiteX4" fmla="*/ 137051 w 1309718"/>
                <a:gd name="connsiteY4" fmla="*/ 410777 h 481312"/>
                <a:gd name="connsiteX5" fmla="*/ 14319 w 1309718"/>
                <a:gd name="connsiteY5" fmla="*/ 481312 h 481312"/>
                <a:gd name="connsiteX6" fmla="*/ 14319 w 1309718"/>
                <a:gd name="connsiteY6" fmla="*/ 100312 h 481312"/>
                <a:gd name="connsiteX7" fmla="*/ 94046 w 1309718"/>
                <a:gd name="connsiteY7" fmla="*/ 0 h 481312"/>
                <a:gd name="connsiteX0" fmla="*/ 94046 w 1309718"/>
                <a:gd name="connsiteY0" fmla="*/ 0 h 481312"/>
                <a:gd name="connsiteX1" fmla="*/ 1107331 w 1309718"/>
                <a:gd name="connsiteY1" fmla="*/ 338 h 481312"/>
                <a:gd name="connsiteX2" fmla="*/ 1309718 w 1309718"/>
                <a:gd name="connsiteY2" fmla="*/ 202725 h 481312"/>
                <a:gd name="connsiteX3" fmla="*/ 1107331 w 1309718"/>
                <a:gd name="connsiteY3" fmla="*/ 405112 h 481312"/>
                <a:gd name="connsiteX4" fmla="*/ 137051 w 1309718"/>
                <a:gd name="connsiteY4" fmla="*/ 410777 h 481312"/>
                <a:gd name="connsiteX5" fmla="*/ 14319 w 1309718"/>
                <a:gd name="connsiteY5" fmla="*/ 481312 h 481312"/>
                <a:gd name="connsiteX6" fmla="*/ 14319 w 1309718"/>
                <a:gd name="connsiteY6" fmla="*/ 100312 h 481312"/>
                <a:gd name="connsiteX7" fmla="*/ 94046 w 1309718"/>
                <a:gd name="connsiteY7" fmla="*/ 0 h 481312"/>
                <a:gd name="connsiteX0" fmla="*/ 81513 w 1297185"/>
                <a:gd name="connsiteY0" fmla="*/ 0 h 481312"/>
                <a:gd name="connsiteX1" fmla="*/ 1094798 w 1297185"/>
                <a:gd name="connsiteY1" fmla="*/ 338 h 481312"/>
                <a:gd name="connsiteX2" fmla="*/ 1297185 w 1297185"/>
                <a:gd name="connsiteY2" fmla="*/ 202725 h 481312"/>
                <a:gd name="connsiteX3" fmla="*/ 1094798 w 1297185"/>
                <a:gd name="connsiteY3" fmla="*/ 405112 h 481312"/>
                <a:gd name="connsiteX4" fmla="*/ 124518 w 1297185"/>
                <a:gd name="connsiteY4" fmla="*/ 410777 h 481312"/>
                <a:gd name="connsiteX5" fmla="*/ 1786 w 1297185"/>
                <a:gd name="connsiteY5" fmla="*/ 481312 h 481312"/>
                <a:gd name="connsiteX6" fmla="*/ 1786 w 1297185"/>
                <a:gd name="connsiteY6" fmla="*/ 100312 h 481312"/>
                <a:gd name="connsiteX7" fmla="*/ 81513 w 1297185"/>
                <a:gd name="connsiteY7" fmla="*/ 0 h 481312"/>
                <a:gd name="connsiteX0" fmla="*/ 79727 w 1295399"/>
                <a:gd name="connsiteY0" fmla="*/ 0 h 481312"/>
                <a:gd name="connsiteX1" fmla="*/ 1093012 w 1295399"/>
                <a:gd name="connsiteY1" fmla="*/ 338 h 481312"/>
                <a:gd name="connsiteX2" fmla="*/ 1295399 w 1295399"/>
                <a:gd name="connsiteY2" fmla="*/ 202725 h 481312"/>
                <a:gd name="connsiteX3" fmla="*/ 1093012 w 1295399"/>
                <a:gd name="connsiteY3" fmla="*/ 405112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302292"/>
                <a:gd name="connsiteY0" fmla="*/ 0 h 481312"/>
                <a:gd name="connsiteX1" fmla="*/ 1134372 w 1302292"/>
                <a:gd name="connsiteY1" fmla="*/ 1301 h 481312"/>
                <a:gd name="connsiteX2" fmla="*/ 1295399 w 1302292"/>
                <a:gd name="connsiteY2" fmla="*/ 202725 h 481312"/>
                <a:gd name="connsiteX3" fmla="*/ 1093012 w 1302292"/>
                <a:gd name="connsiteY3" fmla="*/ 405112 h 481312"/>
                <a:gd name="connsiteX4" fmla="*/ 122732 w 1302292"/>
                <a:gd name="connsiteY4" fmla="*/ 410777 h 481312"/>
                <a:gd name="connsiteX5" fmla="*/ 0 w 1302292"/>
                <a:gd name="connsiteY5" fmla="*/ 481312 h 481312"/>
                <a:gd name="connsiteX6" fmla="*/ 0 w 1302292"/>
                <a:gd name="connsiteY6" fmla="*/ 100312 h 481312"/>
                <a:gd name="connsiteX7" fmla="*/ 79727 w 1302292"/>
                <a:gd name="connsiteY7" fmla="*/ 0 h 481312"/>
                <a:gd name="connsiteX0" fmla="*/ 79727 w 1295608"/>
                <a:gd name="connsiteY0" fmla="*/ 0 h 481312"/>
                <a:gd name="connsiteX1" fmla="*/ 1134372 w 1295608"/>
                <a:gd name="connsiteY1" fmla="*/ 1301 h 481312"/>
                <a:gd name="connsiteX2" fmla="*/ 1295399 w 1295608"/>
                <a:gd name="connsiteY2" fmla="*/ 202725 h 481312"/>
                <a:gd name="connsiteX3" fmla="*/ 1133118 w 1295608"/>
                <a:gd name="connsiteY3" fmla="*/ 405112 h 481312"/>
                <a:gd name="connsiteX4" fmla="*/ 122732 w 1295608"/>
                <a:gd name="connsiteY4" fmla="*/ 410777 h 481312"/>
                <a:gd name="connsiteX5" fmla="*/ 0 w 1295608"/>
                <a:gd name="connsiteY5" fmla="*/ 481312 h 481312"/>
                <a:gd name="connsiteX6" fmla="*/ 0 w 1295608"/>
                <a:gd name="connsiteY6" fmla="*/ 100312 h 481312"/>
                <a:gd name="connsiteX7" fmla="*/ 79727 w 1295608"/>
                <a:gd name="connsiteY7" fmla="*/ 0 h 481312"/>
                <a:gd name="connsiteX0" fmla="*/ 79727 w 1295399"/>
                <a:gd name="connsiteY0" fmla="*/ 0 h 481312"/>
                <a:gd name="connsiteX1" fmla="*/ 1134372 w 1295399"/>
                <a:gd name="connsiteY1" fmla="*/ 1301 h 481312"/>
                <a:gd name="connsiteX2" fmla="*/ 1295399 w 1295399"/>
                <a:gd name="connsiteY2" fmla="*/ 202725 h 481312"/>
                <a:gd name="connsiteX3" fmla="*/ 1133118 w 1295399"/>
                <a:gd name="connsiteY3" fmla="*/ 405112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295399"/>
                <a:gd name="connsiteY0" fmla="*/ 0 h 481312"/>
                <a:gd name="connsiteX1" fmla="*/ 1134372 w 1295399"/>
                <a:gd name="connsiteY1" fmla="*/ 1301 h 481312"/>
                <a:gd name="connsiteX2" fmla="*/ 1295399 w 1295399"/>
                <a:gd name="connsiteY2" fmla="*/ 202725 h 481312"/>
                <a:gd name="connsiteX3" fmla="*/ 1133118 w 1295399"/>
                <a:gd name="connsiteY3" fmla="*/ 405112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295399"/>
                <a:gd name="connsiteY0" fmla="*/ 0 h 481312"/>
                <a:gd name="connsiteX1" fmla="*/ 1134372 w 1295399"/>
                <a:gd name="connsiteY1" fmla="*/ 1301 h 481312"/>
                <a:gd name="connsiteX2" fmla="*/ 1295399 w 1295399"/>
                <a:gd name="connsiteY2" fmla="*/ 202725 h 481312"/>
                <a:gd name="connsiteX3" fmla="*/ 1165078 w 1295399"/>
                <a:gd name="connsiteY3" fmla="*/ 406074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295399"/>
                <a:gd name="connsiteY0" fmla="*/ 0 h 481312"/>
                <a:gd name="connsiteX1" fmla="*/ 1156305 w 1295399"/>
                <a:gd name="connsiteY1" fmla="*/ 6114 h 481312"/>
                <a:gd name="connsiteX2" fmla="*/ 1295399 w 1295399"/>
                <a:gd name="connsiteY2" fmla="*/ 202725 h 481312"/>
                <a:gd name="connsiteX3" fmla="*/ 1165078 w 1295399"/>
                <a:gd name="connsiteY3" fmla="*/ 406074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95399" h="481312">
                  <a:moveTo>
                    <a:pt x="79727" y="0"/>
                  </a:moveTo>
                  <a:lnTo>
                    <a:pt x="1156305" y="6114"/>
                  </a:lnTo>
                  <a:lnTo>
                    <a:pt x="1295399" y="202725"/>
                  </a:lnTo>
                  <a:lnTo>
                    <a:pt x="1165078" y="406074"/>
                  </a:lnTo>
                  <a:lnTo>
                    <a:pt x="122732" y="410777"/>
                  </a:lnTo>
                  <a:cubicBezTo>
                    <a:pt x="78235" y="412895"/>
                    <a:pt x="11453" y="402374"/>
                    <a:pt x="0" y="481312"/>
                  </a:cubicBezTo>
                  <a:lnTo>
                    <a:pt x="0" y="100312"/>
                  </a:lnTo>
                  <a:cubicBezTo>
                    <a:pt x="721" y="14824"/>
                    <a:pt x="31644" y="5334"/>
                    <a:pt x="79727" y="0"/>
                  </a:cubicBezTo>
                  <a:close/>
                </a:path>
              </a:pathLst>
            </a:custGeom>
            <a:grpFill/>
            <a:ln>
              <a:noFill/>
            </a:ln>
            <a:effectLst/>
            <a:scene3d>
              <a:camera prst="orthographicFront">
                <a:rot lat="0" lon="0" rev="0"/>
              </a:camera>
              <a:lightRig rig="threePt" dir="t"/>
            </a:scene3d>
            <a:sp3d prstMaterial="plastic">
              <a:bevelT w="57150" h="57150"/>
            </a:sp3d>
          </p:spPr>
          <p:style>
            <a:lnRef idx="0">
              <a:schemeClr val="accent4"/>
            </a:lnRef>
            <a:fillRef idx="3">
              <a:schemeClr val="accent4"/>
            </a:fillRef>
            <a:effectRef idx="3">
              <a:schemeClr val="accent4"/>
            </a:effectRef>
            <a:fontRef idx="minor">
              <a:schemeClr val="lt1"/>
            </a:fontRef>
          </p:style>
          <p:txBody>
            <a:bodyPr anchor="ctr"/>
            <a:lstStyle/>
            <a:p>
              <a:pPr algn="ctr" fontAlgn="auto">
                <a:spcBef>
                  <a:spcPts val="0"/>
                </a:spcBef>
                <a:spcAft>
                  <a:spcPts val="0"/>
                </a:spcAft>
                <a:defRPr/>
              </a:pPr>
              <a:endParaRPr lang="en-US" dirty="0"/>
            </a:p>
          </p:txBody>
        </p:sp>
        <p:sp>
          <p:nvSpPr>
            <p:cNvPr id="70" name="Pie 69"/>
            <p:cNvSpPr/>
            <p:nvPr/>
          </p:nvSpPr>
          <p:spPr bwMode="gray">
            <a:xfrm>
              <a:off x="4763053" y="3083859"/>
              <a:ext cx="304685" cy="179294"/>
            </a:xfrm>
            <a:prstGeom prst="pie">
              <a:avLst>
                <a:gd name="adj1" fmla="val 5429925"/>
                <a:gd name="adj2" fmla="val 1620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solidFill>
                  <a:schemeClr val="tx1"/>
                </a:solidFill>
              </a:endParaRPr>
            </a:p>
          </p:txBody>
        </p:sp>
      </p:grpSp>
      <p:grpSp>
        <p:nvGrpSpPr>
          <p:cNvPr id="21515" name="Group 7"/>
          <p:cNvGrpSpPr>
            <a:grpSpLocks/>
          </p:cNvGrpSpPr>
          <p:nvPr/>
        </p:nvGrpSpPr>
        <p:grpSpPr bwMode="auto">
          <a:xfrm>
            <a:off x="3529013" y="4006850"/>
            <a:ext cx="1806575" cy="2316163"/>
            <a:chOff x="457200" y="1239996"/>
            <a:chExt cx="2177144" cy="2804886"/>
          </a:xfrm>
        </p:grpSpPr>
        <p:sp>
          <p:nvSpPr>
            <p:cNvPr id="73" name="Rectangle 72"/>
            <p:cNvSpPr/>
            <p:nvPr/>
          </p:nvSpPr>
          <p:spPr>
            <a:xfrm>
              <a:off x="457200" y="1239996"/>
              <a:ext cx="2177144" cy="2804886"/>
            </a:xfrm>
            <a:prstGeom prst="rect">
              <a:avLst/>
            </a:prstGeom>
            <a:solidFill>
              <a:schemeClr val="bg1"/>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4" name="Rectangle 73"/>
            <p:cNvSpPr/>
            <p:nvPr/>
          </p:nvSpPr>
          <p:spPr>
            <a:xfrm>
              <a:off x="535638" y="1293825"/>
              <a:ext cx="2020267" cy="2695305"/>
            </a:xfrm>
            <a:prstGeom prst="rect">
              <a:avLst/>
            </a:prstGeom>
            <a:noFill/>
            <a:ln w="19050">
              <a:solidFill>
                <a:schemeClr val="accent2">
                  <a:lumMod val="60000"/>
                  <a:lumOff val="40000"/>
                </a:schemeClr>
              </a:solidFill>
              <a:prstDash val="dash"/>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21516" name="Group 6"/>
          <p:cNvGrpSpPr>
            <a:grpSpLocks/>
          </p:cNvGrpSpPr>
          <p:nvPr/>
        </p:nvGrpSpPr>
        <p:grpSpPr bwMode="auto">
          <a:xfrm flipV="1">
            <a:off x="3402013" y="4179888"/>
            <a:ext cx="1609725" cy="469900"/>
            <a:chOff x="4763053" y="2429435"/>
            <a:chExt cx="2840865" cy="833718"/>
          </a:xfrm>
        </p:grpSpPr>
        <p:sp>
          <p:nvSpPr>
            <p:cNvPr id="76" name="Freeform 75">
              <a:hlinkClick r:id="rId6" action="ppaction://hlinksldjump"/>
            </p:cNvPr>
            <p:cNvSpPr/>
            <p:nvPr/>
          </p:nvSpPr>
          <p:spPr bwMode="gray">
            <a:xfrm>
              <a:off x="4770794" y="2429435"/>
              <a:ext cx="2833124" cy="768967"/>
            </a:xfrm>
            <a:custGeom>
              <a:avLst/>
              <a:gdLst>
                <a:gd name="connsiteX0" fmla="*/ 0 w 1205789"/>
                <a:gd name="connsiteY0" fmla="*/ 0 h 404774"/>
                <a:gd name="connsiteX1" fmla="*/ 1003402 w 1205789"/>
                <a:gd name="connsiteY1" fmla="*/ 0 h 404774"/>
                <a:gd name="connsiteX2" fmla="*/ 1205789 w 1205789"/>
                <a:gd name="connsiteY2" fmla="*/ 202387 h 404774"/>
                <a:gd name="connsiteX3" fmla="*/ 1003402 w 1205789"/>
                <a:gd name="connsiteY3" fmla="*/ 404774 h 404774"/>
                <a:gd name="connsiteX4" fmla="*/ 0 w 1205789"/>
                <a:gd name="connsiteY4" fmla="*/ 404774 h 404774"/>
                <a:gd name="connsiteX5" fmla="*/ 0 w 1205789"/>
                <a:gd name="connsiteY5" fmla="*/ 0 h 404774"/>
                <a:gd name="connsiteX0" fmla="*/ 7314 w 1213103"/>
                <a:gd name="connsiteY0" fmla="*/ 0 h 404774"/>
                <a:gd name="connsiteX1" fmla="*/ 1010716 w 1213103"/>
                <a:gd name="connsiteY1" fmla="*/ 0 h 404774"/>
                <a:gd name="connsiteX2" fmla="*/ 1213103 w 1213103"/>
                <a:gd name="connsiteY2" fmla="*/ 202387 h 404774"/>
                <a:gd name="connsiteX3" fmla="*/ 1010716 w 1213103"/>
                <a:gd name="connsiteY3" fmla="*/ 404774 h 404774"/>
                <a:gd name="connsiteX4" fmla="*/ 7314 w 1213103"/>
                <a:gd name="connsiteY4" fmla="*/ 404774 h 404774"/>
                <a:gd name="connsiteX5" fmla="*/ 0 w 1213103"/>
                <a:gd name="connsiteY5" fmla="*/ 131673 h 404774"/>
                <a:gd name="connsiteX6" fmla="*/ 7314 w 1213103"/>
                <a:gd name="connsiteY6" fmla="*/ 0 h 404774"/>
                <a:gd name="connsiteX0" fmla="*/ 89610 w 1295399"/>
                <a:gd name="connsiteY0" fmla="*/ 0 h 404774"/>
                <a:gd name="connsiteX1" fmla="*/ 1093012 w 1295399"/>
                <a:gd name="connsiteY1" fmla="*/ 0 h 404774"/>
                <a:gd name="connsiteX2" fmla="*/ 1295399 w 1295399"/>
                <a:gd name="connsiteY2" fmla="*/ 202387 h 404774"/>
                <a:gd name="connsiteX3" fmla="*/ 1093012 w 1295399"/>
                <a:gd name="connsiteY3" fmla="*/ 404774 h 404774"/>
                <a:gd name="connsiteX4" fmla="*/ 89610 w 1295399"/>
                <a:gd name="connsiteY4" fmla="*/ 404774 h 404774"/>
                <a:gd name="connsiteX5" fmla="*/ 0 w 1295399"/>
                <a:gd name="connsiteY5" fmla="*/ 99974 h 404774"/>
                <a:gd name="connsiteX6" fmla="*/ 89610 w 1295399"/>
                <a:gd name="connsiteY6" fmla="*/ 0 h 404774"/>
                <a:gd name="connsiteX0" fmla="*/ 89610 w 1295399"/>
                <a:gd name="connsiteY0" fmla="*/ 0 h 404774"/>
                <a:gd name="connsiteX1" fmla="*/ 1093012 w 1295399"/>
                <a:gd name="connsiteY1" fmla="*/ 0 h 404774"/>
                <a:gd name="connsiteX2" fmla="*/ 1295399 w 1295399"/>
                <a:gd name="connsiteY2" fmla="*/ 202387 h 404774"/>
                <a:gd name="connsiteX3" fmla="*/ 1093012 w 1295399"/>
                <a:gd name="connsiteY3" fmla="*/ 404774 h 404774"/>
                <a:gd name="connsiteX4" fmla="*/ 89610 w 1295399"/>
                <a:gd name="connsiteY4" fmla="*/ 404774 h 404774"/>
                <a:gd name="connsiteX5" fmla="*/ 60350 w 1295399"/>
                <a:gd name="connsiteY5" fmla="*/ 299923 h 404774"/>
                <a:gd name="connsiteX6" fmla="*/ 0 w 1295399"/>
                <a:gd name="connsiteY6" fmla="*/ 99974 h 404774"/>
                <a:gd name="connsiteX7" fmla="*/ 89610 w 1295399"/>
                <a:gd name="connsiteY7" fmla="*/ 0 h 4047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104497 w 1310286"/>
                <a:gd name="connsiteY0" fmla="*/ 0 h 480974"/>
                <a:gd name="connsiteX1" fmla="*/ 1107899 w 1310286"/>
                <a:gd name="connsiteY1" fmla="*/ 0 h 480974"/>
                <a:gd name="connsiteX2" fmla="*/ 1310286 w 1310286"/>
                <a:gd name="connsiteY2" fmla="*/ 202387 h 480974"/>
                <a:gd name="connsiteX3" fmla="*/ 1107899 w 1310286"/>
                <a:gd name="connsiteY3" fmla="*/ 404774 h 480974"/>
                <a:gd name="connsiteX4" fmla="*/ 104497 w 1310286"/>
                <a:gd name="connsiteY4" fmla="*/ 404774 h 480974"/>
                <a:gd name="connsiteX5" fmla="*/ 14887 w 1310286"/>
                <a:gd name="connsiteY5" fmla="*/ 480974 h 480974"/>
                <a:gd name="connsiteX6" fmla="*/ 14887 w 1310286"/>
                <a:gd name="connsiteY6" fmla="*/ 99974 h 480974"/>
                <a:gd name="connsiteX7" fmla="*/ 104497 w 1310286"/>
                <a:gd name="connsiteY7" fmla="*/ 0 h 480974"/>
                <a:gd name="connsiteX0" fmla="*/ 104497 w 1310286"/>
                <a:gd name="connsiteY0" fmla="*/ 0 h 480974"/>
                <a:gd name="connsiteX1" fmla="*/ 1107899 w 1310286"/>
                <a:gd name="connsiteY1" fmla="*/ 0 h 480974"/>
                <a:gd name="connsiteX2" fmla="*/ 1310286 w 1310286"/>
                <a:gd name="connsiteY2" fmla="*/ 202387 h 480974"/>
                <a:gd name="connsiteX3" fmla="*/ 1107899 w 1310286"/>
                <a:gd name="connsiteY3" fmla="*/ 404774 h 480974"/>
                <a:gd name="connsiteX4" fmla="*/ 104497 w 1310286"/>
                <a:gd name="connsiteY4" fmla="*/ 404774 h 480974"/>
                <a:gd name="connsiteX5" fmla="*/ 14887 w 1310286"/>
                <a:gd name="connsiteY5" fmla="*/ 480974 h 480974"/>
                <a:gd name="connsiteX6" fmla="*/ 14887 w 1310286"/>
                <a:gd name="connsiteY6" fmla="*/ 99974 h 480974"/>
                <a:gd name="connsiteX7" fmla="*/ 104497 w 1310286"/>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2367 h 483341"/>
                <a:gd name="connsiteX1" fmla="*/ 1093012 w 1295399"/>
                <a:gd name="connsiteY1" fmla="*/ 2367 h 483341"/>
                <a:gd name="connsiteX2" fmla="*/ 1295399 w 1295399"/>
                <a:gd name="connsiteY2" fmla="*/ 204754 h 483341"/>
                <a:gd name="connsiteX3" fmla="*/ 1093012 w 1295399"/>
                <a:gd name="connsiteY3" fmla="*/ 407141 h 483341"/>
                <a:gd name="connsiteX4" fmla="*/ 89610 w 1295399"/>
                <a:gd name="connsiteY4" fmla="*/ 407141 h 483341"/>
                <a:gd name="connsiteX5" fmla="*/ 0 w 1295399"/>
                <a:gd name="connsiteY5" fmla="*/ 483341 h 483341"/>
                <a:gd name="connsiteX6" fmla="*/ 0 w 1295399"/>
                <a:gd name="connsiteY6" fmla="*/ 102341 h 483341"/>
                <a:gd name="connsiteX7" fmla="*/ 89610 w 1295399"/>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03929 w 1309718"/>
                <a:gd name="connsiteY4" fmla="*/ 404774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94046 w 1309718"/>
                <a:gd name="connsiteY0" fmla="*/ 2367 h 483679"/>
                <a:gd name="connsiteX1" fmla="*/ 1107331 w 1309718"/>
                <a:gd name="connsiteY1" fmla="*/ 2705 h 483679"/>
                <a:gd name="connsiteX2" fmla="*/ 1309718 w 1309718"/>
                <a:gd name="connsiteY2" fmla="*/ 205092 h 483679"/>
                <a:gd name="connsiteX3" fmla="*/ 1107331 w 1309718"/>
                <a:gd name="connsiteY3" fmla="*/ 407479 h 483679"/>
                <a:gd name="connsiteX4" fmla="*/ 137051 w 1309718"/>
                <a:gd name="connsiteY4" fmla="*/ 413144 h 483679"/>
                <a:gd name="connsiteX5" fmla="*/ 14319 w 1309718"/>
                <a:gd name="connsiteY5" fmla="*/ 483679 h 483679"/>
                <a:gd name="connsiteX6" fmla="*/ 14319 w 1309718"/>
                <a:gd name="connsiteY6" fmla="*/ 102679 h 483679"/>
                <a:gd name="connsiteX7" fmla="*/ 94046 w 1309718"/>
                <a:gd name="connsiteY7" fmla="*/ 2367 h 483679"/>
                <a:gd name="connsiteX0" fmla="*/ 94046 w 1309718"/>
                <a:gd name="connsiteY0" fmla="*/ 0 h 481312"/>
                <a:gd name="connsiteX1" fmla="*/ 1107331 w 1309718"/>
                <a:gd name="connsiteY1" fmla="*/ 338 h 481312"/>
                <a:gd name="connsiteX2" fmla="*/ 1309718 w 1309718"/>
                <a:gd name="connsiteY2" fmla="*/ 202725 h 481312"/>
                <a:gd name="connsiteX3" fmla="*/ 1107331 w 1309718"/>
                <a:gd name="connsiteY3" fmla="*/ 405112 h 481312"/>
                <a:gd name="connsiteX4" fmla="*/ 137051 w 1309718"/>
                <a:gd name="connsiteY4" fmla="*/ 410777 h 481312"/>
                <a:gd name="connsiteX5" fmla="*/ 14319 w 1309718"/>
                <a:gd name="connsiteY5" fmla="*/ 481312 h 481312"/>
                <a:gd name="connsiteX6" fmla="*/ 14319 w 1309718"/>
                <a:gd name="connsiteY6" fmla="*/ 100312 h 481312"/>
                <a:gd name="connsiteX7" fmla="*/ 94046 w 1309718"/>
                <a:gd name="connsiteY7" fmla="*/ 0 h 481312"/>
                <a:gd name="connsiteX0" fmla="*/ 94046 w 1309718"/>
                <a:gd name="connsiteY0" fmla="*/ 11030 h 492342"/>
                <a:gd name="connsiteX1" fmla="*/ 1107331 w 1309718"/>
                <a:gd name="connsiteY1" fmla="*/ 11368 h 492342"/>
                <a:gd name="connsiteX2" fmla="*/ 1309718 w 1309718"/>
                <a:gd name="connsiteY2" fmla="*/ 213755 h 492342"/>
                <a:gd name="connsiteX3" fmla="*/ 1107331 w 1309718"/>
                <a:gd name="connsiteY3" fmla="*/ 416142 h 492342"/>
                <a:gd name="connsiteX4" fmla="*/ 137051 w 1309718"/>
                <a:gd name="connsiteY4" fmla="*/ 421807 h 492342"/>
                <a:gd name="connsiteX5" fmla="*/ 14319 w 1309718"/>
                <a:gd name="connsiteY5" fmla="*/ 492342 h 492342"/>
                <a:gd name="connsiteX6" fmla="*/ 14319 w 1309718"/>
                <a:gd name="connsiteY6" fmla="*/ 111342 h 492342"/>
                <a:gd name="connsiteX7" fmla="*/ 94046 w 1309718"/>
                <a:gd name="connsiteY7" fmla="*/ 11030 h 492342"/>
                <a:gd name="connsiteX0" fmla="*/ 94046 w 1309718"/>
                <a:gd name="connsiteY0" fmla="*/ 0 h 481312"/>
                <a:gd name="connsiteX1" fmla="*/ 1107331 w 1309718"/>
                <a:gd name="connsiteY1" fmla="*/ 338 h 481312"/>
                <a:gd name="connsiteX2" fmla="*/ 1309718 w 1309718"/>
                <a:gd name="connsiteY2" fmla="*/ 202725 h 481312"/>
                <a:gd name="connsiteX3" fmla="*/ 1107331 w 1309718"/>
                <a:gd name="connsiteY3" fmla="*/ 405112 h 481312"/>
                <a:gd name="connsiteX4" fmla="*/ 137051 w 1309718"/>
                <a:gd name="connsiteY4" fmla="*/ 410777 h 481312"/>
                <a:gd name="connsiteX5" fmla="*/ 14319 w 1309718"/>
                <a:gd name="connsiteY5" fmla="*/ 481312 h 481312"/>
                <a:gd name="connsiteX6" fmla="*/ 14319 w 1309718"/>
                <a:gd name="connsiteY6" fmla="*/ 100312 h 481312"/>
                <a:gd name="connsiteX7" fmla="*/ 94046 w 1309718"/>
                <a:gd name="connsiteY7" fmla="*/ 0 h 481312"/>
                <a:gd name="connsiteX0" fmla="*/ 94046 w 1309718"/>
                <a:gd name="connsiteY0" fmla="*/ 0 h 481312"/>
                <a:gd name="connsiteX1" fmla="*/ 1107331 w 1309718"/>
                <a:gd name="connsiteY1" fmla="*/ 338 h 481312"/>
                <a:gd name="connsiteX2" fmla="*/ 1309718 w 1309718"/>
                <a:gd name="connsiteY2" fmla="*/ 202725 h 481312"/>
                <a:gd name="connsiteX3" fmla="*/ 1107331 w 1309718"/>
                <a:gd name="connsiteY3" fmla="*/ 405112 h 481312"/>
                <a:gd name="connsiteX4" fmla="*/ 137051 w 1309718"/>
                <a:gd name="connsiteY4" fmla="*/ 410777 h 481312"/>
                <a:gd name="connsiteX5" fmla="*/ 14319 w 1309718"/>
                <a:gd name="connsiteY5" fmla="*/ 481312 h 481312"/>
                <a:gd name="connsiteX6" fmla="*/ 14319 w 1309718"/>
                <a:gd name="connsiteY6" fmla="*/ 100312 h 481312"/>
                <a:gd name="connsiteX7" fmla="*/ 94046 w 1309718"/>
                <a:gd name="connsiteY7" fmla="*/ 0 h 481312"/>
                <a:gd name="connsiteX0" fmla="*/ 81513 w 1297185"/>
                <a:gd name="connsiteY0" fmla="*/ 0 h 481312"/>
                <a:gd name="connsiteX1" fmla="*/ 1094798 w 1297185"/>
                <a:gd name="connsiteY1" fmla="*/ 338 h 481312"/>
                <a:gd name="connsiteX2" fmla="*/ 1297185 w 1297185"/>
                <a:gd name="connsiteY2" fmla="*/ 202725 h 481312"/>
                <a:gd name="connsiteX3" fmla="*/ 1094798 w 1297185"/>
                <a:gd name="connsiteY3" fmla="*/ 405112 h 481312"/>
                <a:gd name="connsiteX4" fmla="*/ 124518 w 1297185"/>
                <a:gd name="connsiteY4" fmla="*/ 410777 h 481312"/>
                <a:gd name="connsiteX5" fmla="*/ 1786 w 1297185"/>
                <a:gd name="connsiteY5" fmla="*/ 481312 h 481312"/>
                <a:gd name="connsiteX6" fmla="*/ 1786 w 1297185"/>
                <a:gd name="connsiteY6" fmla="*/ 100312 h 481312"/>
                <a:gd name="connsiteX7" fmla="*/ 81513 w 1297185"/>
                <a:gd name="connsiteY7" fmla="*/ 0 h 481312"/>
                <a:gd name="connsiteX0" fmla="*/ 79727 w 1295399"/>
                <a:gd name="connsiteY0" fmla="*/ 0 h 481312"/>
                <a:gd name="connsiteX1" fmla="*/ 1093012 w 1295399"/>
                <a:gd name="connsiteY1" fmla="*/ 338 h 481312"/>
                <a:gd name="connsiteX2" fmla="*/ 1295399 w 1295399"/>
                <a:gd name="connsiteY2" fmla="*/ 202725 h 481312"/>
                <a:gd name="connsiteX3" fmla="*/ 1093012 w 1295399"/>
                <a:gd name="connsiteY3" fmla="*/ 405112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302292"/>
                <a:gd name="connsiteY0" fmla="*/ 0 h 481312"/>
                <a:gd name="connsiteX1" fmla="*/ 1134372 w 1302292"/>
                <a:gd name="connsiteY1" fmla="*/ 1301 h 481312"/>
                <a:gd name="connsiteX2" fmla="*/ 1295399 w 1302292"/>
                <a:gd name="connsiteY2" fmla="*/ 202725 h 481312"/>
                <a:gd name="connsiteX3" fmla="*/ 1093012 w 1302292"/>
                <a:gd name="connsiteY3" fmla="*/ 405112 h 481312"/>
                <a:gd name="connsiteX4" fmla="*/ 122732 w 1302292"/>
                <a:gd name="connsiteY4" fmla="*/ 410777 h 481312"/>
                <a:gd name="connsiteX5" fmla="*/ 0 w 1302292"/>
                <a:gd name="connsiteY5" fmla="*/ 481312 h 481312"/>
                <a:gd name="connsiteX6" fmla="*/ 0 w 1302292"/>
                <a:gd name="connsiteY6" fmla="*/ 100312 h 481312"/>
                <a:gd name="connsiteX7" fmla="*/ 79727 w 1302292"/>
                <a:gd name="connsiteY7" fmla="*/ 0 h 481312"/>
                <a:gd name="connsiteX0" fmla="*/ 79727 w 1295608"/>
                <a:gd name="connsiteY0" fmla="*/ 0 h 481312"/>
                <a:gd name="connsiteX1" fmla="*/ 1134372 w 1295608"/>
                <a:gd name="connsiteY1" fmla="*/ 1301 h 481312"/>
                <a:gd name="connsiteX2" fmla="*/ 1295399 w 1295608"/>
                <a:gd name="connsiteY2" fmla="*/ 202725 h 481312"/>
                <a:gd name="connsiteX3" fmla="*/ 1133118 w 1295608"/>
                <a:gd name="connsiteY3" fmla="*/ 405112 h 481312"/>
                <a:gd name="connsiteX4" fmla="*/ 122732 w 1295608"/>
                <a:gd name="connsiteY4" fmla="*/ 410777 h 481312"/>
                <a:gd name="connsiteX5" fmla="*/ 0 w 1295608"/>
                <a:gd name="connsiteY5" fmla="*/ 481312 h 481312"/>
                <a:gd name="connsiteX6" fmla="*/ 0 w 1295608"/>
                <a:gd name="connsiteY6" fmla="*/ 100312 h 481312"/>
                <a:gd name="connsiteX7" fmla="*/ 79727 w 1295608"/>
                <a:gd name="connsiteY7" fmla="*/ 0 h 481312"/>
                <a:gd name="connsiteX0" fmla="*/ 79727 w 1295399"/>
                <a:gd name="connsiteY0" fmla="*/ 0 h 481312"/>
                <a:gd name="connsiteX1" fmla="*/ 1134372 w 1295399"/>
                <a:gd name="connsiteY1" fmla="*/ 1301 h 481312"/>
                <a:gd name="connsiteX2" fmla="*/ 1295399 w 1295399"/>
                <a:gd name="connsiteY2" fmla="*/ 202725 h 481312"/>
                <a:gd name="connsiteX3" fmla="*/ 1133118 w 1295399"/>
                <a:gd name="connsiteY3" fmla="*/ 405112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295399"/>
                <a:gd name="connsiteY0" fmla="*/ 0 h 481312"/>
                <a:gd name="connsiteX1" fmla="*/ 1134372 w 1295399"/>
                <a:gd name="connsiteY1" fmla="*/ 1301 h 481312"/>
                <a:gd name="connsiteX2" fmla="*/ 1295399 w 1295399"/>
                <a:gd name="connsiteY2" fmla="*/ 202725 h 481312"/>
                <a:gd name="connsiteX3" fmla="*/ 1133118 w 1295399"/>
                <a:gd name="connsiteY3" fmla="*/ 405112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295399"/>
                <a:gd name="connsiteY0" fmla="*/ 0 h 481312"/>
                <a:gd name="connsiteX1" fmla="*/ 1134372 w 1295399"/>
                <a:gd name="connsiteY1" fmla="*/ 1301 h 481312"/>
                <a:gd name="connsiteX2" fmla="*/ 1295399 w 1295399"/>
                <a:gd name="connsiteY2" fmla="*/ 202725 h 481312"/>
                <a:gd name="connsiteX3" fmla="*/ 1165078 w 1295399"/>
                <a:gd name="connsiteY3" fmla="*/ 406074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295399"/>
                <a:gd name="connsiteY0" fmla="*/ 0 h 481312"/>
                <a:gd name="connsiteX1" fmla="*/ 1156305 w 1295399"/>
                <a:gd name="connsiteY1" fmla="*/ 6114 h 481312"/>
                <a:gd name="connsiteX2" fmla="*/ 1295399 w 1295399"/>
                <a:gd name="connsiteY2" fmla="*/ 202725 h 481312"/>
                <a:gd name="connsiteX3" fmla="*/ 1165078 w 1295399"/>
                <a:gd name="connsiteY3" fmla="*/ 406074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95399" h="481312">
                  <a:moveTo>
                    <a:pt x="79727" y="0"/>
                  </a:moveTo>
                  <a:lnTo>
                    <a:pt x="1156305" y="6114"/>
                  </a:lnTo>
                  <a:lnTo>
                    <a:pt x="1295399" y="202725"/>
                  </a:lnTo>
                  <a:lnTo>
                    <a:pt x="1165078" y="406074"/>
                  </a:lnTo>
                  <a:lnTo>
                    <a:pt x="122732" y="410777"/>
                  </a:lnTo>
                  <a:cubicBezTo>
                    <a:pt x="78235" y="412895"/>
                    <a:pt x="11453" y="402374"/>
                    <a:pt x="0" y="481312"/>
                  </a:cubicBezTo>
                  <a:lnTo>
                    <a:pt x="0" y="100312"/>
                  </a:lnTo>
                  <a:cubicBezTo>
                    <a:pt x="721" y="14824"/>
                    <a:pt x="31644" y="5334"/>
                    <a:pt x="79727" y="0"/>
                  </a:cubicBezTo>
                  <a:close/>
                </a:path>
              </a:pathLst>
            </a:custGeom>
            <a:solidFill>
              <a:srgbClr val="3399FF"/>
            </a:solidFill>
            <a:ln>
              <a:noFill/>
            </a:ln>
            <a:effectLst/>
            <a:scene3d>
              <a:camera prst="orthographicFront">
                <a:rot lat="0" lon="0" rev="0"/>
              </a:camera>
              <a:lightRig rig="threePt" dir="t"/>
            </a:scene3d>
            <a:sp3d prstMaterial="plastic">
              <a:bevelT w="57150" h="57150"/>
            </a:sp3d>
          </p:spPr>
          <p:style>
            <a:lnRef idx="0">
              <a:schemeClr val="accent4"/>
            </a:lnRef>
            <a:fillRef idx="3">
              <a:schemeClr val="accent4"/>
            </a:fillRef>
            <a:effectRef idx="3">
              <a:schemeClr val="accent4"/>
            </a:effectRef>
            <a:fontRef idx="minor">
              <a:schemeClr val="lt1"/>
            </a:fontRef>
          </p:style>
          <p:txBody>
            <a:bodyPr anchor="ctr"/>
            <a:lstStyle/>
            <a:p>
              <a:pPr algn="ctr" fontAlgn="auto">
                <a:spcBef>
                  <a:spcPts val="0"/>
                </a:spcBef>
                <a:spcAft>
                  <a:spcPts val="0"/>
                </a:spcAft>
                <a:defRPr/>
              </a:pPr>
              <a:endParaRPr lang="en-US" dirty="0"/>
            </a:p>
          </p:txBody>
        </p:sp>
        <p:sp>
          <p:nvSpPr>
            <p:cNvPr id="77" name="Pie 76"/>
            <p:cNvSpPr/>
            <p:nvPr/>
          </p:nvSpPr>
          <p:spPr bwMode="gray">
            <a:xfrm>
              <a:off x="4763053" y="3082890"/>
              <a:ext cx="305378" cy="180263"/>
            </a:xfrm>
            <a:prstGeom prst="pie">
              <a:avLst>
                <a:gd name="adj1" fmla="val 5429925"/>
                <a:gd name="adj2" fmla="val 16200000"/>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solidFill>
                  <a:schemeClr val="tx1"/>
                </a:solidFill>
              </a:endParaRPr>
            </a:p>
          </p:txBody>
        </p:sp>
      </p:grpSp>
      <p:grpSp>
        <p:nvGrpSpPr>
          <p:cNvPr id="21517" name="Group 7"/>
          <p:cNvGrpSpPr>
            <a:grpSpLocks/>
          </p:cNvGrpSpPr>
          <p:nvPr/>
        </p:nvGrpSpPr>
        <p:grpSpPr bwMode="auto">
          <a:xfrm>
            <a:off x="6500813" y="4037013"/>
            <a:ext cx="1806575" cy="2314575"/>
            <a:chOff x="457200" y="1239996"/>
            <a:chExt cx="2177144" cy="2804886"/>
          </a:xfrm>
        </p:grpSpPr>
        <p:sp>
          <p:nvSpPr>
            <p:cNvPr id="79" name="Rectangle 78"/>
            <p:cNvSpPr/>
            <p:nvPr/>
          </p:nvSpPr>
          <p:spPr>
            <a:xfrm>
              <a:off x="457200" y="1239996"/>
              <a:ext cx="2177144" cy="2804886"/>
            </a:xfrm>
            <a:prstGeom prst="rect">
              <a:avLst/>
            </a:prstGeom>
            <a:solidFill>
              <a:schemeClr val="bg1"/>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0" name="Rectangle 79"/>
            <p:cNvSpPr/>
            <p:nvPr/>
          </p:nvSpPr>
          <p:spPr>
            <a:xfrm>
              <a:off x="535638" y="1293862"/>
              <a:ext cx="2020267" cy="2695229"/>
            </a:xfrm>
            <a:prstGeom prst="rect">
              <a:avLst/>
            </a:prstGeom>
            <a:noFill/>
            <a:ln w="19050">
              <a:solidFill>
                <a:schemeClr val="accent2">
                  <a:lumMod val="60000"/>
                  <a:lumOff val="40000"/>
                </a:schemeClr>
              </a:solidFill>
              <a:prstDash val="dash"/>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21518" name="Group 6"/>
          <p:cNvGrpSpPr>
            <a:grpSpLocks/>
          </p:cNvGrpSpPr>
          <p:nvPr/>
        </p:nvGrpSpPr>
        <p:grpSpPr bwMode="auto">
          <a:xfrm flipV="1">
            <a:off x="6373813" y="4210050"/>
            <a:ext cx="1609725" cy="469900"/>
            <a:chOff x="4763053" y="2429435"/>
            <a:chExt cx="2840865" cy="833718"/>
          </a:xfrm>
        </p:grpSpPr>
        <p:sp>
          <p:nvSpPr>
            <p:cNvPr id="82" name="Freeform 81">
              <a:hlinkClick r:id="rId7" action="ppaction://hlinksldjump"/>
            </p:cNvPr>
            <p:cNvSpPr/>
            <p:nvPr/>
          </p:nvSpPr>
          <p:spPr bwMode="gray">
            <a:xfrm>
              <a:off x="4770794" y="2429435"/>
              <a:ext cx="2833124" cy="768967"/>
            </a:xfrm>
            <a:custGeom>
              <a:avLst/>
              <a:gdLst>
                <a:gd name="connsiteX0" fmla="*/ 0 w 1205789"/>
                <a:gd name="connsiteY0" fmla="*/ 0 h 404774"/>
                <a:gd name="connsiteX1" fmla="*/ 1003402 w 1205789"/>
                <a:gd name="connsiteY1" fmla="*/ 0 h 404774"/>
                <a:gd name="connsiteX2" fmla="*/ 1205789 w 1205789"/>
                <a:gd name="connsiteY2" fmla="*/ 202387 h 404774"/>
                <a:gd name="connsiteX3" fmla="*/ 1003402 w 1205789"/>
                <a:gd name="connsiteY3" fmla="*/ 404774 h 404774"/>
                <a:gd name="connsiteX4" fmla="*/ 0 w 1205789"/>
                <a:gd name="connsiteY4" fmla="*/ 404774 h 404774"/>
                <a:gd name="connsiteX5" fmla="*/ 0 w 1205789"/>
                <a:gd name="connsiteY5" fmla="*/ 0 h 404774"/>
                <a:gd name="connsiteX0" fmla="*/ 7314 w 1213103"/>
                <a:gd name="connsiteY0" fmla="*/ 0 h 404774"/>
                <a:gd name="connsiteX1" fmla="*/ 1010716 w 1213103"/>
                <a:gd name="connsiteY1" fmla="*/ 0 h 404774"/>
                <a:gd name="connsiteX2" fmla="*/ 1213103 w 1213103"/>
                <a:gd name="connsiteY2" fmla="*/ 202387 h 404774"/>
                <a:gd name="connsiteX3" fmla="*/ 1010716 w 1213103"/>
                <a:gd name="connsiteY3" fmla="*/ 404774 h 404774"/>
                <a:gd name="connsiteX4" fmla="*/ 7314 w 1213103"/>
                <a:gd name="connsiteY4" fmla="*/ 404774 h 404774"/>
                <a:gd name="connsiteX5" fmla="*/ 0 w 1213103"/>
                <a:gd name="connsiteY5" fmla="*/ 131673 h 404774"/>
                <a:gd name="connsiteX6" fmla="*/ 7314 w 1213103"/>
                <a:gd name="connsiteY6" fmla="*/ 0 h 404774"/>
                <a:gd name="connsiteX0" fmla="*/ 89610 w 1295399"/>
                <a:gd name="connsiteY0" fmla="*/ 0 h 404774"/>
                <a:gd name="connsiteX1" fmla="*/ 1093012 w 1295399"/>
                <a:gd name="connsiteY1" fmla="*/ 0 h 404774"/>
                <a:gd name="connsiteX2" fmla="*/ 1295399 w 1295399"/>
                <a:gd name="connsiteY2" fmla="*/ 202387 h 404774"/>
                <a:gd name="connsiteX3" fmla="*/ 1093012 w 1295399"/>
                <a:gd name="connsiteY3" fmla="*/ 404774 h 404774"/>
                <a:gd name="connsiteX4" fmla="*/ 89610 w 1295399"/>
                <a:gd name="connsiteY4" fmla="*/ 404774 h 404774"/>
                <a:gd name="connsiteX5" fmla="*/ 0 w 1295399"/>
                <a:gd name="connsiteY5" fmla="*/ 99974 h 404774"/>
                <a:gd name="connsiteX6" fmla="*/ 89610 w 1295399"/>
                <a:gd name="connsiteY6" fmla="*/ 0 h 404774"/>
                <a:gd name="connsiteX0" fmla="*/ 89610 w 1295399"/>
                <a:gd name="connsiteY0" fmla="*/ 0 h 404774"/>
                <a:gd name="connsiteX1" fmla="*/ 1093012 w 1295399"/>
                <a:gd name="connsiteY1" fmla="*/ 0 h 404774"/>
                <a:gd name="connsiteX2" fmla="*/ 1295399 w 1295399"/>
                <a:gd name="connsiteY2" fmla="*/ 202387 h 404774"/>
                <a:gd name="connsiteX3" fmla="*/ 1093012 w 1295399"/>
                <a:gd name="connsiteY3" fmla="*/ 404774 h 404774"/>
                <a:gd name="connsiteX4" fmla="*/ 89610 w 1295399"/>
                <a:gd name="connsiteY4" fmla="*/ 404774 h 404774"/>
                <a:gd name="connsiteX5" fmla="*/ 60350 w 1295399"/>
                <a:gd name="connsiteY5" fmla="*/ 299923 h 404774"/>
                <a:gd name="connsiteX6" fmla="*/ 0 w 1295399"/>
                <a:gd name="connsiteY6" fmla="*/ 99974 h 404774"/>
                <a:gd name="connsiteX7" fmla="*/ 89610 w 1295399"/>
                <a:gd name="connsiteY7" fmla="*/ 0 h 4047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104497 w 1310286"/>
                <a:gd name="connsiteY0" fmla="*/ 0 h 480974"/>
                <a:gd name="connsiteX1" fmla="*/ 1107899 w 1310286"/>
                <a:gd name="connsiteY1" fmla="*/ 0 h 480974"/>
                <a:gd name="connsiteX2" fmla="*/ 1310286 w 1310286"/>
                <a:gd name="connsiteY2" fmla="*/ 202387 h 480974"/>
                <a:gd name="connsiteX3" fmla="*/ 1107899 w 1310286"/>
                <a:gd name="connsiteY3" fmla="*/ 404774 h 480974"/>
                <a:gd name="connsiteX4" fmla="*/ 104497 w 1310286"/>
                <a:gd name="connsiteY4" fmla="*/ 404774 h 480974"/>
                <a:gd name="connsiteX5" fmla="*/ 14887 w 1310286"/>
                <a:gd name="connsiteY5" fmla="*/ 480974 h 480974"/>
                <a:gd name="connsiteX6" fmla="*/ 14887 w 1310286"/>
                <a:gd name="connsiteY6" fmla="*/ 99974 h 480974"/>
                <a:gd name="connsiteX7" fmla="*/ 104497 w 1310286"/>
                <a:gd name="connsiteY7" fmla="*/ 0 h 480974"/>
                <a:gd name="connsiteX0" fmla="*/ 104497 w 1310286"/>
                <a:gd name="connsiteY0" fmla="*/ 0 h 480974"/>
                <a:gd name="connsiteX1" fmla="*/ 1107899 w 1310286"/>
                <a:gd name="connsiteY1" fmla="*/ 0 h 480974"/>
                <a:gd name="connsiteX2" fmla="*/ 1310286 w 1310286"/>
                <a:gd name="connsiteY2" fmla="*/ 202387 h 480974"/>
                <a:gd name="connsiteX3" fmla="*/ 1107899 w 1310286"/>
                <a:gd name="connsiteY3" fmla="*/ 404774 h 480974"/>
                <a:gd name="connsiteX4" fmla="*/ 104497 w 1310286"/>
                <a:gd name="connsiteY4" fmla="*/ 404774 h 480974"/>
                <a:gd name="connsiteX5" fmla="*/ 14887 w 1310286"/>
                <a:gd name="connsiteY5" fmla="*/ 480974 h 480974"/>
                <a:gd name="connsiteX6" fmla="*/ 14887 w 1310286"/>
                <a:gd name="connsiteY6" fmla="*/ 99974 h 480974"/>
                <a:gd name="connsiteX7" fmla="*/ 104497 w 1310286"/>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0 h 480974"/>
                <a:gd name="connsiteX1" fmla="*/ 1093012 w 1295399"/>
                <a:gd name="connsiteY1" fmla="*/ 0 h 480974"/>
                <a:gd name="connsiteX2" fmla="*/ 1295399 w 1295399"/>
                <a:gd name="connsiteY2" fmla="*/ 202387 h 480974"/>
                <a:gd name="connsiteX3" fmla="*/ 1093012 w 1295399"/>
                <a:gd name="connsiteY3" fmla="*/ 404774 h 480974"/>
                <a:gd name="connsiteX4" fmla="*/ 89610 w 1295399"/>
                <a:gd name="connsiteY4" fmla="*/ 404774 h 480974"/>
                <a:gd name="connsiteX5" fmla="*/ 0 w 1295399"/>
                <a:gd name="connsiteY5" fmla="*/ 480974 h 480974"/>
                <a:gd name="connsiteX6" fmla="*/ 0 w 1295399"/>
                <a:gd name="connsiteY6" fmla="*/ 99974 h 480974"/>
                <a:gd name="connsiteX7" fmla="*/ 89610 w 1295399"/>
                <a:gd name="connsiteY7" fmla="*/ 0 h 480974"/>
                <a:gd name="connsiteX0" fmla="*/ 89610 w 1295399"/>
                <a:gd name="connsiteY0" fmla="*/ 2367 h 483341"/>
                <a:gd name="connsiteX1" fmla="*/ 1093012 w 1295399"/>
                <a:gd name="connsiteY1" fmla="*/ 2367 h 483341"/>
                <a:gd name="connsiteX2" fmla="*/ 1295399 w 1295399"/>
                <a:gd name="connsiteY2" fmla="*/ 204754 h 483341"/>
                <a:gd name="connsiteX3" fmla="*/ 1093012 w 1295399"/>
                <a:gd name="connsiteY3" fmla="*/ 407141 h 483341"/>
                <a:gd name="connsiteX4" fmla="*/ 89610 w 1295399"/>
                <a:gd name="connsiteY4" fmla="*/ 407141 h 483341"/>
                <a:gd name="connsiteX5" fmla="*/ 0 w 1295399"/>
                <a:gd name="connsiteY5" fmla="*/ 483341 h 483341"/>
                <a:gd name="connsiteX6" fmla="*/ 0 w 1295399"/>
                <a:gd name="connsiteY6" fmla="*/ 102341 h 483341"/>
                <a:gd name="connsiteX7" fmla="*/ 89610 w 1295399"/>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03929 w 1309718"/>
                <a:gd name="connsiteY0" fmla="*/ 2367 h 483341"/>
                <a:gd name="connsiteX1" fmla="*/ 1107331 w 1309718"/>
                <a:gd name="connsiteY1" fmla="*/ 2367 h 483341"/>
                <a:gd name="connsiteX2" fmla="*/ 1309718 w 1309718"/>
                <a:gd name="connsiteY2" fmla="*/ 204754 h 483341"/>
                <a:gd name="connsiteX3" fmla="*/ 1107331 w 1309718"/>
                <a:gd name="connsiteY3" fmla="*/ 407141 h 483341"/>
                <a:gd name="connsiteX4" fmla="*/ 103929 w 1309718"/>
                <a:gd name="connsiteY4" fmla="*/ 407141 h 483341"/>
                <a:gd name="connsiteX5" fmla="*/ 14319 w 1309718"/>
                <a:gd name="connsiteY5" fmla="*/ 483341 h 483341"/>
                <a:gd name="connsiteX6" fmla="*/ 14319 w 1309718"/>
                <a:gd name="connsiteY6" fmla="*/ 102341 h 483341"/>
                <a:gd name="connsiteX7" fmla="*/ 103929 w 1309718"/>
                <a:gd name="connsiteY7" fmla="*/ 2367 h 483341"/>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03929 w 1309718"/>
                <a:gd name="connsiteY4" fmla="*/ 404774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140419 w 1309718"/>
                <a:gd name="connsiteY0" fmla="*/ 2549 h 480974"/>
                <a:gd name="connsiteX1" fmla="*/ 1107331 w 1309718"/>
                <a:gd name="connsiteY1" fmla="*/ 0 h 480974"/>
                <a:gd name="connsiteX2" fmla="*/ 1309718 w 1309718"/>
                <a:gd name="connsiteY2" fmla="*/ 202387 h 480974"/>
                <a:gd name="connsiteX3" fmla="*/ 1107331 w 1309718"/>
                <a:gd name="connsiteY3" fmla="*/ 404774 h 480974"/>
                <a:gd name="connsiteX4" fmla="*/ 137051 w 1309718"/>
                <a:gd name="connsiteY4" fmla="*/ 410439 h 480974"/>
                <a:gd name="connsiteX5" fmla="*/ 14319 w 1309718"/>
                <a:gd name="connsiteY5" fmla="*/ 480974 h 480974"/>
                <a:gd name="connsiteX6" fmla="*/ 14319 w 1309718"/>
                <a:gd name="connsiteY6" fmla="*/ 99974 h 480974"/>
                <a:gd name="connsiteX7" fmla="*/ 140419 w 1309718"/>
                <a:gd name="connsiteY7" fmla="*/ 2549 h 480974"/>
                <a:gd name="connsiteX0" fmla="*/ 94046 w 1309718"/>
                <a:gd name="connsiteY0" fmla="*/ 2367 h 483679"/>
                <a:gd name="connsiteX1" fmla="*/ 1107331 w 1309718"/>
                <a:gd name="connsiteY1" fmla="*/ 2705 h 483679"/>
                <a:gd name="connsiteX2" fmla="*/ 1309718 w 1309718"/>
                <a:gd name="connsiteY2" fmla="*/ 205092 h 483679"/>
                <a:gd name="connsiteX3" fmla="*/ 1107331 w 1309718"/>
                <a:gd name="connsiteY3" fmla="*/ 407479 h 483679"/>
                <a:gd name="connsiteX4" fmla="*/ 137051 w 1309718"/>
                <a:gd name="connsiteY4" fmla="*/ 413144 h 483679"/>
                <a:gd name="connsiteX5" fmla="*/ 14319 w 1309718"/>
                <a:gd name="connsiteY5" fmla="*/ 483679 h 483679"/>
                <a:gd name="connsiteX6" fmla="*/ 14319 w 1309718"/>
                <a:gd name="connsiteY6" fmla="*/ 102679 h 483679"/>
                <a:gd name="connsiteX7" fmla="*/ 94046 w 1309718"/>
                <a:gd name="connsiteY7" fmla="*/ 2367 h 483679"/>
                <a:gd name="connsiteX0" fmla="*/ 94046 w 1309718"/>
                <a:gd name="connsiteY0" fmla="*/ 0 h 481312"/>
                <a:gd name="connsiteX1" fmla="*/ 1107331 w 1309718"/>
                <a:gd name="connsiteY1" fmla="*/ 338 h 481312"/>
                <a:gd name="connsiteX2" fmla="*/ 1309718 w 1309718"/>
                <a:gd name="connsiteY2" fmla="*/ 202725 h 481312"/>
                <a:gd name="connsiteX3" fmla="*/ 1107331 w 1309718"/>
                <a:gd name="connsiteY3" fmla="*/ 405112 h 481312"/>
                <a:gd name="connsiteX4" fmla="*/ 137051 w 1309718"/>
                <a:gd name="connsiteY4" fmla="*/ 410777 h 481312"/>
                <a:gd name="connsiteX5" fmla="*/ 14319 w 1309718"/>
                <a:gd name="connsiteY5" fmla="*/ 481312 h 481312"/>
                <a:gd name="connsiteX6" fmla="*/ 14319 w 1309718"/>
                <a:gd name="connsiteY6" fmla="*/ 100312 h 481312"/>
                <a:gd name="connsiteX7" fmla="*/ 94046 w 1309718"/>
                <a:gd name="connsiteY7" fmla="*/ 0 h 481312"/>
                <a:gd name="connsiteX0" fmla="*/ 94046 w 1309718"/>
                <a:gd name="connsiteY0" fmla="*/ 11030 h 492342"/>
                <a:gd name="connsiteX1" fmla="*/ 1107331 w 1309718"/>
                <a:gd name="connsiteY1" fmla="*/ 11368 h 492342"/>
                <a:gd name="connsiteX2" fmla="*/ 1309718 w 1309718"/>
                <a:gd name="connsiteY2" fmla="*/ 213755 h 492342"/>
                <a:gd name="connsiteX3" fmla="*/ 1107331 w 1309718"/>
                <a:gd name="connsiteY3" fmla="*/ 416142 h 492342"/>
                <a:gd name="connsiteX4" fmla="*/ 137051 w 1309718"/>
                <a:gd name="connsiteY4" fmla="*/ 421807 h 492342"/>
                <a:gd name="connsiteX5" fmla="*/ 14319 w 1309718"/>
                <a:gd name="connsiteY5" fmla="*/ 492342 h 492342"/>
                <a:gd name="connsiteX6" fmla="*/ 14319 w 1309718"/>
                <a:gd name="connsiteY6" fmla="*/ 111342 h 492342"/>
                <a:gd name="connsiteX7" fmla="*/ 94046 w 1309718"/>
                <a:gd name="connsiteY7" fmla="*/ 11030 h 492342"/>
                <a:gd name="connsiteX0" fmla="*/ 94046 w 1309718"/>
                <a:gd name="connsiteY0" fmla="*/ 0 h 481312"/>
                <a:gd name="connsiteX1" fmla="*/ 1107331 w 1309718"/>
                <a:gd name="connsiteY1" fmla="*/ 338 h 481312"/>
                <a:gd name="connsiteX2" fmla="*/ 1309718 w 1309718"/>
                <a:gd name="connsiteY2" fmla="*/ 202725 h 481312"/>
                <a:gd name="connsiteX3" fmla="*/ 1107331 w 1309718"/>
                <a:gd name="connsiteY3" fmla="*/ 405112 h 481312"/>
                <a:gd name="connsiteX4" fmla="*/ 137051 w 1309718"/>
                <a:gd name="connsiteY4" fmla="*/ 410777 h 481312"/>
                <a:gd name="connsiteX5" fmla="*/ 14319 w 1309718"/>
                <a:gd name="connsiteY5" fmla="*/ 481312 h 481312"/>
                <a:gd name="connsiteX6" fmla="*/ 14319 w 1309718"/>
                <a:gd name="connsiteY6" fmla="*/ 100312 h 481312"/>
                <a:gd name="connsiteX7" fmla="*/ 94046 w 1309718"/>
                <a:gd name="connsiteY7" fmla="*/ 0 h 481312"/>
                <a:gd name="connsiteX0" fmla="*/ 94046 w 1309718"/>
                <a:gd name="connsiteY0" fmla="*/ 0 h 481312"/>
                <a:gd name="connsiteX1" fmla="*/ 1107331 w 1309718"/>
                <a:gd name="connsiteY1" fmla="*/ 338 h 481312"/>
                <a:gd name="connsiteX2" fmla="*/ 1309718 w 1309718"/>
                <a:gd name="connsiteY2" fmla="*/ 202725 h 481312"/>
                <a:gd name="connsiteX3" fmla="*/ 1107331 w 1309718"/>
                <a:gd name="connsiteY3" fmla="*/ 405112 h 481312"/>
                <a:gd name="connsiteX4" fmla="*/ 137051 w 1309718"/>
                <a:gd name="connsiteY4" fmla="*/ 410777 h 481312"/>
                <a:gd name="connsiteX5" fmla="*/ 14319 w 1309718"/>
                <a:gd name="connsiteY5" fmla="*/ 481312 h 481312"/>
                <a:gd name="connsiteX6" fmla="*/ 14319 w 1309718"/>
                <a:gd name="connsiteY6" fmla="*/ 100312 h 481312"/>
                <a:gd name="connsiteX7" fmla="*/ 94046 w 1309718"/>
                <a:gd name="connsiteY7" fmla="*/ 0 h 481312"/>
                <a:gd name="connsiteX0" fmla="*/ 81513 w 1297185"/>
                <a:gd name="connsiteY0" fmla="*/ 0 h 481312"/>
                <a:gd name="connsiteX1" fmla="*/ 1094798 w 1297185"/>
                <a:gd name="connsiteY1" fmla="*/ 338 h 481312"/>
                <a:gd name="connsiteX2" fmla="*/ 1297185 w 1297185"/>
                <a:gd name="connsiteY2" fmla="*/ 202725 h 481312"/>
                <a:gd name="connsiteX3" fmla="*/ 1094798 w 1297185"/>
                <a:gd name="connsiteY3" fmla="*/ 405112 h 481312"/>
                <a:gd name="connsiteX4" fmla="*/ 124518 w 1297185"/>
                <a:gd name="connsiteY4" fmla="*/ 410777 h 481312"/>
                <a:gd name="connsiteX5" fmla="*/ 1786 w 1297185"/>
                <a:gd name="connsiteY5" fmla="*/ 481312 h 481312"/>
                <a:gd name="connsiteX6" fmla="*/ 1786 w 1297185"/>
                <a:gd name="connsiteY6" fmla="*/ 100312 h 481312"/>
                <a:gd name="connsiteX7" fmla="*/ 81513 w 1297185"/>
                <a:gd name="connsiteY7" fmla="*/ 0 h 481312"/>
                <a:gd name="connsiteX0" fmla="*/ 79727 w 1295399"/>
                <a:gd name="connsiteY0" fmla="*/ 0 h 481312"/>
                <a:gd name="connsiteX1" fmla="*/ 1093012 w 1295399"/>
                <a:gd name="connsiteY1" fmla="*/ 338 h 481312"/>
                <a:gd name="connsiteX2" fmla="*/ 1295399 w 1295399"/>
                <a:gd name="connsiteY2" fmla="*/ 202725 h 481312"/>
                <a:gd name="connsiteX3" fmla="*/ 1093012 w 1295399"/>
                <a:gd name="connsiteY3" fmla="*/ 405112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302292"/>
                <a:gd name="connsiteY0" fmla="*/ 0 h 481312"/>
                <a:gd name="connsiteX1" fmla="*/ 1134372 w 1302292"/>
                <a:gd name="connsiteY1" fmla="*/ 1301 h 481312"/>
                <a:gd name="connsiteX2" fmla="*/ 1295399 w 1302292"/>
                <a:gd name="connsiteY2" fmla="*/ 202725 h 481312"/>
                <a:gd name="connsiteX3" fmla="*/ 1093012 w 1302292"/>
                <a:gd name="connsiteY3" fmla="*/ 405112 h 481312"/>
                <a:gd name="connsiteX4" fmla="*/ 122732 w 1302292"/>
                <a:gd name="connsiteY4" fmla="*/ 410777 h 481312"/>
                <a:gd name="connsiteX5" fmla="*/ 0 w 1302292"/>
                <a:gd name="connsiteY5" fmla="*/ 481312 h 481312"/>
                <a:gd name="connsiteX6" fmla="*/ 0 w 1302292"/>
                <a:gd name="connsiteY6" fmla="*/ 100312 h 481312"/>
                <a:gd name="connsiteX7" fmla="*/ 79727 w 1302292"/>
                <a:gd name="connsiteY7" fmla="*/ 0 h 481312"/>
                <a:gd name="connsiteX0" fmla="*/ 79727 w 1295608"/>
                <a:gd name="connsiteY0" fmla="*/ 0 h 481312"/>
                <a:gd name="connsiteX1" fmla="*/ 1134372 w 1295608"/>
                <a:gd name="connsiteY1" fmla="*/ 1301 h 481312"/>
                <a:gd name="connsiteX2" fmla="*/ 1295399 w 1295608"/>
                <a:gd name="connsiteY2" fmla="*/ 202725 h 481312"/>
                <a:gd name="connsiteX3" fmla="*/ 1133118 w 1295608"/>
                <a:gd name="connsiteY3" fmla="*/ 405112 h 481312"/>
                <a:gd name="connsiteX4" fmla="*/ 122732 w 1295608"/>
                <a:gd name="connsiteY4" fmla="*/ 410777 h 481312"/>
                <a:gd name="connsiteX5" fmla="*/ 0 w 1295608"/>
                <a:gd name="connsiteY5" fmla="*/ 481312 h 481312"/>
                <a:gd name="connsiteX6" fmla="*/ 0 w 1295608"/>
                <a:gd name="connsiteY6" fmla="*/ 100312 h 481312"/>
                <a:gd name="connsiteX7" fmla="*/ 79727 w 1295608"/>
                <a:gd name="connsiteY7" fmla="*/ 0 h 481312"/>
                <a:gd name="connsiteX0" fmla="*/ 79727 w 1295399"/>
                <a:gd name="connsiteY0" fmla="*/ 0 h 481312"/>
                <a:gd name="connsiteX1" fmla="*/ 1134372 w 1295399"/>
                <a:gd name="connsiteY1" fmla="*/ 1301 h 481312"/>
                <a:gd name="connsiteX2" fmla="*/ 1295399 w 1295399"/>
                <a:gd name="connsiteY2" fmla="*/ 202725 h 481312"/>
                <a:gd name="connsiteX3" fmla="*/ 1133118 w 1295399"/>
                <a:gd name="connsiteY3" fmla="*/ 405112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295399"/>
                <a:gd name="connsiteY0" fmla="*/ 0 h 481312"/>
                <a:gd name="connsiteX1" fmla="*/ 1134372 w 1295399"/>
                <a:gd name="connsiteY1" fmla="*/ 1301 h 481312"/>
                <a:gd name="connsiteX2" fmla="*/ 1295399 w 1295399"/>
                <a:gd name="connsiteY2" fmla="*/ 202725 h 481312"/>
                <a:gd name="connsiteX3" fmla="*/ 1133118 w 1295399"/>
                <a:gd name="connsiteY3" fmla="*/ 405112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295399"/>
                <a:gd name="connsiteY0" fmla="*/ 0 h 481312"/>
                <a:gd name="connsiteX1" fmla="*/ 1134372 w 1295399"/>
                <a:gd name="connsiteY1" fmla="*/ 1301 h 481312"/>
                <a:gd name="connsiteX2" fmla="*/ 1295399 w 1295399"/>
                <a:gd name="connsiteY2" fmla="*/ 202725 h 481312"/>
                <a:gd name="connsiteX3" fmla="*/ 1165078 w 1295399"/>
                <a:gd name="connsiteY3" fmla="*/ 406074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 name="connsiteX0" fmla="*/ 79727 w 1295399"/>
                <a:gd name="connsiteY0" fmla="*/ 0 h 481312"/>
                <a:gd name="connsiteX1" fmla="*/ 1156305 w 1295399"/>
                <a:gd name="connsiteY1" fmla="*/ 6114 h 481312"/>
                <a:gd name="connsiteX2" fmla="*/ 1295399 w 1295399"/>
                <a:gd name="connsiteY2" fmla="*/ 202725 h 481312"/>
                <a:gd name="connsiteX3" fmla="*/ 1165078 w 1295399"/>
                <a:gd name="connsiteY3" fmla="*/ 406074 h 481312"/>
                <a:gd name="connsiteX4" fmla="*/ 122732 w 1295399"/>
                <a:gd name="connsiteY4" fmla="*/ 410777 h 481312"/>
                <a:gd name="connsiteX5" fmla="*/ 0 w 1295399"/>
                <a:gd name="connsiteY5" fmla="*/ 481312 h 481312"/>
                <a:gd name="connsiteX6" fmla="*/ 0 w 1295399"/>
                <a:gd name="connsiteY6" fmla="*/ 100312 h 481312"/>
                <a:gd name="connsiteX7" fmla="*/ 79727 w 1295399"/>
                <a:gd name="connsiteY7" fmla="*/ 0 h 4813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95399" h="481312">
                  <a:moveTo>
                    <a:pt x="79727" y="0"/>
                  </a:moveTo>
                  <a:lnTo>
                    <a:pt x="1156305" y="6114"/>
                  </a:lnTo>
                  <a:lnTo>
                    <a:pt x="1295399" y="202725"/>
                  </a:lnTo>
                  <a:lnTo>
                    <a:pt x="1165078" y="406074"/>
                  </a:lnTo>
                  <a:lnTo>
                    <a:pt x="122732" y="410777"/>
                  </a:lnTo>
                  <a:cubicBezTo>
                    <a:pt x="78235" y="412895"/>
                    <a:pt x="11453" y="402374"/>
                    <a:pt x="0" y="481312"/>
                  </a:cubicBezTo>
                  <a:lnTo>
                    <a:pt x="0" y="100312"/>
                  </a:lnTo>
                  <a:cubicBezTo>
                    <a:pt x="721" y="14824"/>
                    <a:pt x="31644" y="5334"/>
                    <a:pt x="79727" y="0"/>
                  </a:cubicBezTo>
                  <a:close/>
                </a:path>
              </a:pathLst>
            </a:custGeom>
            <a:solidFill>
              <a:srgbClr val="FFC000"/>
            </a:solidFill>
            <a:ln>
              <a:noFill/>
            </a:ln>
            <a:effectLst/>
            <a:scene3d>
              <a:camera prst="orthographicFront">
                <a:rot lat="0" lon="0" rev="0"/>
              </a:camera>
              <a:lightRig rig="threePt" dir="t"/>
            </a:scene3d>
            <a:sp3d prstMaterial="plastic">
              <a:bevelT w="57150" h="57150"/>
            </a:sp3d>
          </p:spPr>
          <p:style>
            <a:lnRef idx="0">
              <a:schemeClr val="accent4"/>
            </a:lnRef>
            <a:fillRef idx="3">
              <a:schemeClr val="accent4"/>
            </a:fillRef>
            <a:effectRef idx="3">
              <a:schemeClr val="accent4"/>
            </a:effectRef>
            <a:fontRef idx="minor">
              <a:schemeClr val="lt1"/>
            </a:fontRef>
          </p:style>
          <p:txBody>
            <a:bodyPr anchor="ctr"/>
            <a:lstStyle/>
            <a:p>
              <a:pPr algn="ctr" fontAlgn="auto">
                <a:spcBef>
                  <a:spcPts val="0"/>
                </a:spcBef>
                <a:spcAft>
                  <a:spcPts val="0"/>
                </a:spcAft>
                <a:defRPr/>
              </a:pPr>
              <a:endParaRPr lang="en-US" dirty="0"/>
            </a:p>
          </p:txBody>
        </p:sp>
        <p:sp>
          <p:nvSpPr>
            <p:cNvPr id="83" name="Pie 82"/>
            <p:cNvSpPr/>
            <p:nvPr/>
          </p:nvSpPr>
          <p:spPr bwMode="gray">
            <a:xfrm>
              <a:off x="4763053" y="3082890"/>
              <a:ext cx="305378" cy="180263"/>
            </a:xfrm>
            <a:prstGeom prst="pie">
              <a:avLst>
                <a:gd name="adj1" fmla="val 5429925"/>
                <a:gd name="adj2" fmla="val 16200000"/>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solidFill>
                  <a:schemeClr val="tx1"/>
                </a:solidFill>
              </a:endParaRPr>
            </a:p>
          </p:txBody>
        </p:sp>
      </p:grpSp>
      <p:sp>
        <p:nvSpPr>
          <p:cNvPr id="84" name="TextBox 83"/>
          <p:cNvSpPr txBox="1"/>
          <p:nvPr/>
        </p:nvSpPr>
        <p:spPr>
          <a:xfrm>
            <a:off x="3916363" y="1524000"/>
            <a:ext cx="469900" cy="400050"/>
          </a:xfrm>
          <a:prstGeom prst="rect">
            <a:avLst/>
          </a:prstGeom>
          <a:noFill/>
        </p:spPr>
        <p:txBody>
          <a:bodyPr wrap="none" anchor="ctr">
            <a:spAutoFit/>
          </a:bodyPr>
          <a:lstStyle/>
          <a:p>
            <a:pPr fontAlgn="auto">
              <a:spcBef>
                <a:spcPts val="0"/>
              </a:spcBef>
              <a:spcAft>
                <a:spcPts val="0"/>
              </a:spcAft>
              <a:defRPr/>
            </a:pPr>
            <a:r>
              <a:rPr lang="en-US" sz="2000" b="1" dirty="0">
                <a:solidFill>
                  <a:schemeClr val="bg1"/>
                </a:solidFill>
                <a:effectLst>
                  <a:outerShdw blurRad="38100" dist="38100" dir="2700000" algn="tl">
                    <a:srgbClr val="000000">
                      <a:alpha val="43137"/>
                    </a:srgbClr>
                  </a:outerShdw>
                </a:effectLst>
                <a:cs typeface="+mn-cs"/>
              </a:rPr>
              <a:t>02</a:t>
            </a:r>
          </a:p>
        </p:txBody>
      </p:sp>
      <p:sp>
        <p:nvSpPr>
          <p:cNvPr id="85" name="TextBox 84"/>
          <p:cNvSpPr txBox="1"/>
          <p:nvPr/>
        </p:nvSpPr>
        <p:spPr>
          <a:xfrm>
            <a:off x="6896100" y="1550988"/>
            <a:ext cx="469900" cy="400050"/>
          </a:xfrm>
          <a:prstGeom prst="rect">
            <a:avLst/>
          </a:prstGeom>
          <a:noFill/>
        </p:spPr>
        <p:txBody>
          <a:bodyPr wrap="none" anchor="ctr">
            <a:spAutoFit/>
          </a:bodyPr>
          <a:lstStyle/>
          <a:p>
            <a:pPr fontAlgn="auto">
              <a:spcBef>
                <a:spcPts val="0"/>
              </a:spcBef>
              <a:spcAft>
                <a:spcPts val="0"/>
              </a:spcAft>
              <a:defRPr/>
            </a:pPr>
            <a:r>
              <a:rPr lang="en-US" sz="2000" b="1" dirty="0">
                <a:solidFill>
                  <a:schemeClr val="bg1"/>
                </a:solidFill>
                <a:effectLst>
                  <a:outerShdw blurRad="38100" dist="38100" dir="2700000" algn="tl">
                    <a:srgbClr val="000000">
                      <a:alpha val="43137"/>
                    </a:srgbClr>
                  </a:outerShdw>
                </a:effectLst>
                <a:cs typeface="+mn-cs"/>
              </a:rPr>
              <a:t>03</a:t>
            </a:r>
          </a:p>
        </p:txBody>
      </p:sp>
      <p:sp>
        <p:nvSpPr>
          <p:cNvPr id="86" name="TextBox 85"/>
          <p:cNvSpPr txBox="1"/>
          <p:nvPr/>
        </p:nvSpPr>
        <p:spPr>
          <a:xfrm>
            <a:off x="984250" y="4252913"/>
            <a:ext cx="469900" cy="400050"/>
          </a:xfrm>
          <a:prstGeom prst="rect">
            <a:avLst/>
          </a:prstGeom>
          <a:noFill/>
        </p:spPr>
        <p:txBody>
          <a:bodyPr wrap="none" anchor="ctr">
            <a:spAutoFit/>
          </a:bodyPr>
          <a:lstStyle/>
          <a:p>
            <a:pPr fontAlgn="auto">
              <a:spcBef>
                <a:spcPts val="0"/>
              </a:spcBef>
              <a:spcAft>
                <a:spcPts val="0"/>
              </a:spcAft>
              <a:defRPr/>
            </a:pPr>
            <a:r>
              <a:rPr lang="en-US" sz="2000" b="1" dirty="0">
                <a:solidFill>
                  <a:schemeClr val="bg1"/>
                </a:solidFill>
                <a:effectLst>
                  <a:outerShdw blurRad="38100" dist="38100" dir="2700000" algn="tl">
                    <a:srgbClr val="000000">
                      <a:alpha val="43137"/>
                    </a:srgbClr>
                  </a:outerShdw>
                </a:effectLst>
                <a:cs typeface="+mn-cs"/>
              </a:rPr>
              <a:t>04</a:t>
            </a:r>
          </a:p>
        </p:txBody>
      </p:sp>
      <p:sp>
        <p:nvSpPr>
          <p:cNvPr id="87" name="TextBox 86"/>
          <p:cNvSpPr txBox="1"/>
          <p:nvPr/>
        </p:nvSpPr>
        <p:spPr>
          <a:xfrm>
            <a:off x="3973513" y="4267200"/>
            <a:ext cx="469900" cy="400050"/>
          </a:xfrm>
          <a:prstGeom prst="rect">
            <a:avLst/>
          </a:prstGeom>
          <a:noFill/>
        </p:spPr>
        <p:txBody>
          <a:bodyPr wrap="none" anchor="ctr">
            <a:spAutoFit/>
          </a:bodyPr>
          <a:lstStyle/>
          <a:p>
            <a:pPr fontAlgn="auto">
              <a:spcBef>
                <a:spcPts val="0"/>
              </a:spcBef>
              <a:spcAft>
                <a:spcPts val="0"/>
              </a:spcAft>
              <a:defRPr/>
            </a:pPr>
            <a:r>
              <a:rPr lang="en-US" sz="2000" b="1" dirty="0">
                <a:solidFill>
                  <a:schemeClr val="bg1"/>
                </a:solidFill>
                <a:effectLst>
                  <a:outerShdw blurRad="38100" dist="38100" dir="2700000" algn="tl">
                    <a:srgbClr val="000000">
                      <a:alpha val="43137"/>
                    </a:srgbClr>
                  </a:outerShdw>
                </a:effectLst>
                <a:cs typeface="+mn-cs"/>
              </a:rPr>
              <a:t>05</a:t>
            </a:r>
          </a:p>
        </p:txBody>
      </p:sp>
      <p:sp>
        <p:nvSpPr>
          <p:cNvPr id="88" name="TextBox 87"/>
          <p:cNvSpPr txBox="1"/>
          <p:nvPr/>
        </p:nvSpPr>
        <p:spPr>
          <a:xfrm>
            <a:off x="6953250" y="4294188"/>
            <a:ext cx="469900" cy="400050"/>
          </a:xfrm>
          <a:prstGeom prst="rect">
            <a:avLst/>
          </a:prstGeom>
          <a:noFill/>
        </p:spPr>
        <p:txBody>
          <a:bodyPr wrap="none" anchor="ctr">
            <a:spAutoFit/>
          </a:bodyPr>
          <a:lstStyle/>
          <a:p>
            <a:pPr fontAlgn="auto">
              <a:spcBef>
                <a:spcPts val="0"/>
              </a:spcBef>
              <a:spcAft>
                <a:spcPts val="0"/>
              </a:spcAft>
              <a:defRPr/>
            </a:pPr>
            <a:r>
              <a:rPr lang="en-US" sz="2000" b="1" dirty="0">
                <a:solidFill>
                  <a:schemeClr val="bg1"/>
                </a:solidFill>
                <a:effectLst>
                  <a:outerShdw blurRad="38100" dist="38100" dir="2700000" algn="tl">
                    <a:srgbClr val="000000">
                      <a:alpha val="43137"/>
                    </a:srgbClr>
                  </a:outerShdw>
                </a:effectLst>
                <a:cs typeface="+mn-cs"/>
              </a:rPr>
              <a:t>06</a:t>
            </a:r>
          </a:p>
        </p:txBody>
      </p:sp>
      <p:sp>
        <p:nvSpPr>
          <p:cNvPr id="21524" name="Rectangle 88"/>
          <p:cNvSpPr>
            <a:spLocks noChangeArrowheads="1"/>
          </p:cNvSpPr>
          <p:nvPr/>
        </p:nvSpPr>
        <p:spPr bwMode="auto">
          <a:xfrm>
            <a:off x="658812" y="2133600"/>
            <a:ext cx="1447800" cy="923330"/>
          </a:xfrm>
          <a:prstGeom prst="rect">
            <a:avLst/>
          </a:prstGeom>
          <a:noFill/>
          <a:ln w="9525">
            <a:noFill/>
            <a:miter lim="800000"/>
            <a:headEnd/>
            <a:tailEnd/>
          </a:ln>
        </p:spPr>
        <p:txBody>
          <a:bodyPr>
            <a:spAutoFit/>
          </a:bodyPr>
          <a:lstStyle/>
          <a:p>
            <a:pPr algn="ctr"/>
            <a:r>
              <a:rPr lang="en-US" b="1" dirty="0" err="1">
                <a:solidFill>
                  <a:schemeClr val="accent4">
                    <a:lumMod val="75000"/>
                    <a:lumOff val="25000"/>
                  </a:schemeClr>
                </a:solidFill>
                <a:latin typeface="Times New Roman" pitchFamily="18" charset="0"/>
                <a:cs typeface="Times New Roman" pitchFamily="18" charset="0"/>
              </a:rPr>
              <a:t>Xây</a:t>
            </a:r>
            <a:r>
              <a:rPr lang="en-US" b="1" dirty="0">
                <a:solidFill>
                  <a:schemeClr val="accent4">
                    <a:lumMod val="75000"/>
                    <a:lumOff val="25000"/>
                  </a:schemeClr>
                </a:solidFill>
                <a:latin typeface="Times New Roman" pitchFamily="18" charset="0"/>
                <a:cs typeface="Times New Roman" pitchFamily="18" charset="0"/>
              </a:rPr>
              <a:t> </a:t>
            </a:r>
            <a:r>
              <a:rPr lang="en-US" b="1" dirty="0" err="1">
                <a:solidFill>
                  <a:schemeClr val="accent4">
                    <a:lumMod val="75000"/>
                    <a:lumOff val="25000"/>
                  </a:schemeClr>
                </a:solidFill>
                <a:latin typeface="Times New Roman" pitchFamily="18" charset="0"/>
                <a:cs typeface="Times New Roman" pitchFamily="18" charset="0"/>
              </a:rPr>
              <a:t>dựng</a:t>
            </a:r>
            <a:r>
              <a:rPr lang="en-US" b="1" dirty="0">
                <a:solidFill>
                  <a:schemeClr val="accent4">
                    <a:lumMod val="75000"/>
                    <a:lumOff val="25000"/>
                  </a:schemeClr>
                </a:solidFill>
                <a:latin typeface="Times New Roman" pitchFamily="18" charset="0"/>
                <a:cs typeface="Times New Roman" pitchFamily="18" charset="0"/>
              </a:rPr>
              <a:t> </a:t>
            </a:r>
            <a:r>
              <a:rPr lang="en-US" b="1" dirty="0" err="1">
                <a:solidFill>
                  <a:schemeClr val="accent4">
                    <a:lumMod val="75000"/>
                    <a:lumOff val="25000"/>
                  </a:schemeClr>
                </a:solidFill>
                <a:latin typeface="Times New Roman" pitchFamily="18" charset="0"/>
                <a:cs typeface="Times New Roman" pitchFamily="18" charset="0"/>
              </a:rPr>
              <a:t>cơ</a:t>
            </a:r>
            <a:r>
              <a:rPr lang="en-US" b="1" dirty="0">
                <a:solidFill>
                  <a:schemeClr val="accent4">
                    <a:lumMod val="75000"/>
                    <a:lumOff val="25000"/>
                  </a:schemeClr>
                </a:solidFill>
                <a:latin typeface="Times New Roman" pitchFamily="18" charset="0"/>
                <a:cs typeface="Times New Roman" pitchFamily="18" charset="0"/>
              </a:rPr>
              <a:t> </a:t>
            </a:r>
            <a:r>
              <a:rPr lang="en-US" b="1" dirty="0" err="1">
                <a:solidFill>
                  <a:schemeClr val="accent4">
                    <a:lumMod val="75000"/>
                    <a:lumOff val="25000"/>
                  </a:schemeClr>
                </a:solidFill>
                <a:latin typeface="Times New Roman" pitchFamily="18" charset="0"/>
                <a:cs typeface="Times New Roman" pitchFamily="18" charset="0"/>
              </a:rPr>
              <a:t>chế</a:t>
            </a:r>
            <a:r>
              <a:rPr lang="en-US" b="1" dirty="0">
                <a:solidFill>
                  <a:schemeClr val="accent4">
                    <a:lumMod val="75000"/>
                    <a:lumOff val="25000"/>
                  </a:schemeClr>
                </a:solidFill>
                <a:latin typeface="Times New Roman" pitchFamily="18" charset="0"/>
                <a:cs typeface="Times New Roman" pitchFamily="18" charset="0"/>
              </a:rPr>
              <a:t> </a:t>
            </a:r>
            <a:r>
              <a:rPr lang="en-US" b="1" dirty="0" err="1">
                <a:solidFill>
                  <a:schemeClr val="accent4">
                    <a:lumMod val="75000"/>
                    <a:lumOff val="25000"/>
                  </a:schemeClr>
                </a:solidFill>
                <a:latin typeface="Times New Roman" pitchFamily="18" charset="0"/>
                <a:cs typeface="Times New Roman" pitchFamily="18" charset="0"/>
              </a:rPr>
              <a:t>chính</a:t>
            </a:r>
            <a:r>
              <a:rPr lang="en-US" b="1" dirty="0">
                <a:solidFill>
                  <a:schemeClr val="accent4">
                    <a:lumMod val="75000"/>
                    <a:lumOff val="25000"/>
                  </a:schemeClr>
                </a:solidFill>
                <a:latin typeface="Times New Roman" pitchFamily="18" charset="0"/>
                <a:cs typeface="Times New Roman" pitchFamily="18" charset="0"/>
              </a:rPr>
              <a:t> </a:t>
            </a:r>
            <a:r>
              <a:rPr lang="en-US" b="1" dirty="0" err="1">
                <a:solidFill>
                  <a:schemeClr val="accent4">
                    <a:lumMod val="75000"/>
                    <a:lumOff val="25000"/>
                  </a:schemeClr>
                </a:solidFill>
                <a:latin typeface="Times New Roman" pitchFamily="18" charset="0"/>
                <a:cs typeface="Times New Roman" pitchFamily="18" charset="0"/>
              </a:rPr>
              <a:t>sách</a:t>
            </a:r>
            <a:endParaRPr lang="en-US" dirty="0">
              <a:solidFill>
                <a:schemeClr val="accent4">
                  <a:lumMod val="75000"/>
                  <a:lumOff val="25000"/>
                </a:schemeClr>
              </a:solidFill>
              <a:latin typeface="Verdana" pitchFamily="34" charset="0"/>
            </a:endParaRPr>
          </a:p>
        </p:txBody>
      </p:sp>
      <p:sp>
        <p:nvSpPr>
          <p:cNvPr id="21525" name="Rectangle 89"/>
          <p:cNvSpPr>
            <a:spLocks noChangeArrowheads="1"/>
          </p:cNvSpPr>
          <p:nvPr/>
        </p:nvSpPr>
        <p:spPr bwMode="auto">
          <a:xfrm>
            <a:off x="3467100" y="2047875"/>
            <a:ext cx="1905000" cy="1477328"/>
          </a:xfrm>
          <a:prstGeom prst="rect">
            <a:avLst/>
          </a:prstGeom>
          <a:noFill/>
          <a:ln w="9525">
            <a:noFill/>
            <a:miter lim="800000"/>
            <a:headEnd/>
            <a:tailEnd/>
          </a:ln>
        </p:spPr>
        <p:txBody>
          <a:bodyPr>
            <a:spAutoFit/>
          </a:bodyPr>
          <a:lstStyle/>
          <a:p>
            <a:pPr algn="ctr"/>
            <a:r>
              <a:rPr lang="en-US" b="1" dirty="0" err="1">
                <a:solidFill>
                  <a:schemeClr val="accent4">
                    <a:lumMod val="75000"/>
                    <a:lumOff val="25000"/>
                  </a:schemeClr>
                </a:solidFill>
                <a:latin typeface="Times New Roman" pitchFamily="18" charset="0"/>
                <a:cs typeface="Times New Roman" pitchFamily="18" charset="0"/>
              </a:rPr>
              <a:t>Xây</a:t>
            </a:r>
            <a:r>
              <a:rPr lang="en-US" b="1" dirty="0">
                <a:solidFill>
                  <a:schemeClr val="accent4">
                    <a:lumMod val="75000"/>
                    <a:lumOff val="25000"/>
                  </a:schemeClr>
                </a:solidFill>
                <a:latin typeface="Times New Roman" pitchFamily="18" charset="0"/>
                <a:cs typeface="Times New Roman" pitchFamily="18" charset="0"/>
              </a:rPr>
              <a:t> </a:t>
            </a:r>
            <a:r>
              <a:rPr lang="en-US" b="1" dirty="0" err="1">
                <a:solidFill>
                  <a:schemeClr val="accent4">
                    <a:lumMod val="75000"/>
                    <a:lumOff val="25000"/>
                  </a:schemeClr>
                </a:solidFill>
                <a:latin typeface="Times New Roman" pitchFamily="18" charset="0"/>
                <a:cs typeface="Times New Roman" pitchFamily="18" charset="0"/>
              </a:rPr>
              <a:t>dựng</a:t>
            </a:r>
            <a:r>
              <a:rPr lang="en-US" b="1" dirty="0">
                <a:solidFill>
                  <a:schemeClr val="accent4">
                    <a:lumMod val="75000"/>
                    <a:lumOff val="25000"/>
                  </a:schemeClr>
                </a:solidFill>
                <a:latin typeface="Times New Roman" pitchFamily="18" charset="0"/>
                <a:cs typeface="Times New Roman" pitchFamily="18" charset="0"/>
              </a:rPr>
              <a:t>, </a:t>
            </a:r>
            <a:r>
              <a:rPr lang="en-US" b="1" dirty="0" err="1">
                <a:solidFill>
                  <a:schemeClr val="accent4">
                    <a:lumMod val="75000"/>
                    <a:lumOff val="25000"/>
                  </a:schemeClr>
                </a:solidFill>
                <a:latin typeface="Times New Roman" pitchFamily="18" charset="0"/>
                <a:cs typeface="Times New Roman" pitchFamily="18" charset="0"/>
              </a:rPr>
              <a:t>hoàn</a:t>
            </a:r>
            <a:r>
              <a:rPr lang="en-US" b="1" dirty="0">
                <a:solidFill>
                  <a:schemeClr val="accent4">
                    <a:lumMod val="75000"/>
                    <a:lumOff val="25000"/>
                  </a:schemeClr>
                </a:solidFill>
                <a:latin typeface="Times New Roman" pitchFamily="18" charset="0"/>
                <a:cs typeface="Times New Roman" pitchFamily="18" charset="0"/>
              </a:rPr>
              <a:t> </a:t>
            </a:r>
            <a:r>
              <a:rPr lang="en-US" b="1" dirty="0" err="1">
                <a:solidFill>
                  <a:schemeClr val="accent4">
                    <a:lumMod val="75000"/>
                    <a:lumOff val="25000"/>
                  </a:schemeClr>
                </a:solidFill>
                <a:latin typeface="Times New Roman" pitchFamily="18" charset="0"/>
                <a:cs typeface="Times New Roman" pitchFamily="18" charset="0"/>
              </a:rPr>
              <a:t>thiện</a:t>
            </a:r>
            <a:r>
              <a:rPr lang="en-US" b="1" dirty="0">
                <a:solidFill>
                  <a:schemeClr val="accent4">
                    <a:lumMod val="75000"/>
                    <a:lumOff val="25000"/>
                  </a:schemeClr>
                </a:solidFill>
                <a:latin typeface="Times New Roman" pitchFamily="18" charset="0"/>
                <a:cs typeface="Times New Roman" pitchFamily="18" charset="0"/>
              </a:rPr>
              <a:t> </a:t>
            </a:r>
            <a:r>
              <a:rPr lang="en-US" b="1" dirty="0" err="1">
                <a:solidFill>
                  <a:schemeClr val="accent4">
                    <a:lumMod val="75000"/>
                    <a:lumOff val="25000"/>
                  </a:schemeClr>
                </a:solidFill>
                <a:latin typeface="Times New Roman" pitchFamily="18" charset="0"/>
                <a:cs typeface="Times New Roman" pitchFamily="18" charset="0"/>
              </a:rPr>
              <a:t>hạ</a:t>
            </a:r>
            <a:r>
              <a:rPr lang="en-US" b="1" dirty="0">
                <a:solidFill>
                  <a:schemeClr val="accent4">
                    <a:lumMod val="75000"/>
                    <a:lumOff val="25000"/>
                  </a:schemeClr>
                </a:solidFill>
                <a:latin typeface="Times New Roman" pitchFamily="18" charset="0"/>
                <a:cs typeface="Times New Roman" pitchFamily="18" charset="0"/>
              </a:rPr>
              <a:t> </a:t>
            </a:r>
            <a:r>
              <a:rPr lang="en-US" b="1" dirty="0" err="1">
                <a:solidFill>
                  <a:schemeClr val="accent4">
                    <a:lumMod val="75000"/>
                    <a:lumOff val="25000"/>
                  </a:schemeClr>
                </a:solidFill>
                <a:latin typeface="Times New Roman" pitchFamily="18" charset="0"/>
                <a:cs typeface="Times New Roman" pitchFamily="18" charset="0"/>
              </a:rPr>
              <a:t>tầng</a:t>
            </a:r>
            <a:r>
              <a:rPr lang="en-US" b="1" dirty="0">
                <a:solidFill>
                  <a:schemeClr val="accent4">
                    <a:lumMod val="75000"/>
                    <a:lumOff val="25000"/>
                  </a:schemeClr>
                </a:solidFill>
                <a:latin typeface="Times New Roman" pitchFamily="18" charset="0"/>
                <a:cs typeface="Times New Roman" pitchFamily="18" charset="0"/>
              </a:rPr>
              <a:t> </a:t>
            </a:r>
            <a:r>
              <a:rPr lang="en-US" b="1" dirty="0" err="1">
                <a:solidFill>
                  <a:schemeClr val="accent4">
                    <a:lumMod val="75000"/>
                    <a:lumOff val="25000"/>
                  </a:schemeClr>
                </a:solidFill>
                <a:latin typeface="Times New Roman" pitchFamily="18" charset="0"/>
                <a:cs typeface="Times New Roman" pitchFamily="18" charset="0"/>
              </a:rPr>
              <a:t>kỹ</a:t>
            </a:r>
            <a:r>
              <a:rPr lang="en-US" b="1" dirty="0">
                <a:solidFill>
                  <a:schemeClr val="accent4">
                    <a:lumMod val="75000"/>
                    <a:lumOff val="25000"/>
                  </a:schemeClr>
                </a:solidFill>
                <a:latin typeface="Times New Roman" pitchFamily="18" charset="0"/>
                <a:cs typeface="Times New Roman" pitchFamily="18" charset="0"/>
              </a:rPr>
              <a:t> </a:t>
            </a:r>
            <a:r>
              <a:rPr lang="en-US" b="1" dirty="0" err="1">
                <a:solidFill>
                  <a:schemeClr val="accent4">
                    <a:lumMod val="75000"/>
                    <a:lumOff val="25000"/>
                  </a:schemeClr>
                </a:solidFill>
                <a:latin typeface="Times New Roman" pitchFamily="18" charset="0"/>
                <a:cs typeface="Times New Roman" pitchFamily="18" charset="0"/>
              </a:rPr>
              <a:t>thuật</a:t>
            </a:r>
            <a:r>
              <a:rPr lang="en-US" b="1" dirty="0">
                <a:solidFill>
                  <a:schemeClr val="accent4">
                    <a:lumMod val="75000"/>
                    <a:lumOff val="25000"/>
                  </a:schemeClr>
                </a:solidFill>
                <a:latin typeface="Times New Roman" pitchFamily="18" charset="0"/>
                <a:cs typeface="Times New Roman" pitchFamily="18" charset="0"/>
              </a:rPr>
              <a:t> CNTT </a:t>
            </a:r>
            <a:r>
              <a:rPr lang="en-US" b="1" dirty="0" err="1">
                <a:solidFill>
                  <a:schemeClr val="accent4">
                    <a:lumMod val="75000"/>
                    <a:lumOff val="25000"/>
                  </a:schemeClr>
                </a:solidFill>
                <a:latin typeface="Times New Roman" pitchFamily="18" charset="0"/>
                <a:cs typeface="Times New Roman" pitchFamily="18" charset="0"/>
              </a:rPr>
              <a:t>trong</a:t>
            </a:r>
            <a:r>
              <a:rPr lang="en-US" b="1" dirty="0">
                <a:solidFill>
                  <a:schemeClr val="accent4">
                    <a:lumMod val="75000"/>
                    <a:lumOff val="25000"/>
                  </a:schemeClr>
                </a:solidFill>
                <a:latin typeface="Times New Roman" pitchFamily="18" charset="0"/>
                <a:cs typeface="Times New Roman" pitchFamily="18" charset="0"/>
              </a:rPr>
              <a:t> </a:t>
            </a:r>
            <a:r>
              <a:rPr lang="en-US" b="1" dirty="0" err="1">
                <a:solidFill>
                  <a:schemeClr val="accent4">
                    <a:lumMod val="75000"/>
                    <a:lumOff val="25000"/>
                  </a:schemeClr>
                </a:solidFill>
                <a:latin typeface="Times New Roman" pitchFamily="18" charset="0"/>
                <a:cs typeface="Times New Roman" pitchFamily="18" charset="0"/>
              </a:rPr>
              <a:t>ngành</a:t>
            </a:r>
            <a:r>
              <a:rPr lang="en-US" b="1" dirty="0">
                <a:solidFill>
                  <a:schemeClr val="accent4">
                    <a:lumMod val="75000"/>
                    <a:lumOff val="25000"/>
                  </a:schemeClr>
                </a:solidFill>
                <a:latin typeface="Times New Roman" pitchFamily="18" charset="0"/>
                <a:cs typeface="Times New Roman" pitchFamily="18" charset="0"/>
              </a:rPr>
              <a:t> GD&amp;ĐT.</a:t>
            </a:r>
            <a:endParaRPr lang="en-US" dirty="0">
              <a:solidFill>
                <a:schemeClr val="accent4">
                  <a:lumMod val="75000"/>
                  <a:lumOff val="25000"/>
                </a:schemeClr>
              </a:solidFill>
              <a:latin typeface="Verdana" pitchFamily="34" charset="0"/>
            </a:endParaRPr>
          </a:p>
        </p:txBody>
      </p:sp>
      <p:sp>
        <p:nvSpPr>
          <p:cNvPr id="21526" name="Rectangle 90"/>
          <p:cNvSpPr>
            <a:spLocks noChangeArrowheads="1"/>
          </p:cNvSpPr>
          <p:nvPr/>
        </p:nvSpPr>
        <p:spPr bwMode="auto">
          <a:xfrm>
            <a:off x="6591300" y="2057400"/>
            <a:ext cx="1600200" cy="1477328"/>
          </a:xfrm>
          <a:prstGeom prst="rect">
            <a:avLst/>
          </a:prstGeom>
          <a:noFill/>
          <a:ln w="9525">
            <a:noFill/>
            <a:miter lim="800000"/>
            <a:headEnd/>
            <a:tailEnd/>
          </a:ln>
        </p:spPr>
        <p:txBody>
          <a:bodyPr>
            <a:spAutoFit/>
          </a:bodyPr>
          <a:lstStyle/>
          <a:p>
            <a:pPr algn="ctr"/>
            <a:r>
              <a:rPr lang="en-US" b="1" dirty="0" err="1">
                <a:solidFill>
                  <a:schemeClr val="accent4">
                    <a:lumMod val="75000"/>
                    <a:lumOff val="25000"/>
                  </a:schemeClr>
                </a:solidFill>
                <a:latin typeface="Times New Roman" pitchFamily="18" charset="0"/>
                <a:cs typeface="Times New Roman" pitchFamily="18" charset="0"/>
              </a:rPr>
              <a:t>Phát</a:t>
            </a:r>
            <a:r>
              <a:rPr lang="en-US" b="1" dirty="0">
                <a:solidFill>
                  <a:schemeClr val="accent4">
                    <a:lumMod val="75000"/>
                    <a:lumOff val="25000"/>
                  </a:schemeClr>
                </a:solidFill>
                <a:latin typeface="Times New Roman" pitchFamily="18" charset="0"/>
                <a:cs typeface="Times New Roman" pitchFamily="18" charset="0"/>
              </a:rPr>
              <a:t> </a:t>
            </a:r>
            <a:r>
              <a:rPr lang="en-US" b="1" dirty="0" err="1">
                <a:solidFill>
                  <a:schemeClr val="accent4">
                    <a:lumMod val="75000"/>
                    <a:lumOff val="25000"/>
                  </a:schemeClr>
                </a:solidFill>
                <a:latin typeface="Times New Roman" pitchFamily="18" charset="0"/>
                <a:cs typeface="Times New Roman" pitchFamily="18" charset="0"/>
              </a:rPr>
              <a:t>triển</a:t>
            </a:r>
            <a:r>
              <a:rPr lang="en-US" b="1" dirty="0">
                <a:solidFill>
                  <a:schemeClr val="accent4">
                    <a:lumMod val="75000"/>
                    <a:lumOff val="25000"/>
                  </a:schemeClr>
                </a:solidFill>
                <a:latin typeface="Times New Roman" pitchFamily="18" charset="0"/>
                <a:cs typeface="Times New Roman" pitchFamily="18" charset="0"/>
              </a:rPr>
              <a:t> </a:t>
            </a:r>
            <a:r>
              <a:rPr lang="en-US" b="1" dirty="0" err="1">
                <a:solidFill>
                  <a:schemeClr val="accent4">
                    <a:lumMod val="75000"/>
                    <a:lumOff val="25000"/>
                  </a:schemeClr>
                </a:solidFill>
                <a:latin typeface="Times New Roman" pitchFamily="18" charset="0"/>
                <a:cs typeface="Times New Roman" pitchFamily="18" charset="0"/>
              </a:rPr>
              <a:t>hệ</a:t>
            </a:r>
            <a:r>
              <a:rPr lang="en-US" b="1" dirty="0">
                <a:solidFill>
                  <a:schemeClr val="accent4">
                    <a:lumMod val="75000"/>
                    <a:lumOff val="25000"/>
                  </a:schemeClr>
                </a:solidFill>
                <a:latin typeface="Times New Roman" pitchFamily="18" charset="0"/>
                <a:cs typeface="Times New Roman" pitchFamily="18" charset="0"/>
              </a:rPr>
              <a:t> </a:t>
            </a:r>
            <a:r>
              <a:rPr lang="en-US" b="1" dirty="0" err="1">
                <a:solidFill>
                  <a:schemeClr val="accent4">
                    <a:lumMod val="75000"/>
                    <a:lumOff val="25000"/>
                  </a:schemeClr>
                </a:solidFill>
                <a:latin typeface="Times New Roman" pitchFamily="18" charset="0"/>
                <a:cs typeface="Times New Roman" pitchFamily="18" charset="0"/>
              </a:rPr>
              <a:t>thống</a:t>
            </a:r>
            <a:r>
              <a:rPr lang="en-US" b="1" dirty="0">
                <a:solidFill>
                  <a:schemeClr val="accent4">
                    <a:lumMod val="75000"/>
                    <a:lumOff val="25000"/>
                  </a:schemeClr>
                </a:solidFill>
                <a:latin typeface="Times New Roman" pitchFamily="18" charset="0"/>
                <a:cs typeface="Times New Roman" pitchFamily="18" charset="0"/>
              </a:rPr>
              <a:t> </a:t>
            </a:r>
            <a:r>
              <a:rPr lang="en-US" b="1" dirty="0" err="1">
                <a:solidFill>
                  <a:schemeClr val="accent4">
                    <a:lumMod val="75000"/>
                    <a:lumOff val="25000"/>
                  </a:schemeClr>
                </a:solidFill>
                <a:latin typeface="Times New Roman" pitchFamily="18" charset="0"/>
                <a:cs typeface="Times New Roman" pitchFamily="18" charset="0"/>
              </a:rPr>
              <a:t>thông</a:t>
            </a:r>
            <a:r>
              <a:rPr lang="en-US" b="1" dirty="0">
                <a:solidFill>
                  <a:schemeClr val="accent4">
                    <a:lumMod val="75000"/>
                    <a:lumOff val="25000"/>
                  </a:schemeClr>
                </a:solidFill>
                <a:latin typeface="Times New Roman" pitchFamily="18" charset="0"/>
                <a:cs typeface="Times New Roman" pitchFamily="18" charset="0"/>
              </a:rPr>
              <a:t> tin </a:t>
            </a:r>
            <a:r>
              <a:rPr lang="en-US" b="1" dirty="0" err="1">
                <a:solidFill>
                  <a:schemeClr val="accent4">
                    <a:lumMod val="75000"/>
                    <a:lumOff val="25000"/>
                  </a:schemeClr>
                </a:solidFill>
                <a:latin typeface="Times New Roman" pitchFamily="18" charset="0"/>
                <a:cs typeface="Times New Roman" pitchFamily="18" charset="0"/>
              </a:rPr>
              <a:t>và</a:t>
            </a:r>
            <a:r>
              <a:rPr lang="en-US" b="1" dirty="0">
                <a:solidFill>
                  <a:schemeClr val="accent4">
                    <a:lumMod val="75000"/>
                    <a:lumOff val="25000"/>
                  </a:schemeClr>
                </a:solidFill>
                <a:latin typeface="Times New Roman" pitchFamily="18" charset="0"/>
                <a:cs typeface="Times New Roman" pitchFamily="18" charset="0"/>
              </a:rPr>
              <a:t> </a:t>
            </a:r>
            <a:r>
              <a:rPr lang="en-US" b="1" dirty="0" err="1">
                <a:solidFill>
                  <a:schemeClr val="accent4">
                    <a:lumMod val="75000"/>
                    <a:lumOff val="25000"/>
                  </a:schemeClr>
                </a:solidFill>
                <a:latin typeface="Times New Roman" pitchFamily="18" charset="0"/>
                <a:cs typeface="Times New Roman" pitchFamily="18" charset="0"/>
              </a:rPr>
              <a:t>các</a:t>
            </a:r>
            <a:r>
              <a:rPr lang="en-US" b="1" dirty="0">
                <a:solidFill>
                  <a:schemeClr val="accent4">
                    <a:lumMod val="75000"/>
                    <a:lumOff val="25000"/>
                  </a:schemeClr>
                </a:solidFill>
                <a:latin typeface="Times New Roman" pitchFamily="18" charset="0"/>
                <a:cs typeface="Times New Roman" pitchFamily="18" charset="0"/>
              </a:rPr>
              <a:t> </a:t>
            </a:r>
            <a:r>
              <a:rPr lang="en-US" b="1" dirty="0" err="1">
                <a:solidFill>
                  <a:schemeClr val="accent4">
                    <a:lumMod val="75000"/>
                    <a:lumOff val="25000"/>
                  </a:schemeClr>
                </a:solidFill>
                <a:latin typeface="Times New Roman" pitchFamily="18" charset="0"/>
                <a:cs typeface="Times New Roman" pitchFamily="18" charset="0"/>
              </a:rPr>
              <a:t>cơ</a:t>
            </a:r>
            <a:r>
              <a:rPr lang="en-US" b="1" dirty="0">
                <a:solidFill>
                  <a:schemeClr val="accent4">
                    <a:lumMod val="75000"/>
                    <a:lumOff val="25000"/>
                  </a:schemeClr>
                </a:solidFill>
                <a:latin typeface="Times New Roman" pitchFamily="18" charset="0"/>
                <a:cs typeface="Times New Roman" pitchFamily="18" charset="0"/>
              </a:rPr>
              <a:t> </a:t>
            </a:r>
            <a:r>
              <a:rPr lang="en-US" b="1" dirty="0" err="1">
                <a:solidFill>
                  <a:schemeClr val="accent4">
                    <a:lumMod val="75000"/>
                    <a:lumOff val="25000"/>
                  </a:schemeClr>
                </a:solidFill>
                <a:latin typeface="Times New Roman" pitchFamily="18" charset="0"/>
                <a:cs typeface="Times New Roman" pitchFamily="18" charset="0"/>
              </a:rPr>
              <a:t>sở</a:t>
            </a:r>
            <a:r>
              <a:rPr lang="en-US" b="1" dirty="0">
                <a:solidFill>
                  <a:schemeClr val="accent4">
                    <a:lumMod val="75000"/>
                    <a:lumOff val="25000"/>
                  </a:schemeClr>
                </a:solidFill>
                <a:latin typeface="Times New Roman" pitchFamily="18" charset="0"/>
                <a:cs typeface="Times New Roman" pitchFamily="18" charset="0"/>
              </a:rPr>
              <a:t> </a:t>
            </a:r>
            <a:r>
              <a:rPr lang="en-US" b="1" dirty="0" err="1">
                <a:solidFill>
                  <a:schemeClr val="accent4">
                    <a:lumMod val="75000"/>
                    <a:lumOff val="25000"/>
                  </a:schemeClr>
                </a:solidFill>
                <a:latin typeface="Times New Roman" pitchFamily="18" charset="0"/>
                <a:cs typeface="Times New Roman" pitchFamily="18" charset="0"/>
              </a:rPr>
              <a:t>dữ</a:t>
            </a:r>
            <a:r>
              <a:rPr lang="en-US" b="1" dirty="0">
                <a:solidFill>
                  <a:schemeClr val="accent4">
                    <a:lumMod val="75000"/>
                    <a:lumOff val="25000"/>
                  </a:schemeClr>
                </a:solidFill>
                <a:latin typeface="Times New Roman" pitchFamily="18" charset="0"/>
                <a:cs typeface="Times New Roman" pitchFamily="18" charset="0"/>
              </a:rPr>
              <a:t> </a:t>
            </a:r>
            <a:r>
              <a:rPr lang="en-US" b="1" dirty="0" err="1">
                <a:solidFill>
                  <a:schemeClr val="accent4">
                    <a:lumMod val="75000"/>
                    <a:lumOff val="25000"/>
                  </a:schemeClr>
                </a:solidFill>
                <a:latin typeface="Times New Roman" pitchFamily="18" charset="0"/>
                <a:cs typeface="Times New Roman" pitchFamily="18" charset="0"/>
              </a:rPr>
              <a:t>liệu</a:t>
            </a:r>
            <a:r>
              <a:rPr lang="en-US" b="1" dirty="0">
                <a:solidFill>
                  <a:schemeClr val="accent4">
                    <a:lumMod val="75000"/>
                    <a:lumOff val="25000"/>
                  </a:schemeClr>
                </a:solidFill>
                <a:latin typeface="Times New Roman" pitchFamily="18" charset="0"/>
                <a:cs typeface="Times New Roman" pitchFamily="18" charset="0"/>
              </a:rPr>
              <a:t> </a:t>
            </a:r>
            <a:r>
              <a:rPr lang="en-US" b="1" dirty="0" err="1">
                <a:solidFill>
                  <a:schemeClr val="accent4">
                    <a:lumMod val="75000"/>
                    <a:lumOff val="25000"/>
                  </a:schemeClr>
                </a:solidFill>
                <a:latin typeface="Times New Roman" pitchFamily="18" charset="0"/>
                <a:cs typeface="Times New Roman" pitchFamily="18" charset="0"/>
              </a:rPr>
              <a:t>chủ</a:t>
            </a:r>
            <a:r>
              <a:rPr lang="en-US" b="1" dirty="0">
                <a:solidFill>
                  <a:schemeClr val="accent4">
                    <a:lumMod val="75000"/>
                    <a:lumOff val="25000"/>
                  </a:schemeClr>
                </a:solidFill>
                <a:latin typeface="Times New Roman" pitchFamily="18" charset="0"/>
                <a:cs typeface="Times New Roman" pitchFamily="18" charset="0"/>
              </a:rPr>
              <a:t> </a:t>
            </a:r>
            <a:r>
              <a:rPr lang="en-US" b="1" dirty="0" err="1">
                <a:solidFill>
                  <a:schemeClr val="accent4">
                    <a:lumMod val="75000"/>
                    <a:lumOff val="25000"/>
                  </a:schemeClr>
                </a:solidFill>
                <a:latin typeface="Times New Roman" pitchFamily="18" charset="0"/>
                <a:cs typeface="Times New Roman" pitchFamily="18" charset="0"/>
              </a:rPr>
              <a:t>yếu</a:t>
            </a:r>
            <a:endParaRPr lang="en-US" dirty="0">
              <a:solidFill>
                <a:schemeClr val="accent4">
                  <a:lumMod val="75000"/>
                  <a:lumOff val="25000"/>
                </a:schemeClr>
              </a:solidFill>
              <a:latin typeface="Verdana" pitchFamily="34" charset="0"/>
            </a:endParaRPr>
          </a:p>
        </p:txBody>
      </p:sp>
      <p:sp>
        <p:nvSpPr>
          <p:cNvPr id="21527" name="Rectangle 91"/>
          <p:cNvSpPr>
            <a:spLocks noChangeArrowheads="1"/>
          </p:cNvSpPr>
          <p:nvPr/>
        </p:nvSpPr>
        <p:spPr bwMode="auto">
          <a:xfrm>
            <a:off x="671513" y="4794250"/>
            <a:ext cx="1533525" cy="1200329"/>
          </a:xfrm>
          <a:prstGeom prst="rect">
            <a:avLst/>
          </a:prstGeom>
          <a:noFill/>
          <a:ln w="9525">
            <a:noFill/>
            <a:miter lim="800000"/>
            <a:headEnd/>
            <a:tailEnd/>
          </a:ln>
        </p:spPr>
        <p:txBody>
          <a:bodyPr>
            <a:spAutoFit/>
          </a:bodyPr>
          <a:lstStyle/>
          <a:p>
            <a:pPr algn="ctr"/>
            <a:r>
              <a:rPr lang="en-US" b="1" dirty="0" err="1">
                <a:solidFill>
                  <a:schemeClr val="accent4">
                    <a:lumMod val="75000"/>
                    <a:lumOff val="25000"/>
                  </a:schemeClr>
                </a:solidFill>
                <a:latin typeface="Times New Roman" pitchFamily="18" charset="0"/>
                <a:cs typeface="Times New Roman" pitchFamily="18" charset="0"/>
              </a:rPr>
              <a:t>Ứng</a:t>
            </a:r>
            <a:r>
              <a:rPr lang="en-US" b="1" dirty="0">
                <a:solidFill>
                  <a:schemeClr val="accent4">
                    <a:lumMod val="75000"/>
                    <a:lumOff val="25000"/>
                  </a:schemeClr>
                </a:solidFill>
                <a:latin typeface="Times New Roman" pitchFamily="18" charset="0"/>
                <a:cs typeface="Times New Roman" pitchFamily="18" charset="0"/>
              </a:rPr>
              <a:t> </a:t>
            </a:r>
            <a:r>
              <a:rPr lang="en-US" b="1" dirty="0" err="1">
                <a:solidFill>
                  <a:schemeClr val="accent4">
                    <a:lumMod val="75000"/>
                    <a:lumOff val="25000"/>
                  </a:schemeClr>
                </a:solidFill>
                <a:latin typeface="Times New Roman" pitchFamily="18" charset="0"/>
                <a:cs typeface="Times New Roman" pitchFamily="18" charset="0"/>
              </a:rPr>
              <a:t>dụng</a:t>
            </a:r>
            <a:r>
              <a:rPr lang="en-US" b="1" dirty="0">
                <a:solidFill>
                  <a:schemeClr val="accent4">
                    <a:lumMod val="75000"/>
                    <a:lumOff val="25000"/>
                  </a:schemeClr>
                </a:solidFill>
                <a:latin typeface="Times New Roman" pitchFamily="18" charset="0"/>
                <a:cs typeface="Times New Roman" pitchFamily="18" charset="0"/>
              </a:rPr>
              <a:t> CNTT </a:t>
            </a:r>
            <a:r>
              <a:rPr lang="en-US" b="1" dirty="0" err="1">
                <a:solidFill>
                  <a:schemeClr val="accent4">
                    <a:lumMod val="75000"/>
                    <a:lumOff val="25000"/>
                  </a:schemeClr>
                </a:solidFill>
                <a:latin typeface="Times New Roman" pitchFamily="18" charset="0"/>
                <a:cs typeface="Times New Roman" pitchFamily="18" charset="0"/>
              </a:rPr>
              <a:t>trong</a:t>
            </a:r>
            <a:r>
              <a:rPr lang="en-US" b="1" dirty="0">
                <a:solidFill>
                  <a:schemeClr val="accent4">
                    <a:lumMod val="75000"/>
                    <a:lumOff val="25000"/>
                  </a:schemeClr>
                </a:solidFill>
                <a:latin typeface="Times New Roman" pitchFamily="18" charset="0"/>
                <a:cs typeface="Times New Roman" pitchFamily="18" charset="0"/>
              </a:rPr>
              <a:t> </a:t>
            </a:r>
            <a:r>
              <a:rPr lang="en-US" b="1" dirty="0" err="1">
                <a:solidFill>
                  <a:schemeClr val="accent4">
                    <a:lumMod val="75000"/>
                    <a:lumOff val="25000"/>
                  </a:schemeClr>
                </a:solidFill>
                <a:latin typeface="Times New Roman" pitchFamily="18" charset="0"/>
                <a:cs typeface="Times New Roman" pitchFamily="18" charset="0"/>
              </a:rPr>
              <a:t>các</a:t>
            </a:r>
            <a:r>
              <a:rPr lang="en-US" b="1" dirty="0">
                <a:solidFill>
                  <a:schemeClr val="accent4">
                    <a:lumMod val="75000"/>
                    <a:lumOff val="25000"/>
                  </a:schemeClr>
                </a:solidFill>
                <a:latin typeface="Times New Roman" pitchFamily="18" charset="0"/>
                <a:cs typeface="Times New Roman" pitchFamily="18" charset="0"/>
              </a:rPr>
              <a:t> </a:t>
            </a:r>
            <a:r>
              <a:rPr lang="en-US" b="1" dirty="0" err="1">
                <a:solidFill>
                  <a:schemeClr val="accent4">
                    <a:lumMod val="75000"/>
                    <a:lumOff val="25000"/>
                  </a:schemeClr>
                </a:solidFill>
                <a:latin typeface="Times New Roman" pitchFamily="18" charset="0"/>
                <a:cs typeface="Times New Roman" pitchFamily="18" charset="0"/>
              </a:rPr>
              <a:t>cơ</a:t>
            </a:r>
            <a:r>
              <a:rPr lang="en-US" b="1" dirty="0">
                <a:solidFill>
                  <a:schemeClr val="accent4">
                    <a:lumMod val="75000"/>
                    <a:lumOff val="25000"/>
                  </a:schemeClr>
                </a:solidFill>
                <a:latin typeface="Times New Roman" pitchFamily="18" charset="0"/>
                <a:cs typeface="Times New Roman" pitchFamily="18" charset="0"/>
              </a:rPr>
              <a:t> </a:t>
            </a:r>
            <a:r>
              <a:rPr lang="en-US" b="1" dirty="0" err="1">
                <a:solidFill>
                  <a:schemeClr val="accent4">
                    <a:lumMod val="75000"/>
                    <a:lumOff val="25000"/>
                  </a:schemeClr>
                </a:solidFill>
                <a:latin typeface="Times New Roman" pitchFamily="18" charset="0"/>
                <a:cs typeface="Times New Roman" pitchFamily="18" charset="0"/>
              </a:rPr>
              <a:t>sở</a:t>
            </a:r>
            <a:r>
              <a:rPr lang="en-US" b="1" dirty="0">
                <a:solidFill>
                  <a:schemeClr val="accent4">
                    <a:lumMod val="75000"/>
                    <a:lumOff val="25000"/>
                  </a:schemeClr>
                </a:solidFill>
                <a:latin typeface="Times New Roman" pitchFamily="18" charset="0"/>
                <a:cs typeface="Times New Roman" pitchFamily="18" charset="0"/>
              </a:rPr>
              <a:t> </a:t>
            </a:r>
            <a:r>
              <a:rPr lang="en-US" b="1" dirty="0" err="1">
                <a:solidFill>
                  <a:schemeClr val="accent4">
                    <a:lumMod val="75000"/>
                    <a:lumOff val="25000"/>
                  </a:schemeClr>
                </a:solidFill>
                <a:latin typeface="Times New Roman" pitchFamily="18" charset="0"/>
                <a:cs typeface="Times New Roman" pitchFamily="18" charset="0"/>
              </a:rPr>
              <a:t>giáo</a:t>
            </a:r>
            <a:r>
              <a:rPr lang="en-US" b="1" dirty="0">
                <a:solidFill>
                  <a:schemeClr val="accent4">
                    <a:lumMod val="75000"/>
                    <a:lumOff val="25000"/>
                  </a:schemeClr>
                </a:solidFill>
                <a:latin typeface="Times New Roman" pitchFamily="18" charset="0"/>
                <a:cs typeface="Times New Roman" pitchFamily="18" charset="0"/>
              </a:rPr>
              <a:t> </a:t>
            </a:r>
            <a:r>
              <a:rPr lang="en-US" b="1" dirty="0" err="1">
                <a:solidFill>
                  <a:schemeClr val="accent4">
                    <a:lumMod val="75000"/>
                    <a:lumOff val="25000"/>
                  </a:schemeClr>
                </a:solidFill>
                <a:latin typeface="Times New Roman" pitchFamily="18" charset="0"/>
                <a:cs typeface="Times New Roman" pitchFamily="18" charset="0"/>
              </a:rPr>
              <a:t>dục</a:t>
            </a:r>
            <a:endParaRPr lang="en-US" dirty="0">
              <a:solidFill>
                <a:schemeClr val="accent4">
                  <a:lumMod val="75000"/>
                  <a:lumOff val="25000"/>
                </a:schemeClr>
              </a:solidFill>
              <a:latin typeface="Verdana" pitchFamily="34" charset="0"/>
            </a:endParaRPr>
          </a:p>
        </p:txBody>
      </p:sp>
      <p:sp>
        <p:nvSpPr>
          <p:cNvPr id="21528" name="Rectangle 92"/>
          <p:cNvSpPr>
            <a:spLocks noChangeArrowheads="1"/>
          </p:cNvSpPr>
          <p:nvPr/>
        </p:nvSpPr>
        <p:spPr bwMode="auto">
          <a:xfrm>
            <a:off x="3571875" y="4691063"/>
            <a:ext cx="1676400" cy="1477328"/>
          </a:xfrm>
          <a:prstGeom prst="rect">
            <a:avLst/>
          </a:prstGeom>
          <a:noFill/>
          <a:ln w="9525">
            <a:noFill/>
            <a:miter lim="800000"/>
            <a:headEnd/>
            <a:tailEnd/>
          </a:ln>
        </p:spPr>
        <p:txBody>
          <a:bodyPr wrap="square">
            <a:spAutoFit/>
          </a:bodyPr>
          <a:lstStyle/>
          <a:p>
            <a:pPr algn="ctr"/>
            <a:r>
              <a:rPr lang="en-US" b="1" dirty="0" err="1">
                <a:solidFill>
                  <a:schemeClr val="accent4">
                    <a:lumMod val="75000"/>
                    <a:lumOff val="25000"/>
                  </a:schemeClr>
                </a:solidFill>
                <a:latin typeface="Times New Roman" pitchFamily="18" charset="0"/>
                <a:cs typeface="Times New Roman" pitchFamily="18" charset="0"/>
              </a:rPr>
              <a:t>Nâng</a:t>
            </a:r>
            <a:r>
              <a:rPr lang="en-US" b="1" dirty="0">
                <a:solidFill>
                  <a:schemeClr val="accent4">
                    <a:lumMod val="75000"/>
                    <a:lumOff val="25000"/>
                  </a:schemeClr>
                </a:solidFill>
                <a:latin typeface="Times New Roman" pitchFamily="18" charset="0"/>
                <a:cs typeface="Times New Roman" pitchFamily="18" charset="0"/>
              </a:rPr>
              <a:t> </a:t>
            </a:r>
            <a:r>
              <a:rPr lang="en-US" b="1" dirty="0" err="1">
                <a:solidFill>
                  <a:schemeClr val="accent4">
                    <a:lumMod val="75000"/>
                    <a:lumOff val="25000"/>
                  </a:schemeClr>
                </a:solidFill>
                <a:latin typeface="Times New Roman" pitchFamily="18" charset="0"/>
                <a:cs typeface="Times New Roman" pitchFamily="18" charset="0"/>
              </a:rPr>
              <a:t>cao</a:t>
            </a:r>
            <a:r>
              <a:rPr lang="en-US" b="1" dirty="0">
                <a:solidFill>
                  <a:schemeClr val="accent4">
                    <a:lumMod val="75000"/>
                    <a:lumOff val="25000"/>
                  </a:schemeClr>
                </a:solidFill>
                <a:latin typeface="Times New Roman" pitchFamily="18" charset="0"/>
                <a:cs typeface="Times New Roman" pitchFamily="18" charset="0"/>
              </a:rPr>
              <a:t> </a:t>
            </a:r>
            <a:r>
              <a:rPr lang="en-US" b="1" dirty="0" err="1">
                <a:solidFill>
                  <a:schemeClr val="accent4">
                    <a:lumMod val="75000"/>
                    <a:lumOff val="25000"/>
                  </a:schemeClr>
                </a:solidFill>
                <a:latin typeface="Times New Roman" pitchFamily="18" charset="0"/>
                <a:cs typeface="Times New Roman" pitchFamily="18" charset="0"/>
              </a:rPr>
              <a:t>trình</a:t>
            </a:r>
            <a:r>
              <a:rPr lang="en-US" b="1" dirty="0">
                <a:solidFill>
                  <a:schemeClr val="accent4">
                    <a:lumMod val="75000"/>
                    <a:lumOff val="25000"/>
                  </a:schemeClr>
                </a:solidFill>
                <a:latin typeface="Times New Roman" pitchFamily="18" charset="0"/>
                <a:cs typeface="Times New Roman" pitchFamily="18" charset="0"/>
              </a:rPr>
              <a:t> </a:t>
            </a:r>
            <a:r>
              <a:rPr lang="en-US" b="1" dirty="0" err="1">
                <a:solidFill>
                  <a:schemeClr val="accent4">
                    <a:lumMod val="75000"/>
                    <a:lumOff val="25000"/>
                  </a:schemeClr>
                </a:solidFill>
                <a:latin typeface="Times New Roman" pitchFamily="18" charset="0"/>
                <a:cs typeface="Times New Roman" pitchFamily="18" charset="0"/>
              </a:rPr>
              <a:t>độ</a:t>
            </a:r>
            <a:r>
              <a:rPr lang="en-US" b="1" dirty="0">
                <a:solidFill>
                  <a:schemeClr val="accent4">
                    <a:lumMod val="75000"/>
                    <a:lumOff val="25000"/>
                  </a:schemeClr>
                </a:solidFill>
                <a:latin typeface="Times New Roman" pitchFamily="18" charset="0"/>
                <a:cs typeface="Times New Roman" pitchFamily="18" charset="0"/>
              </a:rPr>
              <a:t>, </a:t>
            </a:r>
            <a:r>
              <a:rPr lang="en-US" b="1" dirty="0" err="1">
                <a:solidFill>
                  <a:schemeClr val="accent4">
                    <a:lumMod val="75000"/>
                    <a:lumOff val="25000"/>
                  </a:schemeClr>
                </a:solidFill>
                <a:latin typeface="Times New Roman" pitchFamily="18" charset="0"/>
                <a:cs typeface="Times New Roman" pitchFamily="18" charset="0"/>
              </a:rPr>
              <a:t>năng</a:t>
            </a:r>
            <a:r>
              <a:rPr lang="en-US" b="1" dirty="0">
                <a:solidFill>
                  <a:schemeClr val="accent4">
                    <a:lumMod val="75000"/>
                    <a:lumOff val="25000"/>
                  </a:schemeClr>
                </a:solidFill>
                <a:latin typeface="Times New Roman" pitchFamily="18" charset="0"/>
                <a:cs typeface="Times New Roman" pitchFamily="18" charset="0"/>
              </a:rPr>
              <a:t> </a:t>
            </a:r>
            <a:r>
              <a:rPr lang="en-US" b="1" dirty="0" err="1">
                <a:solidFill>
                  <a:schemeClr val="accent4">
                    <a:lumMod val="75000"/>
                    <a:lumOff val="25000"/>
                  </a:schemeClr>
                </a:solidFill>
                <a:latin typeface="Times New Roman" pitchFamily="18" charset="0"/>
                <a:cs typeface="Times New Roman" pitchFamily="18" charset="0"/>
              </a:rPr>
              <a:t>lực</a:t>
            </a:r>
            <a:r>
              <a:rPr lang="en-US" b="1" dirty="0">
                <a:solidFill>
                  <a:schemeClr val="accent4">
                    <a:lumMod val="75000"/>
                    <a:lumOff val="25000"/>
                  </a:schemeClr>
                </a:solidFill>
                <a:latin typeface="Times New Roman" pitchFamily="18" charset="0"/>
                <a:cs typeface="Times New Roman" pitchFamily="18" charset="0"/>
              </a:rPr>
              <a:t> </a:t>
            </a:r>
            <a:r>
              <a:rPr lang="en-US" b="1" dirty="0" err="1">
                <a:solidFill>
                  <a:schemeClr val="accent4">
                    <a:lumMod val="75000"/>
                    <a:lumOff val="25000"/>
                  </a:schemeClr>
                </a:solidFill>
                <a:latin typeface="Times New Roman" pitchFamily="18" charset="0"/>
                <a:cs typeface="Times New Roman" pitchFamily="18" charset="0"/>
              </a:rPr>
              <a:t>ứng</a:t>
            </a:r>
            <a:r>
              <a:rPr lang="en-US" b="1" dirty="0">
                <a:solidFill>
                  <a:schemeClr val="accent4">
                    <a:lumMod val="75000"/>
                    <a:lumOff val="25000"/>
                  </a:schemeClr>
                </a:solidFill>
                <a:latin typeface="Times New Roman" pitchFamily="18" charset="0"/>
                <a:cs typeface="Times New Roman" pitchFamily="18" charset="0"/>
              </a:rPr>
              <a:t> </a:t>
            </a:r>
            <a:r>
              <a:rPr lang="en-US" b="1" dirty="0" err="1">
                <a:solidFill>
                  <a:schemeClr val="accent4">
                    <a:lumMod val="75000"/>
                    <a:lumOff val="25000"/>
                  </a:schemeClr>
                </a:solidFill>
                <a:latin typeface="Times New Roman" pitchFamily="18" charset="0"/>
                <a:cs typeface="Times New Roman" pitchFamily="18" charset="0"/>
              </a:rPr>
              <a:t>dụng</a:t>
            </a:r>
            <a:r>
              <a:rPr lang="en-US" b="1" dirty="0">
                <a:solidFill>
                  <a:schemeClr val="accent4">
                    <a:lumMod val="75000"/>
                    <a:lumOff val="25000"/>
                  </a:schemeClr>
                </a:solidFill>
                <a:latin typeface="Times New Roman" pitchFamily="18" charset="0"/>
                <a:cs typeface="Times New Roman" pitchFamily="18" charset="0"/>
              </a:rPr>
              <a:t> CNTT </a:t>
            </a:r>
            <a:r>
              <a:rPr lang="en-US" b="1" dirty="0" err="1">
                <a:solidFill>
                  <a:schemeClr val="accent4">
                    <a:lumMod val="75000"/>
                    <a:lumOff val="25000"/>
                  </a:schemeClr>
                </a:solidFill>
                <a:latin typeface="Times New Roman" pitchFamily="18" charset="0"/>
                <a:cs typeface="Times New Roman" pitchFamily="18" charset="0"/>
              </a:rPr>
              <a:t>cho</a:t>
            </a:r>
            <a:r>
              <a:rPr lang="en-US" b="1" dirty="0">
                <a:solidFill>
                  <a:schemeClr val="accent4">
                    <a:lumMod val="75000"/>
                    <a:lumOff val="25000"/>
                  </a:schemeClr>
                </a:solidFill>
                <a:latin typeface="Times New Roman" pitchFamily="18" charset="0"/>
                <a:cs typeface="Times New Roman" pitchFamily="18" charset="0"/>
              </a:rPr>
              <a:t> </a:t>
            </a:r>
            <a:r>
              <a:rPr lang="en-US" b="1" dirty="0" smtClean="0">
                <a:solidFill>
                  <a:schemeClr val="accent4">
                    <a:lumMod val="75000"/>
                    <a:lumOff val="25000"/>
                  </a:schemeClr>
                </a:solidFill>
                <a:latin typeface="Times New Roman" pitchFamily="18" charset="0"/>
                <a:cs typeface="Times New Roman" pitchFamily="18" charset="0"/>
              </a:rPr>
              <a:t>CB, GV, NV</a:t>
            </a:r>
            <a:endParaRPr lang="en-US" dirty="0">
              <a:solidFill>
                <a:schemeClr val="accent4">
                  <a:lumMod val="75000"/>
                  <a:lumOff val="25000"/>
                </a:schemeClr>
              </a:solidFill>
              <a:latin typeface="Verdana" pitchFamily="34" charset="0"/>
            </a:endParaRPr>
          </a:p>
        </p:txBody>
      </p:sp>
      <p:sp>
        <p:nvSpPr>
          <p:cNvPr id="21529" name="Rectangle 93"/>
          <p:cNvSpPr>
            <a:spLocks noChangeArrowheads="1"/>
          </p:cNvSpPr>
          <p:nvPr/>
        </p:nvSpPr>
        <p:spPr bwMode="auto">
          <a:xfrm>
            <a:off x="6583362" y="4953000"/>
            <a:ext cx="1447800" cy="646331"/>
          </a:xfrm>
          <a:prstGeom prst="rect">
            <a:avLst/>
          </a:prstGeom>
          <a:noFill/>
          <a:ln w="9525">
            <a:noFill/>
            <a:miter lim="800000"/>
            <a:headEnd/>
            <a:tailEnd/>
          </a:ln>
        </p:spPr>
        <p:txBody>
          <a:bodyPr>
            <a:spAutoFit/>
          </a:bodyPr>
          <a:lstStyle/>
          <a:p>
            <a:pPr algn="ctr"/>
            <a:r>
              <a:rPr lang="en-US" b="1" dirty="0" err="1">
                <a:solidFill>
                  <a:schemeClr val="accent4">
                    <a:lumMod val="75000"/>
                    <a:lumOff val="25000"/>
                  </a:schemeClr>
                </a:solidFill>
                <a:latin typeface="Times New Roman" pitchFamily="18" charset="0"/>
                <a:cs typeface="Times New Roman" pitchFamily="18" charset="0"/>
              </a:rPr>
              <a:t>Thông</a:t>
            </a:r>
            <a:r>
              <a:rPr lang="en-US" b="1" dirty="0">
                <a:solidFill>
                  <a:schemeClr val="accent4">
                    <a:lumMod val="75000"/>
                    <a:lumOff val="25000"/>
                  </a:schemeClr>
                </a:solidFill>
                <a:latin typeface="Times New Roman" pitchFamily="18" charset="0"/>
                <a:cs typeface="Times New Roman" pitchFamily="18" charset="0"/>
              </a:rPr>
              <a:t> tin, </a:t>
            </a:r>
            <a:r>
              <a:rPr lang="en-US" b="1" dirty="0" err="1">
                <a:solidFill>
                  <a:schemeClr val="accent4">
                    <a:lumMod val="75000"/>
                    <a:lumOff val="25000"/>
                  </a:schemeClr>
                </a:solidFill>
                <a:latin typeface="Times New Roman" pitchFamily="18" charset="0"/>
                <a:cs typeface="Times New Roman" pitchFamily="18" charset="0"/>
              </a:rPr>
              <a:t>tuyên</a:t>
            </a:r>
            <a:r>
              <a:rPr lang="en-US" b="1" dirty="0">
                <a:solidFill>
                  <a:schemeClr val="accent4">
                    <a:lumMod val="75000"/>
                    <a:lumOff val="25000"/>
                  </a:schemeClr>
                </a:solidFill>
                <a:latin typeface="Times New Roman" pitchFamily="18" charset="0"/>
                <a:cs typeface="Times New Roman" pitchFamily="18" charset="0"/>
              </a:rPr>
              <a:t> </a:t>
            </a:r>
            <a:r>
              <a:rPr lang="en-US" b="1" dirty="0" err="1">
                <a:solidFill>
                  <a:schemeClr val="accent4">
                    <a:lumMod val="75000"/>
                    <a:lumOff val="25000"/>
                  </a:schemeClr>
                </a:solidFill>
                <a:latin typeface="Times New Roman" pitchFamily="18" charset="0"/>
                <a:cs typeface="Times New Roman" pitchFamily="18" charset="0"/>
              </a:rPr>
              <a:t>truyền</a:t>
            </a:r>
            <a:endParaRPr lang="en-US" dirty="0">
              <a:solidFill>
                <a:schemeClr val="accent4">
                  <a:lumMod val="75000"/>
                  <a:lumOff val="25000"/>
                </a:schemeClr>
              </a:solidFill>
              <a:latin typeface="Verdana" pitchFamily="34" charset="0"/>
            </a:endParaRPr>
          </a:p>
        </p:txBody>
      </p:sp>
    </p:spTree>
  </p:cSld>
  <p:clrMapOvr>
    <a:masterClrMapping/>
  </p:clrMapOvr>
  <p:transition spd="slow">
    <p:zoom dir="in"/>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500034" y="1785926"/>
            <a:ext cx="8143932" cy="1297856"/>
          </a:xfrm>
          <a:prstGeom prst="rect">
            <a:avLst/>
          </a:prstGeom>
          <a:noFill/>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fontAlgn="auto">
              <a:lnSpc>
                <a:spcPct val="150000"/>
              </a:lnSpc>
              <a:spcBef>
                <a:spcPts val="0"/>
              </a:spcBef>
              <a:spcAft>
                <a:spcPts val="0"/>
              </a:spcAft>
              <a:defRPr/>
            </a:pPr>
            <a:r>
              <a:rPr lang="en-US" sz="2800" b="1" dirty="0" err="1" smtClean="0">
                <a:ln w="11430"/>
                <a:solidFill>
                  <a:srgbClr val="0070C0"/>
                </a:solidFill>
                <a:effectLst>
                  <a:outerShdw blurRad="50800" dist="39000" dir="5460000" algn="tl">
                    <a:srgbClr val="000000">
                      <a:alpha val="38000"/>
                    </a:srgbClr>
                  </a:outerShdw>
                </a:effectLst>
                <a:latin typeface="+mn-lt"/>
                <a:cs typeface="+mn-cs"/>
              </a:rPr>
              <a:t>Phần</a:t>
            </a:r>
            <a:r>
              <a:rPr lang="en-US" sz="2800" b="1" dirty="0">
                <a:ln w="11430"/>
                <a:solidFill>
                  <a:srgbClr val="0070C0"/>
                </a:solidFill>
                <a:effectLst>
                  <a:outerShdw blurRad="50800" dist="39000" dir="5460000" algn="tl">
                    <a:srgbClr val="000000">
                      <a:alpha val="38000"/>
                    </a:srgbClr>
                  </a:outerShdw>
                </a:effectLst>
                <a:latin typeface="+mn-lt"/>
                <a:cs typeface="+mn-cs"/>
              </a:rPr>
              <a:t> V: </a:t>
            </a:r>
            <a:r>
              <a:rPr lang="en-US" sz="2800" b="1" dirty="0" err="1">
                <a:ln w="11430"/>
                <a:solidFill>
                  <a:srgbClr val="0070C0"/>
                </a:solidFill>
                <a:effectLst>
                  <a:outerShdw blurRad="50800" dist="39000" dir="5460000" algn="tl">
                    <a:srgbClr val="000000">
                      <a:alpha val="38000"/>
                    </a:srgbClr>
                  </a:outerShdw>
                </a:effectLst>
                <a:latin typeface="+mn-lt"/>
                <a:cs typeface="+mn-cs"/>
              </a:rPr>
              <a:t>Tiêu</a:t>
            </a:r>
            <a:r>
              <a:rPr lang="en-US" sz="2800" b="1" dirty="0">
                <a:ln w="11430"/>
                <a:solidFill>
                  <a:srgbClr val="0070C0"/>
                </a:solidFill>
                <a:effectLst>
                  <a:outerShdw blurRad="50800" dist="39000" dir="5460000" algn="tl">
                    <a:srgbClr val="000000">
                      <a:alpha val="38000"/>
                    </a:srgbClr>
                  </a:outerShdw>
                </a:effectLst>
                <a:latin typeface="+mn-lt"/>
                <a:cs typeface="+mn-cs"/>
              </a:rPr>
              <a:t> </a:t>
            </a:r>
            <a:r>
              <a:rPr lang="en-US" sz="2800" b="1" dirty="0" err="1">
                <a:ln w="11430"/>
                <a:solidFill>
                  <a:srgbClr val="0070C0"/>
                </a:solidFill>
                <a:effectLst>
                  <a:outerShdw blurRad="50800" dist="39000" dir="5460000" algn="tl">
                    <a:srgbClr val="000000">
                      <a:alpha val="38000"/>
                    </a:srgbClr>
                  </a:outerShdw>
                </a:effectLst>
                <a:latin typeface="+mn-lt"/>
                <a:cs typeface="+mn-cs"/>
              </a:rPr>
              <a:t>chí</a:t>
            </a:r>
            <a:r>
              <a:rPr lang="en-US" sz="2800" b="1" dirty="0">
                <a:ln w="11430"/>
                <a:solidFill>
                  <a:srgbClr val="0070C0"/>
                </a:solidFill>
                <a:effectLst>
                  <a:outerShdw blurRad="50800" dist="39000" dir="5460000" algn="tl">
                    <a:srgbClr val="000000">
                      <a:alpha val="38000"/>
                    </a:srgbClr>
                  </a:outerShdw>
                </a:effectLst>
                <a:latin typeface="+mn-lt"/>
                <a:cs typeface="+mn-cs"/>
              </a:rPr>
              <a:t> </a:t>
            </a:r>
            <a:r>
              <a:rPr lang="en-US" sz="2800" b="1" dirty="0" err="1">
                <a:ln w="11430"/>
                <a:solidFill>
                  <a:srgbClr val="0070C0"/>
                </a:solidFill>
                <a:effectLst>
                  <a:outerShdw blurRad="50800" dist="39000" dir="5460000" algn="tl">
                    <a:srgbClr val="000000">
                      <a:alpha val="38000"/>
                    </a:srgbClr>
                  </a:outerShdw>
                </a:effectLst>
                <a:latin typeface="+mn-lt"/>
                <a:cs typeface="+mn-cs"/>
              </a:rPr>
              <a:t>đánh</a:t>
            </a:r>
            <a:r>
              <a:rPr lang="en-US" sz="2800" b="1" dirty="0">
                <a:ln w="11430"/>
                <a:solidFill>
                  <a:srgbClr val="0070C0"/>
                </a:solidFill>
                <a:effectLst>
                  <a:outerShdw blurRad="50800" dist="39000" dir="5460000" algn="tl">
                    <a:srgbClr val="000000">
                      <a:alpha val="38000"/>
                    </a:srgbClr>
                  </a:outerShdw>
                </a:effectLst>
                <a:latin typeface="+mn-lt"/>
                <a:cs typeface="+mn-cs"/>
              </a:rPr>
              <a:t> </a:t>
            </a:r>
            <a:r>
              <a:rPr lang="en-US" sz="2800" b="1" dirty="0" err="1">
                <a:ln w="11430"/>
                <a:solidFill>
                  <a:srgbClr val="0070C0"/>
                </a:solidFill>
                <a:effectLst>
                  <a:outerShdw blurRad="50800" dist="39000" dir="5460000" algn="tl">
                    <a:srgbClr val="000000">
                      <a:alpha val="38000"/>
                    </a:srgbClr>
                  </a:outerShdw>
                </a:effectLst>
                <a:latin typeface="+mn-lt"/>
                <a:cs typeface="+mn-cs"/>
              </a:rPr>
              <a:t>giá</a:t>
            </a:r>
            <a:r>
              <a:rPr lang="en-US" sz="2800" b="1" dirty="0">
                <a:ln w="11430"/>
                <a:solidFill>
                  <a:srgbClr val="0070C0"/>
                </a:solidFill>
                <a:effectLst>
                  <a:outerShdw blurRad="50800" dist="39000" dir="5460000" algn="tl">
                    <a:srgbClr val="000000">
                      <a:alpha val="38000"/>
                    </a:srgbClr>
                  </a:outerShdw>
                </a:effectLst>
                <a:latin typeface="+mn-lt"/>
                <a:cs typeface="+mn-cs"/>
              </a:rPr>
              <a:t> </a:t>
            </a:r>
          </a:p>
          <a:p>
            <a:pPr algn="ctr" fontAlgn="auto">
              <a:lnSpc>
                <a:spcPct val="150000"/>
              </a:lnSpc>
              <a:spcBef>
                <a:spcPts val="0"/>
              </a:spcBef>
              <a:spcAft>
                <a:spcPts val="0"/>
              </a:spcAft>
              <a:defRPr/>
            </a:pPr>
            <a:r>
              <a:rPr lang="en-US" sz="2800" b="1" dirty="0" err="1">
                <a:ln w="11430"/>
                <a:solidFill>
                  <a:srgbClr val="0070C0"/>
                </a:solidFill>
                <a:effectLst>
                  <a:outerShdw blurRad="50800" dist="39000" dir="5460000" algn="tl">
                    <a:srgbClr val="000000">
                      <a:alpha val="38000"/>
                    </a:srgbClr>
                  </a:outerShdw>
                </a:effectLst>
                <a:latin typeface="+mn-lt"/>
                <a:cs typeface="+mn-cs"/>
              </a:rPr>
              <a:t>mô</a:t>
            </a:r>
            <a:r>
              <a:rPr lang="en-US" sz="2800" b="1" dirty="0">
                <a:ln w="11430"/>
                <a:solidFill>
                  <a:srgbClr val="0070C0"/>
                </a:solidFill>
                <a:effectLst>
                  <a:outerShdw blurRad="50800" dist="39000" dir="5460000" algn="tl">
                    <a:srgbClr val="000000">
                      <a:alpha val="38000"/>
                    </a:srgbClr>
                  </a:outerShdw>
                </a:effectLst>
                <a:latin typeface="+mn-lt"/>
                <a:cs typeface="+mn-cs"/>
              </a:rPr>
              <a:t> </a:t>
            </a:r>
            <a:r>
              <a:rPr lang="en-US" sz="2800" b="1" dirty="0" err="1">
                <a:ln w="11430"/>
                <a:solidFill>
                  <a:srgbClr val="0070C0"/>
                </a:solidFill>
                <a:effectLst>
                  <a:outerShdw blurRad="50800" dist="39000" dir="5460000" algn="tl">
                    <a:srgbClr val="000000">
                      <a:alpha val="38000"/>
                    </a:srgbClr>
                  </a:outerShdw>
                </a:effectLst>
                <a:latin typeface="+mn-lt"/>
                <a:cs typeface="+mn-cs"/>
              </a:rPr>
              <a:t>hình</a:t>
            </a:r>
            <a:r>
              <a:rPr lang="en-US" sz="2800" b="1" dirty="0">
                <a:ln w="11430"/>
                <a:solidFill>
                  <a:srgbClr val="0070C0"/>
                </a:solidFill>
                <a:effectLst>
                  <a:outerShdw blurRad="50800" dist="39000" dir="5460000" algn="tl">
                    <a:srgbClr val="000000">
                      <a:alpha val="38000"/>
                    </a:srgbClr>
                  </a:outerShdw>
                </a:effectLst>
                <a:latin typeface="+mn-lt"/>
                <a:cs typeface="+mn-cs"/>
              </a:rPr>
              <a:t> </a:t>
            </a:r>
            <a:r>
              <a:rPr lang="en-US" sz="2800" b="1" dirty="0" smtClean="0">
                <a:ln w="11430"/>
                <a:solidFill>
                  <a:srgbClr val="0070C0"/>
                </a:solidFill>
                <a:effectLst>
                  <a:outerShdw blurRad="50800" dist="39000" dir="5460000" algn="tl">
                    <a:srgbClr val="000000">
                      <a:alpha val="38000"/>
                    </a:srgbClr>
                  </a:outerShdw>
                </a:effectLst>
                <a:latin typeface="+mn-lt"/>
                <a:cs typeface="+mn-cs"/>
              </a:rPr>
              <a:t>“</a:t>
            </a:r>
            <a:r>
              <a:rPr lang="en-US" sz="2800" b="1" dirty="0" err="1" smtClean="0">
                <a:ln w="11430"/>
                <a:solidFill>
                  <a:srgbClr val="0070C0"/>
                </a:solidFill>
                <a:effectLst>
                  <a:outerShdw blurRad="50800" dist="39000" dir="5460000" algn="tl">
                    <a:srgbClr val="000000">
                      <a:alpha val="38000"/>
                    </a:srgbClr>
                  </a:outerShdw>
                </a:effectLst>
                <a:latin typeface="+mn-lt"/>
                <a:cs typeface="+mn-cs"/>
              </a:rPr>
              <a:t>Trường</a:t>
            </a:r>
            <a:r>
              <a:rPr lang="en-US" sz="2800" b="1" dirty="0" smtClean="0">
                <a:ln w="11430"/>
                <a:solidFill>
                  <a:srgbClr val="0070C0"/>
                </a:solidFill>
                <a:effectLst>
                  <a:outerShdw blurRad="50800" dist="39000" dir="5460000" algn="tl">
                    <a:srgbClr val="000000">
                      <a:alpha val="38000"/>
                    </a:srgbClr>
                  </a:outerShdw>
                </a:effectLst>
                <a:latin typeface="+mn-lt"/>
                <a:cs typeface="+mn-cs"/>
              </a:rPr>
              <a:t> </a:t>
            </a:r>
            <a:r>
              <a:rPr lang="en-US" sz="2800" b="1" dirty="0" err="1">
                <a:ln w="11430"/>
                <a:solidFill>
                  <a:srgbClr val="0070C0"/>
                </a:solidFill>
                <a:effectLst>
                  <a:outerShdw blurRad="50800" dist="39000" dir="5460000" algn="tl">
                    <a:srgbClr val="000000">
                      <a:alpha val="38000"/>
                    </a:srgbClr>
                  </a:outerShdw>
                </a:effectLst>
                <a:latin typeface="+mn-lt"/>
                <a:cs typeface="+mn-cs"/>
              </a:rPr>
              <a:t>học</a:t>
            </a:r>
            <a:r>
              <a:rPr lang="en-US" sz="2800" b="1" dirty="0">
                <a:ln w="11430"/>
                <a:solidFill>
                  <a:srgbClr val="0070C0"/>
                </a:solidFill>
                <a:effectLst>
                  <a:outerShdw blurRad="50800" dist="39000" dir="5460000" algn="tl">
                    <a:srgbClr val="000000">
                      <a:alpha val="38000"/>
                    </a:srgbClr>
                  </a:outerShdw>
                </a:effectLst>
                <a:latin typeface="+mn-lt"/>
                <a:cs typeface="+mn-cs"/>
              </a:rPr>
              <a:t> </a:t>
            </a:r>
            <a:r>
              <a:rPr lang="en-US" sz="2800" b="1" dirty="0" err="1">
                <a:ln w="11430"/>
                <a:solidFill>
                  <a:srgbClr val="0070C0"/>
                </a:solidFill>
                <a:effectLst>
                  <a:outerShdw blurRad="50800" dist="39000" dir="5460000" algn="tl">
                    <a:srgbClr val="000000">
                      <a:alpha val="38000"/>
                    </a:srgbClr>
                  </a:outerShdw>
                </a:effectLst>
                <a:latin typeface="+mn-lt"/>
                <a:cs typeface="+mn-cs"/>
              </a:rPr>
              <a:t>điện</a:t>
            </a:r>
            <a:r>
              <a:rPr lang="en-US" sz="2800" b="1" dirty="0">
                <a:ln w="11430"/>
                <a:solidFill>
                  <a:srgbClr val="0070C0"/>
                </a:solidFill>
                <a:effectLst>
                  <a:outerShdw blurRad="50800" dist="39000" dir="5460000" algn="tl">
                    <a:srgbClr val="000000">
                      <a:alpha val="38000"/>
                    </a:srgbClr>
                  </a:outerShdw>
                </a:effectLst>
                <a:latin typeface="+mn-lt"/>
                <a:cs typeface="+mn-cs"/>
              </a:rPr>
              <a:t> </a:t>
            </a:r>
            <a:r>
              <a:rPr lang="en-US" sz="2800" b="1" dirty="0" err="1" smtClean="0">
                <a:ln w="11430"/>
                <a:solidFill>
                  <a:srgbClr val="0070C0"/>
                </a:solidFill>
                <a:effectLst>
                  <a:outerShdw blurRad="50800" dist="39000" dir="5460000" algn="tl">
                    <a:srgbClr val="000000">
                      <a:alpha val="38000"/>
                    </a:srgbClr>
                  </a:outerShdw>
                </a:effectLst>
                <a:latin typeface="+mn-lt"/>
                <a:cs typeface="+mn-cs"/>
              </a:rPr>
              <a:t>tử</a:t>
            </a:r>
            <a:r>
              <a:rPr lang="en-US" sz="2800" b="1" dirty="0" smtClean="0">
                <a:ln w="11430"/>
                <a:solidFill>
                  <a:srgbClr val="0070C0"/>
                </a:solidFill>
                <a:effectLst>
                  <a:outerShdw blurRad="50800" dist="39000" dir="5460000" algn="tl">
                    <a:srgbClr val="000000">
                      <a:alpha val="38000"/>
                    </a:srgbClr>
                  </a:outerShdw>
                </a:effectLst>
                <a:latin typeface="+mn-lt"/>
                <a:cs typeface="+mn-cs"/>
              </a:rPr>
              <a:t>”</a:t>
            </a:r>
            <a:endParaRPr lang="en-US" sz="2800" b="1" dirty="0">
              <a:ln w="11430"/>
              <a:solidFill>
                <a:srgbClr val="0070C0"/>
              </a:solidFill>
              <a:effectLst>
                <a:outerShdw blurRad="50800" dist="39000" dir="5460000" algn="tl">
                  <a:srgbClr val="000000">
                    <a:alpha val="38000"/>
                  </a:srgbClr>
                </a:outerShdw>
              </a:effectLst>
              <a:latin typeface="+mn-lt"/>
              <a:cs typeface="+mn-cs"/>
            </a:endParaRP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 name="Group 17"/>
          <p:cNvGrpSpPr/>
          <p:nvPr/>
        </p:nvGrpSpPr>
        <p:grpSpPr>
          <a:xfrm>
            <a:off x="533401" y="1509708"/>
            <a:ext cx="8077198" cy="4141792"/>
            <a:chOff x="533401" y="1509708"/>
            <a:chExt cx="8077198" cy="4141792"/>
          </a:xfrm>
        </p:grpSpPr>
        <p:sp>
          <p:nvSpPr>
            <p:cNvPr id="5" name="Rectangle 2"/>
            <p:cNvSpPr/>
            <p:nvPr/>
          </p:nvSpPr>
          <p:spPr>
            <a:xfrm>
              <a:off x="1876426" y="1509713"/>
              <a:ext cx="3686174" cy="852487"/>
            </a:xfrm>
            <a:custGeom>
              <a:avLst/>
              <a:gdLst>
                <a:gd name="connsiteX0" fmla="*/ 0 w 1739900"/>
                <a:gd name="connsiteY0" fmla="*/ 0 h 1257301"/>
                <a:gd name="connsiteX1" fmla="*/ 1739900 w 1739900"/>
                <a:gd name="connsiteY1" fmla="*/ 0 h 1257301"/>
                <a:gd name="connsiteX2" fmla="*/ 1739900 w 1739900"/>
                <a:gd name="connsiteY2" fmla="*/ 1257301 h 1257301"/>
                <a:gd name="connsiteX3" fmla="*/ 0 w 1739900"/>
                <a:gd name="connsiteY3" fmla="*/ 1257301 h 1257301"/>
                <a:gd name="connsiteX4" fmla="*/ 0 w 1739900"/>
                <a:gd name="connsiteY4" fmla="*/ 0 h 1257301"/>
                <a:gd name="connsiteX0" fmla="*/ 0 w 1739900"/>
                <a:gd name="connsiteY0" fmla="*/ 0 h 1257301"/>
                <a:gd name="connsiteX1" fmla="*/ 1739900 w 1739900"/>
                <a:gd name="connsiteY1" fmla="*/ 0 h 1257301"/>
                <a:gd name="connsiteX2" fmla="*/ 1733550 w 1739900"/>
                <a:gd name="connsiteY2" fmla="*/ 628651 h 1257301"/>
                <a:gd name="connsiteX3" fmla="*/ 1739900 w 1739900"/>
                <a:gd name="connsiteY3" fmla="*/ 1257301 h 1257301"/>
                <a:gd name="connsiteX4" fmla="*/ 0 w 1739900"/>
                <a:gd name="connsiteY4" fmla="*/ 1257301 h 1257301"/>
                <a:gd name="connsiteX5" fmla="*/ 0 w 1739900"/>
                <a:gd name="connsiteY5" fmla="*/ 0 h 1257301"/>
                <a:gd name="connsiteX0" fmla="*/ 0 w 1739900"/>
                <a:gd name="connsiteY0" fmla="*/ 0 h 1257301"/>
                <a:gd name="connsiteX1" fmla="*/ 1739900 w 1739900"/>
                <a:gd name="connsiteY1" fmla="*/ 0 h 1257301"/>
                <a:gd name="connsiteX2" fmla="*/ 1733550 w 1739900"/>
                <a:gd name="connsiteY2" fmla="*/ 628651 h 1257301"/>
                <a:gd name="connsiteX3" fmla="*/ 1739900 w 1739900"/>
                <a:gd name="connsiteY3" fmla="*/ 1257301 h 1257301"/>
                <a:gd name="connsiteX4" fmla="*/ 0 w 1739900"/>
                <a:gd name="connsiteY4" fmla="*/ 1257301 h 1257301"/>
                <a:gd name="connsiteX5" fmla="*/ 0 w 1739900"/>
                <a:gd name="connsiteY5" fmla="*/ 0 h 1257301"/>
                <a:gd name="connsiteX0" fmla="*/ 0 w 1739900"/>
                <a:gd name="connsiteY0" fmla="*/ 0 h 1257301"/>
                <a:gd name="connsiteX1" fmla="*/ 1739900 w 1739900"/>
                <a:gd name="connsiteY1" fmla="*/ 0 h 1257301"/>
                <a:gd name="connsiteX2" fmla="*/ 1733550 w 1739900"/>
                <a:gd name="connsiteY2" fmla="*/ 628651 h 1257301"/>
                <a:gd name="connsiteX3" fmla="*/ 1739900 w 1739900"/>
                <a:gd name="connsiteY3" fmla="*/ 1257301 h 1257301"/>
                <a:gd name="connsiteX4" fmla="*/ 0 w 1739900"/>
                <a:gd name="connsiteY4" fmla="*/ 1257301 h 1257301"/>
                <a:gd name="connsiteX5" fmla="*/ 0 w 1739900"/>
                <a:gd name="connsiteY5" fmla="*/ 0 h 1257301"/>
                <a:gd name="connsiteX0" fmla="*/ 0 w 2343162"/>
                <a:gd name="connsiteY0" fmla="*/ 0 h 1257301"/>
                <a:gd name="connsiteX1" fmla="*/ 1739900 w 2343162"/>
                <a:gd name="connsiteY1" fmla="*/ 0 h 1257301"/>
                <a:gd name="connsiteX2" fmla="*/ 2343150 w 2343162"/>
                <a:gd name="connsiteY2" fmla="*/ 622301 h 1257301"/>
                <a:gd name="connsiteX3" fmla="*/ 1739900 w 2343162"/>
                <a:gd name="connsiteY3" fmla="*/ 1257301 h 1257301"/>
                <a:gd name="connsiteX4" fmla="*/ 0 w 2343162"/>
                <a:gd name="connsiteY4" fmla="*/ 1257301 h 1257301"/>
                <a:gd name="connsiteX5" fmla="*/ 0 w 2343162"/>
                <a:gd name="connsiteY5" fmla="*/ 0 h 1257301"/>
                <a:gd name="connsiteX0" fmla="*/ 0 w 2343155"/>
                <a:gd name="connsiteY0" fmla="*/ 0 h 1257301"/>
                <a:gd name="connsiteX1" fmla="*/ 1739900 w 2343155"/>
                <a:gd name="connsiteY1" fmla="*/ 0 h 1257301"/>
                <a:gd name="connsiteX2" fmla="*/ 2343150 w 2343155"/>
                <a:gd name="connsiteY2" fmla="*/ 622301 h 1257301"/>
                <a:gd name="connsiteX3" fmla="*/ 1739900 w 2343155"/>
                <a:gd name="connsiteY3" fmla="*/ 1257301 h 1257301"/>
                <a:gd name="connsiteX4" fmla="*/ 0 w 2343155"/>
                <a:gd name="connsiteY4" fmla="*/ 1257301 h 1257301"/>
                <a:gd name="connsiteX5" fmla="*/ 0 w 2343155"/>
                <a:gd name="connsiteY5" fmla="*/ 0 h 1257301"/>
                <a:gd name="connsiteX0" fmla="*/ 0 w 2343155"/>
                <a:gd name="connsiteY0" fmla="*/ 0 h 1257301"/>
                <a:gd name="connsiteX1" fmla="*/ 1739900 w 2343155"/>
                <a:gd name="connsiteY1" fmla="*/ 0 h 1257301"/>
                <a:gd name="connsiteX2" fmla="*/ 2343150 w 2343155"/>
                <a:gd name="connsiteY2" fmla="*/ 622301 h 1257301"/>
                <a:gd name="connsiteX3" fmla="*/ 1739900 w 2343155"/>
                <a:gd name="connsiteY3" fmla="*/ 1257301 h 1257301"/>
                <a:gd name="connsiteX4" fmla="*/ 0 w 2343155"/>
                <a:gd name="connsiteY4" fmla="*/ 1257301 h 1257301"/>
                <a:gd name="connsiteX5" fmla="*/ 0 w 2343155"/>
                <a:gd name="connsiteY5" fmla="*/ 0 h 1257301"/>
                <a:gd name="connsiteX0" fmla="*/ 0 w 2343150"/>
                <a:gd name="connsiteY0" fmla="*/ 0 h 1257301"/>
                <a:gd name="connsiteX1" fmla="*/ 1739900 w 2343150"/>
                <a:gd name="connsiteY1" fmla="*/ 0 h 1257301"/>
                <a:gd name="connsiteX2" fmla="*/ 2343150 w 2343150"/>
                <a:gd name="connsiteY2" fmla="*/ 622301 h 1257301"/>
                <a:gd name="connsiteX3" fmla="*/ 1739900 w 2343150"/>
                <a:gd name="connsiteY3" fmla="*/ 1257301 h 1257301"/>
                <a:gd name="connsiteX4" fmla="*/ 0 w 2343150"/>
                <a:gd name="connsiteY4" fmla="*/ 1257301 h 1257301"/>
                <a:gd name="connsiteX5" fmla="*/ 0 w 2343150"/>
                <a:gd name="connsiteY5" fmla="*/ 0 h 1257301"/>
                <a:gd name="connsiteX0" fmla="*/ 0 w 2362200"/>
                <a:gd name="connsiteY0" fmla="*/ 0 h 1257301"/>
                <a:gd name="connsiteX1" fmla="*/ 1739900 w 2362200"/>
                <a:gd name="connsiteY1" fmla="*/ 0 h 1257301"/>
                <a:gd name="connsiteX2" fmla="*/ 2362200 w 2362200"/>
                <a:gd name="connsiteY2" fmla="*/ 635001 h 1257301"/>
                <a:gd name="connsiteX3" fmla="*/ 1739900 w 2362200"/>
                <a:gd name="connsiteY3" fmla="*/ 1257301 h 1257301"/>
                <a:gd name="connsiteX4" fmla="*/ 0 w 2362200"/>
                <a:gd name="connsiteY4" fmla="*/ 1257301 h 1257301"/>
                <a:gd name="connsiteX5" fmla="*/ 0 w 2362200"/>
                <a:gd name="connsiteY5" fmla="*/ 0 h 1257301"/>
                <a:gd name="connsiteX0" fmla="*/ 0 w 2362200"/>
                <a:gd name="connsiteY0" fmla="*/ 0 h 1257301"/>
                <a:gd name="connsiteX1" fmla="*/ 1739900 w 2362200"/>
                <a:gd name="connsiteY1" fmla="*/ 0 h 1257301"/>
                <a:gd name="connsiteX2" fmla="*/ 2362200 w 2362200"/>
                <a:gd name="connsiteY2" fmla="*/ 635001 h 1257301"/>
                <a:gd name="connsiteX3" fmla="*/ 1739900 w 2362200"/>
                <a:gd name="connsiteY3" fmla="*/ 1257301 h 1257301"/>
                <a:gd name="connsiteX4" fmla="*/ 0 w 2362200"/>
                <a:gd name="connsiteY4" fmla="*/ 1257301 h 1257301"/>
                <a:gd name="connsiteX5" fmla="*/ 0 w 2362200"/>
                <a:gd name="connsiteY5" fmla="*/ 0 h 1257301"/>
                <a:gd name="connsiteX0" fmla="*/ 0 w 2362200"/>
                <a:gd name="connsiteY0" fmla="*/ 0 h 1257301"/>
                <a:gd name="connsiteX1" fmla="*/ 1739900 w 2362200"/>
                <a:gd name="connsiteY1" fmla="*/ 0 h 1257301"/>
                <a:gd name="connsiteX2" fmla="*/ 2362200 w 2362200"/>
                <a:gd name="connsiteY2" fmla="*/ 635001 h 1257301"/>
                <a:gd name="connsiteX3" fmla="*/ 1739900 w 2362200"/>
                <a:gd name="connsiteY3" fmla="*/ 1257301 h 1257301"/>
                <a:gd name="connsiteX4" fmla="*/ 0 w 2362200"/>
                <a:gd name="connsiteY4" fmla="*/ 1257301 h 1257301"/>
                <a:gd name="connsiteX5" fmla="*/ 0 w 2362200"/>
                <a:gd name="connsiteY5" fmla="*/ 0 h 1257301"/>
                <a:gd name="connsiteX0" fmla="*/ 0 w 2049349"/>
                <a:gd name="connsiteY0" fmla="*/ 0 h 1257301"/>
                <a:gd name="connsiteX1" fmla="*/ 1739900 w 2049349"/>
                <a:gd name="connsiteY1" fmla="*/ 0 h 1257301"/>
                <a:gd name="connsiteX2" fmla="*/ 2049349 w 2049349"/>
                <a:gd name="connsiteY2" fmla="*/ 635001 h 1257301"/>
                <a:gd name="connsiteX3" fmla="*/ 1739900 w 2049349"/>
                <a:gd name="connsiteY3" fmla="*/ 1257301 h 1257301"/>
                <a:gd name="connsiteX4" fmla="*/ 0 w 2049349"/>
                <a:gd name="connsiteY4" fmla="*/ 1257301 h 1257301"/>
                <a:gd name="connsiteX5" fmla="*/ 0 w 2049349"/>
                <a:gd name="connsiteY5" fmla="*/ 0 h 1257301"/>
                <a:gd name="connsiteX0" fmla="*/ 0 w 2049349"/>
                <a:gd name="connsiteY0" fmla="*/ 0 h 1257301"/>
                <a:gd name="connsiteX1" fmla="*/ 1739900 w 2049349"/>
                <a:gd name="connsiteY1" fmla="*/ 0 h 1257301"/>
                <a:gd name="connsiteX2" fmla="*/ 2049349 w 2049349"/>
                <a:gd name="connsiteY2" fmla="*/ 635001 h 1257301"/>
                <a:gd name="connsiteX3" fmla="*/ 1739900 w 2049349"/>
                <a:gd name="connsiteY3" fmla="*/ 1257301 h 1257301"/>
                <a:gd name="connsiteX4" fmla="*/ 0 w 2049349"/>
                <a:gd name="connsiteY4" fmla="*/ 1257301 h 1257301"/>
                <a:gd name="connsiteX5" fmla="*/ 0 w 2049349"/>
                <a:gd name="connsiteY5" fmla="*/ 0 h 1257301"/>
                <a:gd name="connsiteX0" fmla="*/ 0 w 2049349"/>
                <a:gd name="connsiteY0" fmla="*/ 0 h 1257301"/>
                <a:gd name="connsiteX1" fmla="*/ 1739900 w 2049349"/>
                <a:gd name="connsiteY1" fmla="*/ 0 h 1257301"/>
                <a:gd name="connsiteX2" fmla="*/ 2049349 w 2049349"/>
                <a:gd name="connsiteY2" fmla="*/ 635001 h 1257301"/>
                <a:gd name="connsiteX3" fmla="*/ 1739900 w 2049349"/>
                <a:gd name="connsiteY3" fmla="*/ 1257301 h 1257301"/>
                <a:gd name="connsiteX4" fmla="*/ 0 w 2049349"/>
                <a:gd name="connsiteY4" fmla="*/ 1257301 h 1257301"/>
                <a:gd name="connsiteX5" fmla="*/ 0 w 2049349"/>
                <a:gd name="connsiteY5" fmla="*/ 0 h 1257301"/>
                <a:gd name="connsiteX0" fmla="*/ 0 w 2049349"/>
                <a:gd name="connsiteY0" fmla="*/ 0 h 1257301"/>
                <a:gd name="connsiteX1" fmla="*/ 1739900 w 2049349"/>
                <a:gd name="connsiteY1" fmla="*/ 0 h 1257301"/>
                <a:gd name="connsiteX2" fmla="*/ 2049349 w 2049349"/>
                <a:gd name="connsiteY2" fmla="*/ 635001 h 1257301"/>
                <a:gd name="connsiteX3" fmla="*/ 1739900 w 2049349"/>
                <a:gd name="connsiteY3" fmla="*/ 1257301 h 1257301"/>
                <a:gd name="connsiteX4" fmla="*/ 0 w 2049349"/>
                <a:gd name="connsiteY4" fmla="*/ 1257301 h 1257301"/>
                <a:gd name="connsiteX5" fmla="*/ 0 w 2049349"/>
                <a:gd name="connsiteY5" fmla="*/ 0 h 1257301"/>
                <a:gd name="connsiteX0" fmla="*/ 0 w 2049349"/>
                <a:gd name="connsiteY0" fmla="*/ 0 h 1257301"/>
                <a:gd name="connsiteX1" fmla="*/ 1739900 w 2049349"/>
                <a:gd name="connsiteY1" fmla="*/ 0 h 1257301"/>
                <a:gd name="connsiteX2" fmla="*/ 2049349 w 2049349"/>
                <a:gd name="connsiteY2" fmla="*/ 635001 h 1257301"/>
                <a:gd name="connsiteX3" fmla="*/ 1739900 w 2049349"/>
                <a:gd name="connsiteY3" fmla="*/ 1257301 h 1257301"/>
                <a:gd name="connsiteX4" fmla="*/ 0 w 2049349"/>
                <a:gd name="connsiteY4" fmla="*/ 1257301 h 1257301"/>
                <a:gd name="connsiteX5" fmla="*/ 0 w 2049349"/>
                <a:gd name="connsiteY5" fmla="*/ 0 h 12573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049349" h="1257301">
                  <a:moveTo>
                    <a:pt x="0" y="0"/>
                  </a:moveTo>
                  <a:lnTo>
                    <a:pt x="1739900" y="0"/>
                  </a:lnTo>
                  <a:cubicBezTo>
                    <a:pt x="2097919" y="736600"/>
                    <a:pt x="1710758" y="-66675"/>
                    <a:pt x="2049349" y="635001"/>
                  </a:cubicBezTo>
                  <a:cubicBezTo>
                    <a:pt x="1687248" y="1352551"/>
                    <a:pt x="2110278" y="514351"/>
                    <a:pt x="1739900" y="1257301"/>
                  </a:cubicBezTo>
                  <a:lnTo>
                    <a:pt x="0" y="1257301"/>
                  </a:lnTo>
                  <a:lnTo>
                    <a:pt x="0" y="0"/>
                  </a:lnTo>
                  <a:close/>
                </a:path>
              </a:pathLst>
            </a:custGeom>
            <a:solidFill>
              <a:schemeClr val="bg1"/>
            </a:solidFill>
            <a:ln w="3175">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ound Same Side Corner Rectangle 1"/>
            <p:cNvSpPr/>
            <p:nvPr/>
          </p:nvSpPr>
          <p:spPr>
            <a:xfrm rot="16200000">
              <a:off x="1051920" y="991189"/>
              <a:ext cx="853261" cy="1890300"/>
            </a:xfrm>
            <a:custGeom>
              <a:avLst/>
              <a:gdLst>
                <a:gd name="connsiteX0" fmla="*/ 330205 w 1257300"/>
                <a:gd name="connsiteY0" fmla="*/ 0 h 1416050"/>
                <a:gd name="connsiteX1" fmla="*/ 927095 w 1257300"/>
                <a:gd name="connsiteY1" fmla="*/ 0 h 1416050"/>
                <a:gd name="connsiteX2" fmla="*/ 1257300 w 1257300"/>
                <a:gd name="connsiteY2" fmla="*/ 330205 h 1416050"/>
                <a:gd name="connsiteX3" fmla="*/ 1257300 w 1257300"/>
                <a:gd name="connsiteY3" fmla="*/ 1416050 h 1416050"/>
                <a:gd name="connsiteX4" fmla="*/ 1257300 w 1257300"/>
                <a:gd name="connsiteY4" fmla="*/ 1416050 h 1416050"/>
                <a:gd name="connsiteX5" fmla="*/ 0 w 1257300"/>
                <a:gd name="connsiteY5" fmla="*/ 1416050 h 1416050"/>
                <a:gd name="connsiteX6" fmla="*/ 0 w 1257300"/>
                <a:gd name="connsiteY6" fmla="*/ 1416050 h 1416050"/>
                <a:gd name="connsiteX7" fmla="*/ 0 w 1257300"/>
                <a:gd name="connsiteY7" fmla="*/ 330205 h 1416050"/>
                <a:gd name="connsiteX8" fmla="*/ 330205 w 1257300"/>
                <a:gd name="connsiteY8" fmla="*/ 0 h 1416050"/>
                <a:gd name="connsiteX0" fmla="*/ 330205 w 1257300"/>
                <a:gd name="connsiteY0" fmla="*/ 0 h 1416050"/>
                <a:gd name="connsiteX1" fmla="*/ 927095 w 1257300"/>
                <a:gd name="connsiteY1" fmla="*/ 0 h 1416050"/>
                <a:gd name="connsiteX2" fmla="*/ 1257300 w 1257300"/>
                <a:gd name="connsiteY2" fmla="*/ 330205 h 1416050"/>
                <a:gd name="connsiteX3" fmla="*/ 1257300 w 1257300"/>
                <a:gd name="connsiteY3" fmla="*/ 1416050 h 1416050"/>
                <a:gd name="connsiteX4" fmla="*/ 1257300 w 1257300"/>
                <a:gd name="connsiteY4" fmla="*/ 1416050 h 1416050"/>
                <a:gd name="connsiteX5" fmla="*/ 590550 w 1257300"/>
                <a:gd name="connsiteY5" fmla="*/ 1416050 h 1416050"/>
                <a:gd name="connsiteX6" fmla="*/ 0 w 1257300"/>
                <a:gd name="connsiteY6" fmla="*/ 1416050 h 1416050"/>
                <a:gd name="connsiteX7" fmla="*/ 0 w 1257300"/>
                <a:gd name="connsiteY7" fmla="*/ 1416050 h 1416050"/>
                <a:gd name="connsiteX8" fmla="*/ 0 w 1257300"/>
                <a:gd name="connsiteY8" fmla="*/ 330205 h 1416050"/>
                <a:gd name="connsiteX9" fmla="*/ 330205 w 1257300"/>
                <a:gd name="connsiteY9" fmla="*/ 0 h 1416050"/>
                <a:gd name="connsiteX0" fmla="*/ 330205 w 1257300"/>
                <a:gd name="connsiteY0" fmla="*/ 0 h 2038350"/>
                <a:gd name="connsiteX1" fmla="*/ 927095 w 1257300"/>
                <a:gd name="connsiteY1" fmla="*/ 0 h 2038350"/>
                <a:gd name="connsiteX2" fmla="*/ 1257300 w 1257300"/>
                <a:gd name="connsiteY2" fmla="*/ 330205 h 2038350"/>
                <a:gd name="connsiteX3" fmla="*/ 1257300 w 1257300"/>
                <a:gd name="connsiteY3" fmla="*/ 1416050 h 2038350"/>
                <a:gd name="connsiteX4" fmla="*/ 1257300 w 1257300"/>
                <a:gd name="connsiteY4" fmla="*/ 1416050 h 2038350"/>
                <a:gd name="connsiteX5" fmla="*/ 628650 w 1257300"/>
                <a:gd name="connsiteY5" fmla="*/ 2038350 h 2038350"/>
                <a:gd name="connsiteX6" fmla="*/ 0 w 1257300"/>
                <a:gd name="connsiteY6" fmla="*/ 1416050 h 2038350"/>
                <a:gd name="connsiteX7" fmla="*/ 0 w 1257300"/>
                <a:gd name="connsiteY7" fmla="*/ 1416050 h 2038350"/>
                <a:gd name="connsiteX8" fmla="*/ 0 w 1257300"/>
                <a:gd name="connsiteY8" fmla="*/ 330205 h 2038350"/>
                <a:gd name="connsiteX9" fmla="*/ 330205 w 1257300"/>
                <a:gd name="connsiteY9" fmla="*/ 0 h 2038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57300" h="2038350">
                  <a:moveTo>
                    <a:pt x="330205" y="0"/>
                  </a:moveTo>
                  <a:lnTo>
                    <a:pt x="927095" y="0"/>
                  </a:lnTo>
                  <a:cubicBezTo>
                    <a:pt x="1109462" y="0"/>
                    <a:pt x="1257300" y="147838"/>
                    <a:pt x="1257300" y="330205"/>
                  </a:cubicBezTo>
                  <a:lnTo>
                    <a:pt x="1257300" y="1416050"/>
                  </a:lnTo>
                  <a:lnTo>
                    <a:pt x="1257300" y="1416050"/>
                  </a:lnTo>
                  <a:lnTo>
                    <a:pt x="628650" y="2038350"/>
                  </a:lnTo>
                  <a:lnTo>
                    <a:pt x="0" y="1416050"/>
                  </a:lnTo>
                  <a:lnTo>
                    <a:pt x="0" y="1416050"/>
                  </a:lnTo>
                  <a:lnTo>
                    <a:pt x="0" y="330205"/>
                  </a:lnTo>
                  <a:cubicBezTo>
                    <a:pt x="0" y="147838"/>
                    <a:pt x="147838" y="0"/>
                    <a:pt x="330205" y="0"/>
                  </a:cubicBezTo>
                  <a:close/>
                </a:path>
              </a:pathLst>
            </a:custGeom>
            <a:solidFill>
              <a:srgbClr val="FFC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Isosceles Triangle 6"/>
            <p:cNvSpPr/>
            <p:nvPr/>
          </p:nvSpPr>
          <p:spPr>
            <a:xfrm rot="5400000">
              <a:off x="1917331" y="1812557"/>
              <a:ext cx="432539" cy="228600"/>
            </a:xfrm>
            <a:prstGeom prst="triangle">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Rectangle 2"/>
            <p:cNvSpPr/>
            <p:nvPr/>
          </p:nvSpPr>
          <p:spPr>
            <a:xfrm>
              <a:off x="1857377" y="3148013"/>
              <a:ext cx="4162423" cy="890588"/>
            </a:xfrm>
            <a:custGeom>
              <a:avLst/>
              <a:gdLst>
                <a:gd name="connsiteX0" fmla="*/ 0 w 1739900"/>
                <a:gd name="connsiteY0" fmla="*/ 0 h 1257301"/>
                <a:gd name="connsiteX1" fmla="*/ 1739900 w 1739900"/>
                <a:gd name="connsiteY1" fmla="*/ 0 h 1257301"/>
                <a:gd name="connsiteX2" fmla="*/ 1739900 w 1739900"/>
                <a:gd name="connsiteY2" fmla="*/ 1257301 h 1257301"/>
                <a:gd name="connsiteX3" fmla="*/ 0 w 1739900"/>
                <a:gd name="connsiteY3" fmla="*/ 1257301 h 1257301"/>
                <a:gd name="connsiteX4" fmla="*/ 0 w 1739900"/>
                <a:gd name="connsiteY4" fmla="*/ 0 h 1257301"/>
                <a:gd name="connsiteX0" fmla="*/ 0 w 1739900"/>
                <a:gd name="connsiteY0" fmla="*/ 0 h 1257301"/>
                <a:gd name="connsiteX1" fmla="*/ 1739900 w 1739900"/>
                <a:gd name="connsiteY1" fmla="*/ 0 h 1257301"/>
                <a:gd name="connsiteX2" fmla="*/ 1733550 w 1739900"/>
                <a:gd name="connsiteY2" fmla="*/ 628651 h 1257301"/>
                <a:gd name="connsiteX3" fmla="*/ 1739900 w 1739900"/>
                <a:gd name="connsiteY3" fmla="*/ 1257301 h 1257301"/>
                <a:gd name="connsiteX4" fmla="*/ 0 w 1739900"/>
                <a:gd name="connsiteY4" fmla="*/ 1257301 h 1257301"/>
                <a:gd name="connsiteX5" fmla="*/ 0 w 1739900"/>
                <a:gd name="connsiteY5" fmla="*/ 0 h 1257301"/>
                <a:gd name="connsiteX0" fmla="*/ 0 w 1739900"/>
                <a:gd name="connsiteY0" fmla="*/ 0 h 1257301"/>
                <a:gd name="connsiteX1" fmla="*/ 1739900 w 1739900"/>
                <a:gd name="connsiteY1" fmla="*/ 0 h 1257301"/>
                <a:gd name="connsiteX2" fmla="*/ 1733550 w 1739900"/>
                <a:gd name="connsiteY2" fmla="*/ 628651 h 1257301"/>
                <a:gd name="connsiteX3" fmla="*/ 1739900 w 1739900"/>
                <a:gd name="connsiteY3" fmla="*/ 1257301 h 1257301"/>
                <a:gd name="connsiteX4" fmla="*/ 0 w 1739900"/>
                <a:gd name="connsiteY4" fmla="*/ 1257301 h 1257301"/>
                <a:gd name="connsiteX5" fmla="*/ 0 w 1739900"/>
                <a:gd name="connsiteY5" fmla="*/ 0 h 1257301"/>
                <a:gd name="connsiteX0" fmla="*/ 0 w 1739900"/>
                <a:gd name="connsiteY0" fmla="*/ 0 h 1257301"/>
                <a:gd name="connsiteX1" fmla="*/ 1739900 w 1739900"/>
                <a:gd name="connsiteY1" fmla="*/ 0 h 1257301"/>
                <a:gd name="connsiteX2" fmla="*/ 1733550 w 1739900"/>
                <a:gd name="connsiteY2" fmla="*/ 628651 h 1257301"/>
                <a:gd name="connsiteX3" fmla="*/ 1739900 w 1739900"/>
                <a:gd name="connsiteY3" fmla="*/ 1257301 h 1257301"/>
                <a:gd name="connsiteX4" fmla="*/ 0 w 1739900"/>
                <a:gd name="connsiteY4" fmla="*/ 1257301 h 1257301"/>
                <a:gd name="connsiteX5" fmla="*/ 0 w 1739900"/>
                <a:gd name="connsiteY5" fmla="*/ 0 h 1257301"/>
                <a:gd name="connsiteX0" fmla="*/ 0 w 2343162"/>
                <a:gd name="connsiteY0" fmla="*/ 0 h 1257301"/>
                <a:gd name="connsiteX1" fmla="*/ 1739900 w 2343162"/>
                <a:gd name="connsiteY1" fmla="*/ 0 h 1257301"/>
                <a:gd name="connsiteX2" fmla="*/ 2343150 w 2343162"/>
                <a:gd name="connsiteY2" fmla="*/ 622301 h 1257301"/>
                <a:gd name="connsiteX3" fmla="*/ 1739900 w 2343162"/>
                <a:gd name="connsiteY3" fmla="*/ 1257301 h 1257301"/>
                <a:gd name="connsiteX4" fmla="*/ 0 w 2343162"/>
                <a:gd name="connsiteY4" fmla="*/ 1257301 h 1257301"/>
                <a:gd name="connsiteX5" fmla="*/ 0 w 2343162"/>
                <a:gd name="connsiteY5" fmla="*/ 0 h 1257301"/>
                <a:gd name="connsiteX0" fmla="*/ 0 w 2343155"/>
                <a:gd name="connsiteY0" fmla="*/ 0 h 1257301"/>
                <a:gd name="connsiteX1" fmla="*/ 1739900 w 2343155"/>
                <a:gd name="connsiteY1" fmla="*/ 0 h 1257301"/>
                <a:gd name="connsiteX2" fmla="*/ 2343150 w 2343155"/>
                <a:gd name="connsiteY2" fmla="*/ 622301 h 1257301"/>
                <a:gd name="connsiteX3" fmla="*/ 1739900 w 2343155"/>
                <a:gd name="connsiteY3" fmla="*/ 1257301 h 1257301"/>
                <a:gd name="connsiteX4" fmla="*/ 0 w 2343155"/>
                <a:gd name="connsiteY4" fmla="*/ 1257301 h 1257301"/>
                <a:gd name="connsiteX5" fmla="*/ 0 w 2343155"/>
                <a:gd name="connsiteY5" fmla="*/ 0 h 1257301"/>
                <a:gd name="connsiteX0" fmla="*/ 0 w 2343155"/>
                <a:gd name="connsiteY0" fmla="*/ 0 h 1257301"/>
                <a:gd name="connsiteX1" fmla="*/ 1739900 w 2343155"/>
                <a:gd name="connsiteY1" fmla="*/ 0 h 1257301"/>
                <a:gd name="connsiteX2" fmla="*/ 2343150 w 2343155"/>
                <a:gd name="connsiteY2" fmla="*/ 622301 h 1257301"/>
                <a:gd name="connsiteX3" fmla="*/ 1739900 w 2343155"/>
                <a:gd name="connsiteY3" fmla="*/ 1257301 h 1257301"/>
                <a:gd name="connsiteX4" fmla="*/ 0 w 2343155"/>
                <a:gd name="connsiteY4" fmla="*/ 1257301 h 1257301"/>
                <a:gd name="connsiteX5" fmla="*/ 0 w 2343155"/>
                <a:gd name="connsiteY5" fmla="*/ 0 h 1257301"/>
                <a:gd name="connsiteX0" fmla="*/ 0 w 2343150"/>
                <a:gd name="connsiteY0" fmla="*/ 0 h 1257301"/>
                <a:gd name="connsiteX1" fmla="*/ 1739900 w 2343150"/>
                <a:gd name="connsiteY1" fmla="*/ 0 h 1257301"/>
                <a:gd name="connsiteX2" fmla="*/ 2343150 w 2343150"/>
                <a:gd name="connsiteY2" fmla="*/ 622301 h 1257301"/>
                <a:gd name="connsiteX3" fmla="*/ 1739900 w 2343150"/>
                <a:gd name="connsiteY3" fmla="*/ 1257301 h 1257301"/>
                <a:gd name="connsiteX4" fmla="*/ 0 w 2343150"/>
                <a:gd name="connsiteY4" fmla="*/ 1257301 h 1257301"/>
                <a:gd name="connsiteX5" fmla="*/ 0 w 2343150"/>
                <a:gd name="connsiteY5" fmla="*/ 0 h 1257301"/>
                <a:gd name="connsiteX0" fmla="*/ 0 w 2362200"/>
                <a:gd name="connsiteY0" fmla="*/ 0 h 1257301"/>
                <a:gd name="connsiteX1" fmla="*/ 1739900 w 2362200"/>
                <a:gd name="connsiteY1" fmla="*/ 0 h 1257301"/>
                <a:gd name="connsiteX2" fmla="*/ 2362200 w 2362200"/>
                <a:gd name="connsiteY2" fmla="*/ 635001 h 1257301"/>
                <a:gd name="connsiteX3" fmla="*/ 1739900 w 2362200"/>
                <a:gd name="connsiteY3" fmla="*/ 1257301 h 1257301"/>
                <a:gd name="connsiteX4" fmla="*/ 0 w 2362200"/>
                <a:gd name="connsiteY4" fmla="*/ 1257301 h 1257301"/>
                <a:gd name="connsiteX5" fmla="*/ 0 w 2362200"/>
                <a:gd name="connsiteY5" fmla="*/ 0 h 1257301"/>
                <a:gd name="connsiteX0" fmla="*/ 0 w 2362200"/>
                <a:gd name="connsiteY0" fmla="*/ 0 h 1257301"/>
                <a:gd name="connsiteX1" fmla="*/ 1739900 w 2362200"/>
                <a:gd name="connsiteY1" fmla="*/ 0 h 1257301"/>
                <a:gd name="connsiteX2" fmla="*/ 2362200 w 2362200"/>
                <a:gd name="connsiteY2" fmla="*/ 635001 h 1257301"/>
                <a:gd name="connsiteX3" fmla="*/ 1739900 w 2362200"/>
                <a:gd name="connsiteY3" fmla="*/ 1257301 h 1257301"/>
                <a:gd name="connsiteX4" fmla="*/ 0 w 2362200"/>
                <a:gd name="connsiteY4" fmla="*/ 1257301 h 1257301"/>
                <a:gd name="connsiteX5" fmla="*/ 0 w 2362200"/>
                <a:gd name="connsiteY5" fmla="*/ 0 h 1257301"/>
                <a:gd name="connsiteX0" fmla="*/ 0 w 2362200"/>
                <a:gd name="connsiteY0" fmla="*/ 0 h 1257301"/>
                <a:gd name="connsiteX1" fmla="*/ 1739900 w 2362200"/>
                <a:gd name="connsiteY1" fmla="*/ 0 h 1257301"/>
                <a:gd name="connsiteX2" fmla="*/ 2362200 w 2362200"/>
                <a:gd name="connsiteY2" fmla="*/ 635001 h 1257301"/>
                <a:gd name="connsiteX3" fmla="*/ 1739900 w 2362200"/>
                <a:gd name="connsiteY3" fmla="*/ 1257301 h 1257301"/>
                <a:gd name="connsiteX4" fmla="*/ 0 w 2362200"/>
                <a:gd name="connsiteY4" fmla="*/ 1257301 h 1257301"/>
                <a:gd name="connsiteX5" fmla="*/ 0 w 2362200"/>
                <a:gd name="connsiteY5" fmla="*/ 0 h 1257301"/>
                <a:gd name="connsiteX0" fmla="*/ 0 w 2049349"/>
                <a:gd name="connsiteY0" fmla="*/ 0 h 1257301"/>
                <a:gd name="connsiteX1" fmla="*/ 1739900 w 2049349"/>
                <a:gd name="connsiteY1" fmla="*/ 0 h 1257301"/>
                <a:gd name="connsiteX2" fmla="*/ 2049349 w 2049349"/>
                <a:gd name="connsiteY2" fmla="*/ 635001 h 1257301"/>
                <a:gd name="connsiteX3" fmla="*/ 1739900 w 2049349"/>
                <a:gd name="connsiteY3" fmla="*/ 1257301 h 1257301"/>
                <a:gd name="connsiteX4" fmla="*/ 0 w 2049349"/>
                <a:gd name="connsiteY4" fmla="*/ 1257301 h 1257301"/>
                <a:gd name="connsiteX5" fmla="*/ 0 w 2049349"/>
                <a:gd name="connsiteY5" fmla="*/ 0 h 1257301"/>
                <a:gd name="connsiteX0" fmla="*/ 0 w 2049349"/>
                <a:gd name="connsiteY0" fmla="*/ 0 h 1257301"/>
                <a:gd name="connsiteX1" fmla="*/ 1739900 w 2049349"/>
                <a:gd name="connsiteY1" fmla="*/ 0 h 1257301"/>
                <a:gd name="connsiteX2" fmla="*/ 2049349 w 2049349"/>
                <a:gd name="connsiteY2" fmla="*/ 635001 h 1257301"/>
                <a:gd name="connsiteX3" fmla="*/ 1739900 w 2049349"/>
                <a:gd name="connsiteY3" fmla="*/ 1257301 h 1257301"/>
                <a:gd name="connsiteX4" fmla="*/ 0 w 2049349"/>
                <a:gd name="connsiteY4" fmla="*/ 1257301 h 1257301"/>
                <a:gd name="connsiteX5" fmla="*/ 0 w 2049349"/>
                <a:gd name="connsiteY5" fmla="*/ 0 h 1257301"/>
                <a:gd name="connsiteX0" fmla="*/ 0 w 2049349"/>
                <a:gd name="connsiteY0" fmla="*/ 0 h 1257301"/>
                <a:gd name="connsiteX1" fmla="*/ 1739900 w 2049349"/>
                <a:gd name="connsiteY1" fmla="*/ 0 h 1257301"/>
                <a:gd name="connsiteX2" fmla="*/ 2049349 w 2049349"/>
                <a:gd name="connsiteY2" fmla="*/ 635001 h 1257301"/>
                <a:gd name="connsiteX3" fmla="*/ 1739900 w 2049349"/>
                <a:gd name="connsiteY3" fmla="*/ 1257301 h 1257301"/>
                <a:gd name="connsiteX4" fmla="*/ 0 w 2049349"/>
                <a:gd name="connsiteY4" fmla="*/ 1257301 h 1257301"/>
                <a:gd name="connsiteX5" fmla="*/ 0 w 2049349"/>
                <a:gd name="connsiteY5" fmla="*/ 0 h 1257301"/>
                <a:gd name="connsiteX0" fmla="*/ 0 w 2049349"/>
                <a:gd name="connsiteY0" fmla="*/ 0 h 1257301"/>
                <a:gd name="connsiteX1" fmla="*/ 1739900 w 2049349"/>
                <a:gd name="connsiteY1" fmla="*/ 0 h 1257301"/>
                <a:gd name="connsiteX2" fmla="*/ 2049349 w 2049349"/>
                <a:gd name="connsiteY2" fmla="*/ 635001 h 1257301"/>
                <a:gd name="connsiteX3" fmla="*/ 1739900 w 2049349"/>
                <a:gd name="connsiteY3" fmla="*/ 1257301 h 1257301"/>
                <a:gd name="connsiteX4" fmla="*/ 0 w 2049349"/>
                <a:gd name="connsiteY4" fmla="*/ 1257301 h 1257301"/>
                <a:gd name="connsiteX5" fmla="*/ 0 w 2049349"/>
                <a:gd name="connsiteY5" fmla="*/ 0 h 1257301"/>
                <a:gd name="connsiteX0" fmla="*/ 0 w 2049349"/>
                <a:gd name="connsiteY0" fmla="*/ 0 h 1257301"/>
                <a:gd name="connsiteX1" fmla="*/ 1739900 w 2049349"/>
                <a:gd name="connsiteY1" fmla="*/ 0 h 1257301"/>
                <a:gd name="connsiteX2" fmla="*/ 2049349 w 2049349"/>
                <a:gd name="connsiteY2" fmla="*/ 635001 h 1257301"/>
                <a:gd name="connsiteX3" fmla="*/ 1739900 w 2049349"/>
                <a:gd name="connsiteY3" fmla="*/ 1257301 h 1257301"/>
                <a:gd name="connsiteX4" fmla="*/ 0 w 2049349"/>
                <a:gd name="connsiteY4" fmla="*/ 1257301 h 1257301"/>
                <a:gd name="connsiteX5" fmla="*/ 0 w 2049349"/>
                <a:gd name="connsiteY5" fmla="*/ 0 h 12573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049349" h="1257301">
                  <a:moveTo>
                    <a:pt x="0" y="0"/>
                  </a:moveTo>
                  <a:lnTo>
                    <a:pt x="1739900" y="0"/>
                  </a:lnTo>
                  <a:cubicBezTo>
                    <a:pt x="2097919" y="736600"/>
                    <a:pt x="1710758" y="-66675"/>
                    <a:pt x="2049349" y="635001"/>
                  </a:cubicBezTo>
                  <a:cubicBezTo>
                    <a:pt x="1687248" y="1352551"/>
                    <a:pt x="2110278" y="514351"/>
                    <a:pt x="1739900" y="1257301"/>
                  </a:cubicBezTo>
                  <a:lnTo>
                    <a:pt x="0" y="1257301"/>
                  </a:lnTo>
                  <a:lnTo>
                    <a:pt x="0" y="0"/>
                  </a:lnTo>
                  <a:close/>
                </a:path>
              </a:pathLst>
            </a:custGeom>
            <a:solidFill>
              <a:schemeClr val="bg1"/>
            </a:solidFill>
            <a:ln w="3175">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65</a:t>
              </a:r>
            </a:p>
          </p:txBody>
        </p:sp>
        <p:sp>
          <p:nvSpPr>
            <p:cNvPr id="9" name="Round Same Side Corner Rectangle 1"/>
            <p:cNvSpPr/>
            <p:nvPr/>
          </p:nvSpPr>
          <p:spPr>
            <a:xfrm rot="16200000">
              <a:off x="1034421" y="2646990"/>
              <a:ext cx="888267" cy="1890305"/>
            </a:xfrm>
            <a:custGeom>
              <a:avLst/>
              <a:gdLst>
                <a:gd name="connsiteX0" fmla="*/ 330205 w 1257300"/>
                <a:gd name="connsiteY0" fmla="*/ 0 h 1416050"/>
                <a:gd name="connsiteX1" fmla="*/ 927095 w 1257300"/>
                <a:gd name="connsiteY1" fmla="*/ 0 h 1416050"/>
                <a:gd name="connsiteX2" fmla="*/ 1257300 w 1257300"/>
                <a:gd name="connsiteY2" fmla="*/ 330205 h 1416050"/>
                <a:gd name="connsiteX3" fmla="*/ 1257300 w 1257300"/>
                <a:gd name="connsiteY3" fmla="*/ 1416050 h 1416050"/>
                <a:gd name="connsiteX4" fmla="*/ 1257300 w 1257300"/>
                <a:gd name="connsiteY4" fmla="*/ 1416050 h 1416050"/>
                <a:gd name="connsiteX5" fmla="*/ 0 w 1257300"/>
                <a:gd name="connsiteY5" fmla="*/ 1416050 h 1416050"/>
                <a:gd name="connsiteX6" fmla="*/ 0 w 1257300"/>
                <a:gd name="connsiteY6" fmla="*/ 1416050 h 1416050"/>
                <a:gd name="connsiteX7" fmla="*/ 0 w 1257300"/>
                <a:gd name="connsiteY7" fmla="*/ 330205 h 1416050"/>
                <a:gd name="connsiteX8" fmla="*/ 330205 w 1257300"/>
                <a:gd name="connsiteY8" fmla="*/ 0 h 1416050"/>
                <a:gd name="connsiteX0" fmla="*/ 330205 w 1257300"/>
                <a:gd name="connsiteY0" fmla="*/ 0 h 1416050"/>
                <a:gd name="connsiteX1" fmla="*/ 927095 w 1257300"/>
                <a:gd name="connsiteY1" fmla="*/ 0 h 1416050"/>
                <a:gd name="connsiteX2" fmla="*/ 1257300 w 1257300"/>
                <a:gd name="connsiteY2" fmla="*/ 330205 h 1416050"/>
                <a:gd name="connsiteX3" fmla="*/ 1257300 w 1257300"/>
                <a:gd name="connsiteY3" fmla="*/ 1416050 h 1416050"/>
                <a:gd name="connsiteX4" fmla="*/ 1257300 w 1257300"/>
                <a:gd name="connsiteY4" fmla="*/ 1416050 h 1416050"/>
                <a:gd name="connsiteX5" fmla="*/ 590550 w 1257300"/>
                <a:gd name="connsiteY5" fmla="*/ 1416050 h 1416050"/>
                <a:gd name="connsiteX6" fmla="*/ 0 w 1257300"/>
                <a:gd name="connsiteY6" fmla="*/ 1416050 h 1416050"/>
                <a:gd name="connsiteX7" fmla="*/ 0 w 1257300"/>
                <a:gd name="connsiteY7" fmla="*/ 1416050 h 1416050"/>
                <a:gd name="connsiteX8" fmla="*/ 0 w 1257300"/>
                <a:gd name="connsiteY8" fmla="*/ 330205 h 1416050"/>
                <a:gd name="connsiteX9" fmla="*/ 330205 w 1257300"/>
                <a:gd name="connsiteY9" fmla="*/ 0 h 1416050"/>
                <a:gd name="connsiteX0" fmla="*/ 330205 w 1257300"/>
                <a:gd name="connsiteY0" fmla="*/ 0 h 2038350"/>
                <a:gd name="connsiteX1" fmla="*/ 927095 w 1257300"/>
                <a:gd name="connsiteY1" fmla="*/ 0 h 2038350"/>
                <a:gd name="connsiteX2" fmla="*/ 1257300 w 1257300"/>
                <a:gd name="connsiteY2" fmla="*/ 330205 h 2038350"/>
                <a:gd name="connsiteX3" fmla="*/ 1257300 w 1257300"/>
                <a:gd name="connsiteY3" fmla="*/ 1416050 h 2038350"/>
                <a:gd name="connsiteX4" fmla="*/ 1257300 w 1257300"/>
                <a:gd name="connsiteY4" fmla="*/ 1416050 h 2038350"/>
                <a:gd name="connsiteX5" fmla="*/ 628650 w 1257300"/>
                <a:gd name="connsiteY5" fmla="*/ 2038350 h 2038350"/>
                <a:gd name="connsiteX6" fmla="*/ 0 w 1257300"/>
                <a:gd name="connsiteY6" fmla="*/ 1416050 h 2038350"/>
                <a:gd name="connsiteX7" fmla="*/ 0 w 1257300"/>
                <a:gd name="connsiteY7" fmla="*/ 1416050 h 2038350"/>
                <a:gd name="connsiteX8" fmla="*/ 0 w 1257300"/>
                <a:gd name="connsiteY8" fmla="*/ 330205 h 2038350"/>
                <a:gd name="connsiteX9" fmla="*/ 330205 w 1257300"/>
                <a:gd name="connsiteY9" fmla="*/ 0 h 2038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57300" h="2038350">
                  <a:moveTo>
                    <a:pt x="330205" y="0"/>
                  </a:moveTo>
                  <a:lnTo>
                    <a:pt x="927095" y="0"/>
                  </a:lnTo>
                  <a:cubicBezTo>
                    <a:pt x="1109462" y="0"/>
                    <a:pt x="1257300" y="147838"/>
                    <a:pt x="1257300" y="330205"/>
                  </a:cubicBezTo>
                  <a:lnTo>
                    <a:pt x="1257300" y="1416050"/>
                  </a:lnTo>
                  <a:lnTo>
                    <a:pt x="1257300" y="1416050"/>
                  </a:lnTo>
                  <a:lnTo>
                    <a:pt x="628650" y="2038350"/>
                  </a:lnTo>
                  <a:lnTo>
                    <a:pt x="0" y="1416050"/>
                  </a:lnTo>
                  <a:lnTo>
                    <a:pt x="0" y="1416050"/>
                  </a:lnTo>
                  <a:lnTo>
                    <a:pt x="0" y="330205"/>
                  </a:lnTo>
                  <a:cubicBezTo>
                    <a:pt x="0" y="147838"/>
                    <a:pt x="147838" y="0"/>
                    <a:pt x="330205" y="0"/>
                  </a:cubicBezTo>
                  <a:close/>
                </a:path>
              </a:pathLst>
            </a:custGeom>
            <a:solidFill>
              <a:schemeClr val="accent2"/>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Isosceles Triangle 9"/>
            <p:cNvSpPr/>
            <p:nvPr/>
          </p:nvSpPr>
          <p:spPr>
            <a:xfrm rot="5400000">
              <a:off x="1905424" y="3453237"/>
              <a:ext cx="432539" cy="280987"/>
            </a:xfrm>
            <a:prstGeom prst="triangle">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 name="Rectangle 2"/>
            <p:cNvSpPr/>
            <p:nvPr/>
          </p:nvSpPr>
          <p:spPr>
            <a:xfrm>
              <a:off x="1447800" y="4800600"/>
              <a:ext cx="6096000" cy="850900"/>
            </a:xfrm>
            <a:custGeom>
              <a:avLst/>
              <a:gdLst>
                <a:gd name="connsiteX0" fmla="*/ 0 w 1739900"/>
                <a:gd name="connsiteY0" fmla="*/ 0 h 1257301"/>
                <a:gd name="connsiteX1" fmla="*/ 1739900 w 1739900"/>
                <a:gd name="connsiteY1" fmla="*/ 0 h 1257301"/>
                <a:gd name="connsiteX2" fmla="*/ 1739900 w 1739900"/>
                <a:gd name="connsiteY2" fmla="*/ 1257301 h 1257301"/>
                <a:gd name="connsiteX3" fmla="*/ 0 w 1739900"/>
                <a:gd name="connsiteY3" fmla="*/ 1257301 h 1257301"/>
                <a:gd name="connsiteX4" fmla="*/ 0 w 1739900"/>
                <a:gd name="connsiteY4" fmla="*/ 0 h 1257301"/>
                <a:gd name="connsiteX0" fmla="*/ 0 w 1739900"/>
                <a:gd name="connsiteY0" fmla="*/ 0 h 1257301"/>
                <a:gd name="connsiteX1" fmla="*/ 1739900 w 1739900"/>
                <a:gd name="connsiteY1" fmla="*/ 0 h 1257301"/>
                <a:gd name="connsiteX2" fmla="*/ 1733550 w 1739900"/>
                <a:gd name="connsiteY2" fmla="*/ 628651 h 1257301"/>
                <a:gd name="connsiteX3" fmla="*/ 1739900 w 1739900"/>
                <a:gd name="connsiteY3" fmla="*/ 1257301 h 1257301"/>
                <a:gd name="connsiteX4" fmla="*/ 0 w 1739900"/>
                <a:gd name="connsiteY4" fmla="*/ 1257301 h 1257301"/>
                <a:gd name="connsiteX5" fmla="*/ 0 w 1739900"/>
                <a:gd name="connsiteY5" fmla="*/ 0 h 1257301"/>
                <a:gd name="connsiteX0" fmla="*/ 0 w 1739900"/>
                <a:gd name="connsiteY0" fmla="*/ 0 h 1257301"/>
                <a:gd name="connsiteX1" fmla="*/ 1739900 w 1739900"/>
                <a:gd name="connsiteY1" fmla="*/ 0 h 1257301"/>
                <a:gd name="connsiteX2" fmla="*/ 1733550 w 1739900"/>
                <a:gd name="connsiteY2" fmla="*/ 628651 h 1257301"/>
                <a:gd name="connsiteX3" fmla="*/ 1739900 w 1739900"/>
                <a:gd name="connsiteY3" fmla="*/ 1257301 h 1257301"/>
                <a:gd name="connsiteX4" fmla="*/ 0 w 1739900"/>
                <a:gd name="connsiteY4" fmla="*/ 1257301 h 1257301"/>
                <a:gd name="connsiteX5" fmla="*/ 0 w 1739900"/>
                <a:gd name="connsiteY5" fmla="*/ 0 h 1257301"/>
                <a:gd name="connsiteX0" fmla="*/ 0 w 1739900"/>
                <a:gd name="connsiteY0" fmla="*/ 0 h 1257301"/>
                <a:gd name="connsiteX1" fmla="*/ 1739900 w 1739900"/>
                <a:gd name="connsiteY1" fmla="*/ 0 h 1257301"/>
                <a:gd name="connsiteX2" fmla="*/ 1733550 w 1739900"/>
                <a:gd name="connsiteY2" fmla="*/ 628651 h 1257301"/>
                <a:gd name="connsiteX3" fmla="*/ 1739900 w 1739900"/>
                <a:gd name="connsiteY3" fmla="*/ 1257301 h 1257301"/>
                <a:gd name="connsiteX4" fmla="*/ 0 w 1739900"/>
                <a:gd name="connsiteY4" fmla="*/ 1257301 h 1257301"/>
                <a:gd name="connsiteX5" fmla="*/ 0 w 1739900"/>
                <a:gd name="connsiteY5" fmla="*/ 0 h 1257301"/>
                <a:gd name="connsiteX0" fmla="*/ 0 w 2343162"/>
                <a:gd name="connsiteY0" fmla="*/ 0 h 1257301"/>
                <a:gd name="connsiteX1" fmla="*/ 1739900 w 2343162"/>
                <a:gd name="connsiteY1" fmla="*/ 0 h 1257301"/>
                <a:gd name="connsiteX2" fmla="*/ 2343150 w 2343162"/>
                <a:gd name="connsiteY2" fmla="*/ 622301 h 1257301"/>
                <a:gd name="connsiteX3" fmla="*/ 1739900 w 2343162"/>
                <a:gd name="connsiteY3" fmla="*/ 1257301 h 1257301"/>
                <a:gd name="connsiteX4" fmla="*/ 0 w 2343162"/>
                <a:gd name="connsiteY4" fmla="*/ 1257301 h 1257301"/>
                <a:gd name="connsiteX5" fmla="*/ 0 w 2343162"/>
                <a:gd name="connsiteY5" fmla="*/ 0 h 1257301"/>
                <a:gd name="connsiteX0" fmla="*/ 0 w 2343155"/>
                <a:gd name="connsiteY0" fmla="*/ 0 h 1257301"/>
                <a:gd name="connsiteX1" fmla="*/ 1739900 w 2343155"/>
                <a:gd name="connsiteY1" fmla="*/ 0 h 1257301"/>
                <a:gd name="connsiteX2" fmla="*/ 2343150 w 2343155"/>
                <a:gd name="connsiteY2" fmla="*/ 622301 h 1257301"/>
                <a:gd name="connsiteX3" fmla="*/ 1739900 w 2343155"/>
                <a:gd name="connsiteY3" fmla="*/ 1257301 h 1257301"/>
                <a:gd name="connsiteX4" fmla="*/ 0 w 2343155"/>
                <a:gd name="connsiteY4" fmla="*/ 1257301 h 1257301"/>
                <a:gd name="connsiteX5" fmla="*/ 0 w 2343155"/>
                <a:gd name="connsiteY5" fmla="*/ 0 h 1257301"/>
                <a:gd name="connsiteX0" fmla="*/ 0 w 2343155"/>
                <a:gd name="connsiteY0" fmla="*/ 0 h 1257301"/>
                <a:gd name="connsiteX1" fmla="*/ 1739900 w 2343155"/>
                <a:gd name="connsiteY1" fmla="*/ 0 h 1257301"/>
                <a:gd name="connsiteX2" fmla="*/ 2343150 w 2343155"/>
                <a:gd name="connsiteY2" fmla="*/ 622301 h 1257301"/>
                <a:gd name="connsiteX3" fmla="*/ 1739900 w 2343155"/>
                <a:gd name="connsiteY3" fmla="*/ 1257301 h 1257301"/>
                <a:gd name="connsiteX4" fmla="*/ 0 w 2343155"/>
                <a:gd name="connsiteY4" fmla="*/ 1257301 h 1257301"/>
                <a:gd name="connsiteX5" fmla="*/ 0 w 2343155"/>
                <a:gd name="connsiteY5" fmla="*/ 0 h 1257301"/>
                <a:gd name="connsiteX0" fmla="*/ 0 w 2343150"/>
                <a:gd name="connsiteY0" fmla="*/ 0 h 1257301"/>
                <a:gd name="connsiteX1" fmla="*/ 1739900 w 2343150"/>
                <a:gd name="connsiteY1" fmla="*/ 0 h 1257301"/>
                <a:gd name="connsiteX2" fmla="*/ 2343150 w 2343150"/>
                <a:gd name="connsiteY2" fmla="*/ 622301 h 1257301"/>
                <a:gd name="connsiteX3" fmla="*/ 1739900 w 2343150"/>
                <a:gd name="connsiteY3" fmla="*/ 1257301 h 1257301"/>
                <a:gd name="connsiteX4" fmla="*/ 0 w 2343150"/>
                <a:gd name="connsiteY4" fmla="*/ 1257301 h 1257301"/>
                <a:gd name="connsiteX5" fmla="*/ 0 w 2343150"/>
                <a:gd name="connsiteY5" fmla="*/ 0 h 1257301"/>
                <a:gd name="connsiteX0" fmla="*/ 0 w 2362200"/>
                <a:gd name="connsiteY0" fmla="*/ 0 h 1257301"/>
                <a:gd name="connsiteX1" fmla="*/ 1739900 w 2362200"/>
                <a:gd name="connsiteY1" fmla="*/ 0 h 1257301"/>
                <a:gd name="connsiteX2" fmla="*/ 2362200 w 2362200"/>
                <a:gd name="connsiteY2" fmla="*/ 635001 h 1257301"/>
                <a:gd name="connsiteX3" fmla="*/ 1739900 w 2362200"/>
                <a:gd name="connsiteY3" fmla="*/ 1257301 h 1257301"/>
                <a:gd name="connsiteX4" fmla="*/ 0 w 2362200"/>
                <a:gd name="connsiteY4" fmla="*/ 1257301 h 1257301"/>
                <a:gd name="connsiteX5" fmla="*/ 0 w 2362200"/>
                <a:gd name="connsiteY5" fmla="*/ 0 h 1257301"/>
                <a:gd name="connsiteX0" fmla="*/ 0 w 2362200"/>
                <a:gd name="connsiteY0" fmla="*/ 0 h 1257301"/>
                <a:gd name="connsiteX1" fmla="*/ 1739900 w 2362200"/>
                <a:gd name="connsiteY1" fmla="*/ 0 h 1257301"/>
                <a:gd name="connsiteX2" fmla="*/ 2362200 w 2362200"/>
                <a:gd name="connsiteY2" fmla="*/ 635001 h 1257301"/>
                <a:gd name="connsiteX3" fmla="*/ 1739900 w 2362200"/>
                <a:gd name="connsiteY3" fmla="*/ 1257301 h 1257301"/>
                <a:gd name="connsiteX4" fmla="*/ 0 w 2362200"/>
                <a:gd name="connsiteY4" fmla="*/ 1257301 h 1257301"/>
                <a:gd name="connsiteX5" fmla="*/ 0 w 2362200"/>
                <a:gd name="connsiteY5" fmla="*/ 0 h 1257301"/>
                <a:gd name="connsiteX0" fmla="*/ 0 w 2362200"/>
                <a:gd name="connsiteY0" fmla="*/ 0 h 1257301"/>
                <a:gd name="connsiteX1" fmla="*/ 1739900 w 2362200"/>
                <a:gd name="connsiteY1" fmla="*/ 0 h 1257301"/>
                <a:gd name="connsiteX2" fmla="*/ 2362200 w 2362200"/>
                <a:gd name="connsiteY2" fmla="*/ 635001 h 1257301"/>
                <a:gd name="connsiteX3" fmla="*/ 1739900 w 2362200"/>
                <a:gd name="connsiteY3" fmla="*/ 1257301 h 1257301"/>
                <a:gd name="connsiteX4" fmla="*/ 0 w 2362200"/>
                <a:gd name="connsiteY4" fmla="*/ 1257301 h 1257301"/>
                <a:gd name="connsiteX5" fmla="*/ 0 w 2362200"/>
                <a:gd name="connsiteY5" fmla="*/ 0 h 1257301"/>
                <a:gd name="connsiteX0" fmla="*/ 0 w 2049349"/>
                <a:gd name="connsiteY0" fmla="*/ 0 h 1257301"/>
                <a:gd name="connsiteX1" fmla="*/ 1739900 w 2049349"/>
                <a:gd name="connsiteY1" fmla="*/ 0 h 1257301"/>
                <a:gd name="connsiteX2" fmla="*/ 2049349 w 2049349"/>
                <a:gd name="connsiteY2" fmla="*/ 635001 h 1257301"/>
                <a:gd name="connsiteX3" fmla="*/ 1739900 w 2049349"/>
                <a:gd name="connsiteY3" fmla="*/ 1257301 h 1257301"/>
                <a:gd name="connsiteX4" fmla="*/ 0 w 2049349"/>
                <a:gd name="connsiteY4" fmla="*/ 1257301 h 1257301"/>
                <a:gd name="connsiteX5" fmla="*/ 0 w 2049349"/>
                <a:gd name="connsiteY5" fmla="*/ 0 h 1257301"/>
                <a:gd name="connsiteX0" fmla="*/ 0 w 2049349"/>
                <a:gd name="connsiteY0" fmla="*/ 0 h 1257301"/>
                <a:gd name="connsiteX1" fmla="*/ 1739900 w 2049349"/>
                <a:gd name="connsiteY1" fmla="*/ 0 h 1257301"/>
                <a:gd name="connsiteX2" fmla="*/ 2049349 w 2049349"/>
                <a:gd name="connsiteY2" fmla="*/ 635001 h 1257301"/>
                <a:gd name="connsiteX3" fmla="*/ 1739900 w 2049349"/>
                <a:gd name="connsiteY3" fmla="*/ 1257301 h 1257301"/>
                <a:gd name="connsiteX4" fmla="*/ 0 w 2049349"/>
                <a:gd name="connsiteY4" fmla="*/ 1257301 h 1257301"/>
                <a:gd name="connsiteX5" fmla="*/ 0 w 2049349"/>
                <a:gd name="connsiteY5" fmla="*/ 0 h 1257301"/>
                <a:gd name="connsiteX0" fmla="*/ 0 w 2049349"/>
                <a:gd name="connsiteY0" fmla="*/ 0 h 1257301"/>
                <a:gd name="connsiteX1" fmla="*/ 1739900 w 2049349"/>
                <a:gd name="connsiteY1" fmla="*/ 0 h 1257301"/>
                <a:gd name="connsiteX2" fmla="*/ 2049349 w 2049349"/>
                <a:gd name="connsiteY2" fmla="*/ 635001 h 1257301"/>
                <a:gd name="connsiteX3" fmla="*/ 1739900 w 2049349"/>
                <a:gd name="connsiteY3" fmla="*/ 1257301 h 1257301"/>
                <a:gd name="connsiteX4" fmla="*/ 0 w 2049349"/>
                <a:gd name="connsiteY4" fmla="*/ 1257301 h 1257301"/>
                <a:gd name="connsiteX5" fmla="*/ 0 w 2049349"/>
                <a:gd name="connsiteY5" fmla="*/ 0 h 1257301"/>
                <a:gd name="connsiteX0" fmla="*/ 0 w 2049349"/>
                <a:gd name="connsiteY0" fmla="*/ 0 h 1257301"/>
                <a:gd name="connsiteX1" fmla="*/ 1739900 w 2049349"/>
                <a:gd name="connsiteY1" fmla="*/ 0 h 1257301"/>
                <a:gd name="connsiteX2" fmla="*/ 2049349 w 2049349"/>
                <a:gd name="connsiteY2" fmla="*/ 635001 h 1257301"/>
                <a:gd name="connsiteX3" fmla="*/ 1739900 w 2049349"/>
                <a:gd name="connsiteY3" fmla="*/ 1257301 h 1257301"/>
                <a:gd name="connsiteX4" fmla="*/ 0 w 2049349"/>
                <a:gd name="connsiteY4" fmla="*/ 1257301 h 1257301"/>
                <a:gd name="connsiteX5" fmla="*/ 0 w 2049349"/>
                <a:gd name="connsiteY5" fmla="*/ 0 h 1257301"/>
                <a:gd name="connsiteX0" fmla="*/ 0 w 2049349"/>
                <a:gd name="connsiteY0" fmla="*/ 0 h 1257301"/>
                <a:gd name="connsiteX1" fmla="*/ 1739900 w 2049349"/>
                <a:gd name="connsiteY1" fmla="*/ 0 h 1257301"/>
                <a:gd name="connsiteX2" fmla="*/ 2049349 w 2049349"/>
                <a:gd name="connsiteY2" fmla="*/ 635001 h 1257301"/>
                <a:gd name="connsiteX3" fmla="*/ 1739900 w 2049349"/>
                <a:gd name="connsiteY3" fmla="*/ 1257301 h 1257301"/>
                <a:gd name="connsiteX4" fmla="*/ 0 w 2049349"/>
                <a:gd name="connsiteY4" fmla="*/ 1257301 h 1257301"/>
                <a:gd name="connsiteX5" fmla="*/ 0 w 2049349"/>
                <a:gd name="connsiteY5" fmla="*/ 0 h 12573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049349" h="1257301">
                  <a:moveTo>
                    <a:pt x="0" y="0"/>
                  </a:moveTo>
                  <a:lnTo>
                    <a:pt x="1739900" y="0"/>
                  </a:lnTo>
                  <a:cubicBezTo>
                    <a:pt x="2097919" y="736600"/>
                    <a:pt x="1710758" y="-66675"/>
                    <a:pt x="2049349" y="635001"/>
                  </a:cubicBezTo>
                  <a:cubicBezTo>
                    <a:pt x="1687248" y="1352551"/>
                    <a:pt x="2110278" y="514351"/>
                    <a:pt x="1739900" y="1257301"/>
                  </a:cubicBezTo>
                  <a:lnTo>
                    <a:pt x="0" y="1257301"/>
                  </a:lnTo>
                  <a:lnTo>
                    <a:pt x="0" y="0"/>
                  </a:lnTo>
                  <a:close/>
                </a:path>
              </a:pathLst>
            </a:custGeom>
            <a:solidFill>
              <a:schemeClr val="bg1"/>
            </a:solidFill>
            <a:ln w="3175">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Round Same Side Corner Rectangle 1"/>
            <p:cNvSpPr/>
            <p:nvPr/>
          </p:nvSpPr>
          <p:spPr>
            <a:xfrm rot="16200000">
              <a:off x="1038797" y="4271393"/>
              <a:ext cx="862014" cy="1872803"/>
            </a:xfrm>
            <a:custGeom>
              <a:avLst/>
              <a:gdLst>
                <a:gd name="connsiteX0" fmla="*/ 330205 w 1257300"/>
                <a:gd name="connsiteY0" fmla="*/ 0 h 1416050"/>
                <a:gd name="connsiteX1" fmla="*/ 927095 w 1257300"/>
                <a:gd name="connsiteY1" fmla="*/ 0 h 1416050"/>
                <a:gd name="connsiteX2" fmla="*/ 1257300 w 1257300"/>
                <a:gd name="connsiteY2" fmla="*/ 330205 h 1416050"/>
                <a:gd name="connsiteX3" fmla="*/ 1257300 w 1257300"/>
                <a:gd name="connsiteY3" fmla="*/ 1416050 h 1416050"/>
                <a:gd name="connsiteX4" fmla="*/ 1257300 w 1257300"/>
                <a:gd name="connsiteY4" fmla="*/ 1416050 h 1416050"/>
                <a:gd name="connsiteX5" fmla="*/ 0 w 1257300"/>
                <a:gd name="connsiteY5" fmla="*/ 1416050 h 1416050"/>
                <a:gd name="connsiteX6" fmla="*/ 0 w 1257300"/>
                <a:gd name="connsiteY6" fmla="*/ 1416050 h 1416050"/>
                <a:gd name="connsiteX7" fmla="*/ 0 w 1257300"/>
                <a:gd name="connsiteY7" fmla="*/ 330205 h 1416050"/>
                <a:gd name="connsiteX8" fmla="*/ 330205 w 1257300"/>
                <a:gd name="connsiteY8" fmla="*/ 0 h 1416050"/>
                <a:gd name="connsiteX0" fmla="*/ 330205 w 1257300"/>
                <a:gd name="connsiteY0" fmla="*/ 0 h 1416050"/>
                <a:gd name="connsiteX1" fmla="*/ 927095 w 1257300"/>
                <a:gd name="connsiteY1" fmla="*/ 0 h 1416050"/>
                <a:gd name="connsiteX2" fmla="*/ 1257300 w 1257300"/>
                <a:gd name="connsiteY2" fmla="*/ 330205 h 1416050"/>
                <a:gd name="connsiteX3" fmla="*/ 1257300 w 1257300"/>
                <a:gd name="connsiteY3" fmla="*/ 1416050 h 1416050"/>
                <a:gd name="connsiteX4" fmla="*/ 1257300 w 1257300"/>
                <a:gd name="connsiteY4" fmla="*/ 1416050 h 1416050"/>
                <a:gd name="connsiteX5" fmla="*/ 590550 w 1257300"/>
                <a:gd name="connsiteY5" fmla="*/ 1416050 h 1416050"/>
                <a:gd name="connsiteX6" fmla="*/ 0 w 1257300"/>
                <a:gd name="connsiteY6" fmla="*/ 1416050 h 1416050"/>
                <a:gd name="connsiteX7" fmla="*/ 0 w 1257300"/>
                <a:gd name="connsiteY7" fmla="*/ 1416050 h 1416050"/>
                <a:gd name="connsiteX8" fmla="*/ 0 w 1257300"/>
                <a:gd name="connsiteY8" fmla="*/ 330205 h 1416050"/>
                <a:gd name="connsiteX9" fmla="*/ 330205 w 1257300"/>
                <a:gd name="connsiteY9" fmla="*/ 0 h 1416050"/>
                <a:gd name="connsiteX0" fmla="*/ 330205 w 1257300"/>
                <a:gd name="connsiteY0" fmla="*/ 0 h 2038350"/>
                <a:gd name="connsiteX1" fmla="*/ 927095 w 1257300"/>
                <a:gd name="connsiteY1" fmla="*/ 0 h 2038350"/>
                <a:gd name="connsiteX2" fmla="*/ 1257300 w 1257300"/>
                <a:gd name="connsiteY2" fmla="*/ 330205 h 2038350"/>
                <a:gd name="connsiteX3" fmla="*/ 1257300 w 1257300"/>
                <a:gd name="connsiteY3" fmla="*/ 1416050 h 2038350"/>
                <a:gd name="connsiteX4" fmla="*/ 1257300 w 1257300"/>
                <a:gd name="connsiteY4" fmla="*/ 1416050 h 2038350"/>
                <a:gd name="connsiteX5" fmla="*/ 628650 w 1257300"/>
                <a:gd name="connsiteY5" fmla="*/ 2038350 h 2038350"/>
                <a:gd name="connsiteX6" fmla="*/ 0 w 1257300"/>
                <a:gd name="connsiteY6" fmla="*/ 1416050 h 2038350"/>
                <a:gd name="connsiteX7" fmla="*/ 0 w 1257300"/>
                <a:gd name="connsiteY7" fmla="*/ 1416050 h 2038350"/>
                <a:gd name="connsiteX8" fmla="*/ 0 w 1257300"/>
                <a:gd name="connsiteY8" fmla="*/ 330205 h 2038350"/>
                <a:gd name="connsiteX9" fmla="*/ 330205 w 1257300"/>
                <a:gd name="connsiteY9" fmla="*/ 0 h 2038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57300" h="2038350">
                  <a:moveTo>
                    <a:pt x="330205" y="0"/>
                  </a:moveTo>
                  <a:lnTo>
                    <a:pt x="927095" y="0"/>
                  </a:lnTo>
                  <a:cubicBezTo>
                    <a:pt x="1109462" y="0"/>
                    <a:pt x="1257300" y="147838"/>
                    <a:pt x="1257300" y="330205"/>
                  </a:cubicBezTo>
                  <a:lnTo>
                    <a:pt x="1257300" y="1416050"/>
                  </a:lnTo>
                  <a:lnTo>
                    <a:pt x="1257300" y="1416050"/>
                  </a:lnTo>
                  <a:lnTo>
                    <a:pt x="628650" y="2038350"/>
                  </a:lnTo>
                  <a:lnTo>
                    <a:pt x="0" y="1416050"/>
                  </a:lnTo>
                  <a:lnTo>
                    <a:pt x="0" y="1416050"/>
                  </a:lnTo>
                  <a:lnTo>
                    <a:pt x="0" y="330205"/>
                  </a:lnTo>
                  <a:cubicBezTo>
                    <a:pt x="0" y="147838"/>
                    <a:pt x="147838" y="0"/>
                    <a:pt x="330205" y="0"/>
                  </a:cubicBezTo>
                  <a:close/>
                </a:path>
              </a:pathLst>
            </a:custGeom>
            <a:solidFill>
              <a:srgbClr val="008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 name="Isosceles Triangle 12"/>
            <p:cNvSpPr/>
            <p:nvPr/>
          </p:nvSpPr>
          <p:spPr>
            <a:xfrm rot="5400000">
              <a:off x="1869369" y="5102932"/>
              <a:ext cx="434388" cy="210726"/>
            </a:xfrm>
            <a:prstGeom prst="triangle">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6026" name="TextBox 28671"/>
            <p:cNvSpPr txBox="1">
              <a:spLocks noChangeArrowheads="1"/>
            </p:cNvSpPr>
            <p:nvPr/>
          </p:nvSpPr>
          <p:spPr bwMode="auto">
            <a:xfrm>
              <a:off x="609602" y="1676399"/>
              <a:ext cx="1748640" cy="461665"/>
            </a:xfrm>
            <a:prstGeom prst="rect">
              <a:avLst/>
            </a:prstGeom>
            <a:noFill/>
            <a:ln w="9525">
              <a:noFill/>
              <a:miter lim="800000"/>
              <a:headEnd/>
              <a:tailEnd/>
            </a:ln>
          </p:spPr>
          <p:txBody>
            <a:bodyPr wrap="square" anchor="ctr">
              <a:spAutoFit/>
            </a:bodyPr>
            <a:lstStyle/>
            <a:p>
              <a:r>
                <a:rPr lang="en-US" sz="2400" b="1" dirty="0" err="1">
                  <a:solidFill>
                    <a:schemeClr val="bg1"/>
                  </a:solidFill>
                  <a:effectLst>
                    <a:outerShdw blurRad="38100" dist="38100" dir="2700000" algn="tl">
                      <a:srgbClr val="000000">
                        <a:alpha val="43137"/>
                      </a:srgbClr>
                    </a:outerShdw>
                  </a:effectLst>
                </a:rPr>
                <a:t>Nhóm</a:t>
              </a:r>
              <a:r>
                <a:rPr lang="en-US" sz="2400" b="1" dirty="0">
                  <a:solidFill>
                    <a:schemeClr val="bg1"/>
                  </a:solidFill>
                  <a:effectLst>
                    <a:outerShdw blurRad="38100" dist="38100" dir="2700000" algn="tl">
                      <a:srgbClr val="000000">
                        <a:alpha val="43137"/>
                      </a:srgbClr>
                    </a:outerShdw>
                  </a:effectLst>
                </a:rPr>
                <a:t> 1</a:t>
              </a:r>
            </a:p>
          </p:txBody>
        </p:sp>
        <p:sp>
          <p:nvSpPr>
            <p:cNvPr id="86027" name="TextBox 42"/>
            <p:cNvSpPr txBox="1">
              <a:spLocks noChangeArrowheads="1"/>
            </p:cNvSpPr>
            <p:nvPr/>
          </p:nvSpPr>
          <p:spPr bwMode="auto">
            <a:xfrm>
              <a:off x="533402" y="3306762"/>
              <a:ext cx="1748640" cy="461665"/>
            </a:xfrm>
            <a:prstGeom prst="rect">
              <a:avLst/>
            </a:prstGeom>
            <a:noFill/>
            <a:ln w="9525">
              <a:noFill/>
              <a:miter lim="800000"/>
              <a:headEnd/>
              <a:tailEnd/>
            </a:ln>
          </p:spPr>
          <p:txBody>
            <a:bodyPr wrap="square" anchor="ctr">
              <a:spAutoFit/>
            </a:bodyPr>
            <a:lstStyle/>
            <a:p>
              <a:r>
                <a:rPr lang="en-US" sz="2400" b="1" dirty="0" err="1">
                  <a:solidFill>
                    <a:schemeClr val="bg1"/>
                  </a:solidFill>
                  <a:effectLst>
                    <a:outerShdw blurRad="38100" dist="38100" dir="2700000" algn="tl">
                      <a:srgbClr val="000000">
                        <a:alpha val="43137"/>
                      </a:srgbClr>
                    </a:outerShdw>
                  </a:effectLst>
                </a:rPr>
                <a:t>Nhóm</a:t>
              </a:r>
              <a:r>
                <a:rPr lang="en-US" sz="2400" b="1" dirty="0">
                  <a:solidFill>
                    <a:schemeClr val="bg1"/>
                  </a:solidFill>
                  <a:effectLst>
                    <a:outerShdw blurRad="38100" dist="38100" dir="2700000" algn="tl">
                      <a:srgbClr val="000000">
                        <a:alpha val="43137"/>
                      </a:srgbClr>
                    </a:outerShdw>
                  </a:effectLst>
                </a:rPr>
                <a:t> 2</a:t>
              </a:r>
            </a:p>
          </p:txBody>
        </p:sp>
        <p:sp>
          <p:nvSpPr>
            <p:cNvPr id="86028" name="TextBox 44"/>
            <p:cNvSpPr txBox="1">
              <a:spLocks noChangeArrowheads="1"/>
            </p:cNvSpPr>
            <p:nvPr/>
          </p:nvSpPr>
          <p:spPr bwMode="auto">
            <a:xfrm>
              <a:off x="533402" y="4952999"/>
              <a:ext cx="1748640" cy="461665"/>
            </a:xfrm>
            <a:prstGeom prst="rect">
              <a:avLst/>
            </a:prstGeom>
            <a:noFill/>
            <a:ln w="9525">
              <a:noFill/>
              <a:miter lim="800000"/>
              <a:headEnd/>
              <a:tailEnd/>
            </a:ln>
          </p:spPr>
          <p:txBody>
            <a:bodyPr wrap="square" anchor="ctr">
              <a:spAutoFit/>
            </a:bodyPr>
            <a:lstStyle/>
            <a:p>
              <a:r>
                <a:rPr lang="en-US" sz="2400" b="1" dirty="0" err="1">
                  <a:solidFill>
                    <a:schemeClr val="bg1"/>
                  </a:solidFill>
                  <a:effectLst>
                    <a:outerShdw blurRad="38100" dist="38100" dir="2700000" algn="tl">
                      <a:srgbClr val="000000">
                        <a:alpha val="43137"/>
                      </a:srgbClr>
                    </a:outerShdw>
                  </a:effectLst>
                </a:rPr>
                <a:t>Nhóm</a:t>
              </a:r>
              <a:r>
                <a:rPr lang="en-US" sz="2400" b="1" dirty="0">
                  <a:solidFill>
                    <a:schemeClr val="bg1"/>
                  </a:solidFill>
                  <a:effectLst>
                    <a:outerShdw blurRad="38100" dist="38100" dir="2700000" algn="tl">
                      <a:srgbClr val="000000">
                        <a:alpha val="43137"/>
                      </a:srgbClr>
                    </a:outerShdw>
                  </a:effectLst>
                </a:rPr>
                <a:t> 3</a:t>
              </a:r>
            </a:p>
          </p:txBody>
        </p:sp>
        <p:sp>
          <p:nvSpPr>
            <p:cNvPr id="86029" name="Rectangle 46"/>
            <p:cNvSpPr>
              <a:spLocks noChangeArrowheads="1"/>
            </p:cNvSpPr>
            <p:nvPr/>
          </p:nvSpPr>
          <p:spPr bwMode="auto">
            <a:xfrm>
              <a:off x="2590800" y="1781175"/>
              <a:ext cx="3950157" cy="380624"/>
            </a:xfrm>
            <a:prstGeom prst="rect">
              <a:avLst/>
            </a:prstGeom>
            <a:noFill/>
            <a:ln w="9525">
              <a:noFill/>
              <a:miter lim="800000"/>
              <a:headEnd/>
              <a:tailEnd/>
            </a:ln>
          </p:spPr>
          <p:txBody>
            <a:bodyPr wrap="square" anchor="ctr">
              <a:spAutoFit/>
            </a:bodyPr>
            <a:lstStyle/>
            <a:p>
              <a:r>
                <a:rPr lang="en-US" b="1" dirty="0">
                  <a:solidFill>
                    <a:schemeClr val="accent4">
                      <a:lumMod val="75000"/>
                      <a:lumOff val="25000"/>
                    </a:schemeClr>
                  </a:solidFill>
                  <a:effectLst>
                    <a:outerShdw blurRad="38100" dist="38100" dir="2700000" algn="tl">
                      <a:srgbClr val="000000">
                        <a:alpha val="43137"/>
                      </a:srgbClr>
                    </a:outerShdw>
                  </a:effectLst>
                </a:rPr>
                <a:t>CƠ SỞ HẠ TẦNG </a:t>
              </a:r>
              <a:endParaRPr lang="en-US" b="1" dirty="0">
                <a:solidFill>
                  <a:srgbClr val="FF0000"/>
                </a:solidFill>
              </a:endParaRPr>
            </a:p>
          </p:txBody>
        </p:sp>
        <p:sp>
          <p:nvSpPr>
            <p:cNvPr id="86030" name="Rectangle 47"/>
            <p:cNvSpPr>
              <a:spLocks noChangeArrowheads="1"/>
            </p:cNvSpPr>
            <p:nvPr/>
          </p:nvSpPr>
          <p:spPr bwMode="auto">
            <a:xfrm>
              <a:off x="2619377" y="3406775"/>
              <a:ext cx="5201564" cy="380624"/>
            </a:xfrm>
            <a:prstGeom prst="rect">
              <a:avLst/>
            </a:prstGeom>
            <a:noFill/>
            <a:ln w="9525">
              <a:noFill/>
              <a:miter lim="800000"/>
              <a:headEnd/>
              <a:tailEnd/>
            </a:ln>
          </p:spPr>
          <p:txBody>
            <a:bodyPr wrap="square" anchor="ctr">
              <a:spAutoFit/>
            </a:bodyPr>
            <a:lstStyle/>
            <a:p>
              <a:r>
                <a:rPr lang="en-US" b="1" dirty="0">
                  <a:solidFill>
                    <a:schemeClr val="accent4">
                      <a:lumMod val="75000"/>
                      <a:lumOff val="25000"/>
                    </a:schemeClr>
                  </a:solidFill>
                  <a:effectLst>
                    <a:outerShdw blurRad="38100" dist="38100" dir="2700000" algn="tl">
                      <a:srgbClr val="000000">
                        <a:alpha val="43137"/>
                      </a:srgbClr>
                    </a:outerShdw>
                  </a:effectLst>
                </a:rPr>
                <a:t>KẾT QUẢ ỨNG DỤNG CNTT </a:t>
              </a:r>
              <a:r>
                <a:rPr lang="en-US" b="1" dirty="0" smtClean="0">
                  <a:solidFill>
                    <a:srgbClr val="FF0000"/>
                  </a:solidFill>
                </a:rPr>
                <a:t> </a:t>
              </a:r>
              <a:endParaRPr lang="en-US" b="1" dirty="0">
                <a:solidFill>
                  <a:srgbClr val="FF0000"/>
                </a:solidFill>
              </a:endParaRPr>
            </a:p>
          </p:txBody>
        </p:sp>
        <p:sp>
          <p:nvSpPr>
            <p:cNvPr id="86031" name="Rectangle 48"/>
            <p:cNvSpPr>
              <a:spLocks noChangeArrowheads="1"/>
            </p:cNvSpPr>
            <p:nvPr/>
          </p:nvSpPr>
          <p:spPr bwMode="auto">
            <a:xfrm>
              <a:off x="2486026" y="5003800"/>
              <a:ext cx="6124573" cy="369332"/>
            </a:xfrm>
            <a:prstGeom prst="rect">
              <a:avLst/>
            </a:prstGeom>
            <a:noFill/>
            <a:ln w="9525">
              <a:noFill/>
              <a:miter lim="800000"/>
              <a:headEnd/>
              <a:tailEnd/>
            </a:ln>
          </p:spPr>
          <p:txBody>
            <a:bodyPr wrap="square" anchor="ctr">
              <a:spAutoFit/>
            </a:bodyPr>
            <a:lstStyle/>
            <a:p>
              <a:r>
                <a:rPr lang="en-US" b="1" dirty="0">
                  <a:solidFill>
                    <a:schemeClr val="accent4">
                      <a:lumMod val="75000"/>
                      <a:lumOff val="25000"/>
                    </a:schemeClr>
                  </a:solidFill>
                  <a:effectLst>
                    <a:outerShdw blurRad="38100" dist="38100" dir="2700000" algn="tl">
                      <a:srgbClr val="000000">
                        <a:alpha val="43137"/>
                      </a:srgbClr>
                    </a:outerShdw>
                  </a:effectLst>
                </a:rPr>
                <a:t>NGUỒN LỰC VÀ CÁC ĐIỀU KIỆN ĐẢM </a:t>
              </a:r>
              <a:r>
                <a:rPr lang="en-US" b="1" dirty="0" smtClean="0">
                  <a:solidFill>
                    <a:schemeClr val="accent4">
                      <a:lumMod val="75000"/>
                      <a:lumOff val="25000"/>
                    </a:schemeClr>
                  </a:solidFill>
                  <a:effectLst>
                    <a:outerShdw blurRad="38100" dist="38100" dir="2700000" algn="tl">
                      <a:srgbClr val="000000">
                        <a:alpha val="43137"/>
                      </a:srgbClr>
                    </a:outerShdw>
                  </a:effectLst>
                </a:rPr>
                <a:t>BẢO </a:t>
              </a:r>
              <a:endParaRPr lang="en-US" b="1" dirty="0">
                <a:solidFill>
                  <a:srgbClr val="FF0000"/>
                </a:solidFill>
              </a:endParaRPr>
            </a:p>
          </p:txBody>
        </p:sp>
      </p:grpSp>
      <p:sp>
        <p:nvSpPr>
          <p:cNvPr id="23" name="Rectangle 22"/>
          <p:cNvSpPr/>
          <p:nvPr/>
        </p:nvSpPr>
        <p:spPr>
          <a:xfrm>
            <a:off x="225184" y="76200"/>
            <a:ext cx="8143932" cy="461665"/>
          </a:xfrm>
          <a:prstGeom prst="rect">
            <a:avLst/>
          </a:prstGeom>
          <a:noFill/>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fontAlgn="auto">
              <a:spcBef>
                <a:spcPts val="0"/>
              </a:spcBef>
              <a:spcAft>
                <a:spcPts val="0"/>
              </a:spcAft>
              <a:defRPr/>
            </a:pPr>
            <a:r>
              <a:rPr lang="en-US" sz="2400" b="1" dirty="0" err="1">
                <a:ln w="11430"/>
                <a:solidFill>
                  <a:schemeClr val="bg1"/>
                </a:solidFill>
                <a:effectLst>
                  <a:outerShdw blurRad="50800" dist="39000" dir="5460000" algn="tl">
                    <a:srgbClr val="000000">
                      <a:alpha val="38000"/>
                    </a:srgbClr>
                  </a:outerShdw>
                </a:effectLst>
                <a:latin typeface="+mn-lt"/>
                <a:cs typeface="+mn-cs"/>
              </a:rPr>
              <a:t>Bộ</a:t>
            </a:r>
            <a:r>
              <a:rPr lang="en-US" sz="2400" b="1" dirty="0">
                <a:ln w="11430"/>
                <a:solidFill>
                  <a:schemeClr val="bg1"/>
                </a:solidFill>
                <a:effectLst>
                  <a:outerShdw blurRad="50800" dist="39000" dir="5460000" algn="tl">
                    <a:srgbClr val="000000">
                      <a:alpha val="38000"/>
                    </a:srgbClr>
                  </a:outerShdw>
                </a:effectLst>
                <a:latin typeface="+mn-lt"/>
                <a:cs typeface="+mn-cs"/>
              </a:rPr>
              <a:t> </a:t>
            </a:r>
            <a:r>
              <a:rPr lang="en-US" sz="2400" b="1" dirty="0" err="1">
                <a:ln w="11430"/>
                <a:solidFill>
                  <a:schemeClr val="bg1"/>
                </a:solidFill>
                <a:effectLst>
                  <a:outerShdw blurRad="50800" dist="39000" dir="5460000" algn="tl">
                    <a:srgbClr val="000000">
                      <a:alpha val="38000"/>
                    </a:srgbClr>
                  </a:outerShdw>
                </a:effectLst>
                <a:latin typeface="+mn-lt"/>
                <a:cs typeface="+mn-cs"/>
              </a:rPr>
              <a:t>tiêu</a:t>
            </a:r>
            <a:r>
              <a:rPr lang="en-US" sz="2400" b="1" dirty="0">
                <a:ln w="11430"/>
                <a:solidFill>
                  <a:schemeClr val="bg1"/>
                </a:solidFill>
                <a:effectLst>
                  <a:outerShdw blurRad="50800" dist="39000" dir="5460000" algn="tl">
                    <a:srgbClr val="000000">
                      <a:alpha val="38000"/>
                    </a:srgbClr>
                  </a:outerShdw>
                </a:effectLst>
                <a:latin typeface="+mn-lt"/>
                <a:cs typeface="+mn-cs"/>
              </a:rPr>
              <a:t> </a:t>
            </a:r>
            <a:r>
              <a:rPr lang="en-US" sz="2400" b="1" dirty="0" err="1">
                <a:ln w="11430"/>
                <a:solidFill>
                  <a:schemeClr val="bg1"/>
                </a:solidFill>
                <a:effectLst>
                  <a:outerShdw blurRad="50800" dist="39000" dir="5460000" algn="tl">
                    <a:srgbClr val="000000">
                      <a:alpha val="38000"/>
                    </a:srgbClr>
                  </a:outerShdw>
                </a:effectLst>
                <a:latin typeface="+mn-lt"/>
                <a:cs typeface="+mn-cs"/>
              </a:rPr>
              <a:t>chí</a:t>
            </a:r>
            <a:r>
              <a:rPr lang="en-US" sz="2400" b="1" dirty="0">
                <a:ln w="11430"/>
                <a:solidFill>
                  <a:schemeClr val="bg1"/>
                </a:solidFill>
                <a:effectLst>
                  <a:outerShdw blurRad="50800" dist="39000" dir="5460000" algn="tl">
                    <a:srgbClr val="000000">
                      <a:alpha val="38000"/>
                    </a:srgbClr>
                  </a:outerShdw>
                </a:effectLst>
                <a:latin typeface="+mn-lt"/>
                <a:cs typeface="+mn-cs"/>
              </a:rPr>
              <a:t> </a:t>
            </a:r>
            <a:r>
              <a:rPr lang="en-US" sz="2400" b="1" dirty="0" err="1">
                <a:ln w="11430"/>
                <a:solidFill>
                  <a:schemeClr val="bg1"/>
                </a:solidFill>
                <a:effectLst>
                  <a:outerShdw blurRad="50800" dist="39000" dir="5460000" algn="tl">
                    <a:srgbClr val="000000">
                      <a:alpha val="38000"/>
                    </a:srgbClr>
                  </a:outerShdw>
                </a:effectLst>
                <a:latin typeface="+mn-lt"/>
                <a:cs typeface="+mn-cs"/>
              </a:rPr>
              <a:t>đánh</a:t>
            </a:r>
            <a:r>
              <a:rPr lang="en-US" sz="2400" b="1" dirty="0">
                <a:ln w="11430"/>
                <a:solidFill>
                  <a:schemeClr val="bg1"/>
                </a:solidFill>
                <a:effectLst>
                  <a:outerShdw blurRad="50800" dist="39000" dir="5460000" algn="tl">
                    <a:srgbClr val="000000">
                      <a:alpha val="38000"/>
                    </a:srgbClr>
                  </a:outerShdw>
                </a:effectLst>
                <a:latin typeface="+mn-lt"/>
                <a:cs typeface="+mn-cs"/>
              </a:rPr>
              <a:t> </a:t>
            </a:r>
            <a:r>
              <a:rPr lang="en-US" sz="2400" b="1" dirty="0" err="1">
                <a:ln w="11430"/>
                <a:solidFill>
                  <a:schemeClr val="bg1"/>
                </a:solidFill>
                <a:effectLst>
                  <a:outerShdw blurRad="50800" dist="39000" dir="5460000" algn="tl">
                    <a:srgbClr val="000000">
                      <a:alpha val="38000"/>
                    </a:srgbClr>
                  </a:outerShdw>
                </a:effectLst>
                <a:latin typeface="+mn-lt"/>
                <a:cs typeface="+mn-cs"/>
              </a:rPr>
              <a:t>giá</a:t>
            </a:r>
            <a:r>
              <a:rPr lang="en-US" sz="2400" b="1" dirty="0">
                <a:ln w="11430"/>
                <a:solidFill>
                  <a:schemeClr val="bg1"/>
                </a:solidFill>
                <a:effectLst>
                  <a:outerShdw blurRad="50800" dist="39000" dir="5460000" algn="tl">
                    <a:srgbClr val="000000">
                      <a:alpha val="38000"/>
                    </a:srgbClr>
                  </a:outerShdw>
                </a:effectLst>
                <a:latin typeface="+mn-lt"/>
                <a:cs typeface="+mn-cs"/>
              </a:rPr>
              <a:t> </a:t>
            </a:r>
          </a:p>
        </p:txBody>
      </p:sp>
    </p:spTree>
  </p:cSld>
  <p:clrMapOvr>
    <a:masterClrMapping/>
  </p:clrMapOvr>
  <p:transition spd="slow">
    <p:dissolve/>
  </p:transition>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6"/>
          <p:cNvSpPr>
            <a:spLocks noChangeArrowheads="1"/>
          </p:cNvSpPr>
          <p:nvPr/>
        </p:nvSpPr>
        <p:spPr bwMode="gray">
          <a:xfrm>
            <a:off x="309523" y="2852968"/>
            <a:ext cx="1671677" cy="2862032"/>
          </a:xfrm>
          <a:prstGeom prst="rect">
            <a:avLst/>
          </a:prstGeom>
          <a:gradFill flip="none" rotWithShape="1">
            <a:gsLst>
              <a:gs pos="0">
                <a:srgbClr val="DDDDDD"/>
              </a:gs>
              <a:gs pos="42000">
                <a:srgbClr val="FFFFFF"/>
              </a:gs>
              <a:gs pos="100000">
                <a:srgbClr val="FFFFFF"/>
              </a:gs>
            </a:gsLst>
            <a:lin ang="5400000" scaled="1"/>
            <a:tileRect/>
          </a:gradFill>
          <a:ln>
            <a:solidFill>
              <a:srgbClr val="969696"/>
            </a:solidFill>
          </a:ln>
          <a:effectLst>
            <a:reflection blurRad="6350" stA="50000" endA="300" endPos="38500" dist="50800" dir="5400000" sy="-100000" algn="bl" rotWithShape="0"/>
          </a:effectLst>
          <a:scene3d>
            <a:camera prst="orthographicFront">
              <a:rot lat="0" lon="0" rev="0"/>
            </a:camera>
            <a:lightRig rig="contrasting" dir="tl">
              <a:rot lat="0" lon="0" rev="17400000"/>
            </a:lightRig>
          </a:scene3d>
          <a:sp3d>
            <a:bevelT w="88900" h="88900"/>
          </a:sp3d>
        </p:spPr>
        <p:txBody>
          <a:bodyPr anchor="ctr"/>
          <a:lstStyle/>
          <a:p>
            <a:pPr algn="ctr" fontAlgn="auto">
              <a:spcBef>
                <a:spcPts val="0"/>
              </a:spcBef>
              <a:spcAft>
                <a:spcPts val="0"/>
              </a:spcAft>
              <a:defRPr/>
            </a:pPr>
            <a:r>
              <a:rPr lang="en-US" dirty="0">
                <a:solidFill>
                  <a:schemeClr val="accent4">
                    <a:lumMod val="75000"/>
                    <a:lumOff val="25000"/>
                  </a:schemeClr>
                </a:solidFill>
                <a:latin typeface="Arial" charset="0"/>
                <a:cs typeface="Arial" charset="0"/>
              </a:rPr>
              <a:t>100% </a:t>
            </a:r>
            <a:r>
              <a:rPr lang="en-US" dirty="0" err="1">
                <a:solidFill>
                  <a:schemeClr val="accent4">
                    <a:lumMod val="75000"/>
                    <a:lumOff val="25000"/>
                  </a:schemeClr>
                </a:solidFill>
                <a:latin typeface="Arial" charset="0"/>
                <a:cs typeface="Arial" charset="0"/>
              </a:rPr>
              <a:t>Các</a:t>
            </a:r>
            <a:r>
              <a:rPr lang="en-US" dirty="0">
                <a:solidFill>
                  <a:schemeClr val="accent4">
                    <a:lumMod val="75000"/>
                    <a:lumOff val="25000"/>
                  </a:schemeClr>
                </a:solidFill>
                <a:latin typeface="Arial" charset="0"/>
                <a:cs typeface="Arial" charset="0"/>
              </a:rPr>
              <a:t> </a:t>
            </a:r>
            <a:r>
              <a:rPr lang="en-US" dirty="0" err="1">
                <a:solidFill>
                  <a:schemeClr val="accent4">
                    <a:lumMod val="75000"/>
                    <a:lumOff val="25000"/>
                  </a:schemeClr>
                </a:solidFill>
                <a:latin typeface="Arial" charset="0"/>
                <a:cs typeface="Arial" charset="0"/>
              </a:rPr>
              <a:t>phòng</a:t>
            </a:r>
            <a:r>
              <a:rPr lang="en-US" dirty="0">
                <a:solidFill>
                  <a:schemeClr val="accent4">
                    <a:lumMod val="75000"/>
                    <a:lumOff val="25000"/>
                  </a:schemeClr>
                </a:solidFill>
                <a:latin typeface="Arial" charset="0"/>
                <a:cs typeface="Arial" charset="0"/>
              </a:rPr>
              <a:t> </a:t>
            </a:r>
            <a:r>
              <a:rPr lang="en-US" dirty="0" err="1">
                <a:solidFill>
                  <a:schemeClr val="accent4">
                    <a:lumMod val="75000"/>
                    <a:lumOff val="25000"/>
                  </a:schemeClr>
                </a:solidFill>
                <a:latin typeface="Arial" charset="0"/>
                <a:cs typeface="Arial" charset="0"/>
              </a:rPr>
              <a:t>học</a:t>
            </a:r>
            <a:r>
              <a:rPr lang="en-US" dirty="0">
                <a:solidFill>
                  <a:schemeClr val="accent4">
                    <a:lumMod val="75000"/>
                    <a:lumOff val="25000"/>
                  </a:schemeClr>
                </a:solidFill>
                <a:latin typeface="Arial" charset="0"/>
                <a:cs typeface="Arial" charset="0"/>
              </a:rPr>
              <a:t>; </a:t>
            </a:r>
            <a:r>
              <a:rPr lang="en-US" dirty="0" err="1">
                <a:solidFill>
                  <a:schemeClr val="accent4">
                    <a:lumMod val="75000"/>
                    <a:lumOff val="25000"/>
                  </a:schemeClr>
                </a:solidFill>
                <a:latin typeface="Arial" charset="0"/>
                <a:cs typeface="Arial" charset="0"/>
              </a:rPr>
              <a:t>Phòng</a:t>
            </a:r>
            <a:r>
              <a:rPr lang="en-US" dirty="0">
                <a:solidFill>
                  <a:schemeClr val="accent4">
                    <a:lumMod val="75000"/>
                    <a:lumOff val="25000"/>
                  </a:schemeClr>
                </a:solidFill>
                <a:latin typeface="Arial" charset="0"/>
                <a:cs typeface="Arial" charset="0"/>
              </a:rPr>
              <a:t> </a:t>
            </a:r>
            <a:r>
              <a:rPr lang="en-US" dirty="0" err="1">
                <a:solidFill>
                  <a:schemeClr val="accent4">
                    <a:lumMod val="75000"/>
                    <a:lumOff val="25000"/>
                  </a:schemeClr>
                </a:solidFill>
                <a:latin typeface="Arial" charset="0"/>
                <a:cs typeface="Arial" charset="0"/>
              </a:rPr>
              <a:t>chức</a:t>
            </a:r>
            <a:r>
              <a:rPr lang="en-US" dirty="0">
                <a:solidFill>
                  <a:schemeClr val="accent4">
                    <a:lumMod val="75000"/>
                    <a:lumOff val="25000"/>
                  </a:schemeClr>
                </a:solidFill>
                <a:latin typeface="Arial" charset="0"/>
                <a:cs typeface="Arial" charset="0"/>
              </a:rPr>
              <a:t> </a:t>
            </a:r>
            <a:r>
              <a:rPr lang="en-US" dirty="0" err="1">
                <a:solidFill>
                  <a:schemeClr val="accent4">
                    <a:lumMod val="75000"/>
                    <a:lumOff val="25000"/>
                  </a:schemeClr>
                </a:solidFill>
                <a:latin typeface="Arial" charset="0"/>
                <a:cs typeface="Arial" charset="0"/>
              </a:rPr>
              <a:t>năng</a:t>
            </a:r>
            <a:r>
              <a:rPr lang="en-US" dirty="0">
                <a:solidFill>
                  <a:schemeClr val="accent4">
                    <a:lumMod val="75000"/>
                    <a:lumOff val="25000"/>
                  </a:schemeClr>
                </a:solidFill>
                <a:latin typeface="Arial" charset="0"/>
                <a:cs typeface="Arial" charset="0"/>
              </a:rPr>
              <a:t>; </a:t>
            </a:r>
            <a:r>
              <a:rPr lang="en-US" dirty="0" err="1">
                <a:solidFill>
                  <a:schemeClr val="accent4">
                    <a:lumMod val="75000"/>
                    <a:lumOff val="25000"/>
                  </a:schemeClr>
                </a:solidFill>
                <a:latin typeface="Arial" charset="0"/>
                <a:cs typeface="Arial" charset="0"/>
              </a:rPr>
              <a:t>khối</a:t>
            </a:r>
            <a:r>
              <a:rPr lang="en-US" dirty="0">
                <a:solidFill>
                  <a:schemeClr val="accent4">
                    <a:lumMod val="75000"/>
                    <a:lumOff val="25000"/>
                  </a:schemeClr>
                </a:solidFill>
                <a:latin typeface="Arial" charset="0"/>
                <a:cs typeface="Arial" charset="0"/>
              </a:rPr>
              <a:t> </a:t>
            </a:r>
            <a:r>
              <a:rPr lang="en-US" dirty="0" err="1">
                <a:solidFill>
                  <a:schemeClr val="accent4">
                    <a:lumMod val="75000"/>
                    <a:lumOff val="25000"/>
                  </a:schemeClr>
                </a:solidFill>
                <a:latin typeface="Arial" charset="0"/>
                <a:cs typeface="Arial" charset="0"/>
              </a:rPr>
              <a:t>văn</a:t>
            </a:r>
            <a:r>
              <a:rPr lang="en-US" dirty="0">
                <a:solidFill>
                  <a:schemeClr val="accent4">
                    <a:lumMod val="75000"/>
                    <a:lumOff val="25000"/>
                  </a:schemeClr>
                </a:solidFill>
                <a:latin typeface="Arial" charset="0"/>
                <a:cs typeface="Arial" charset="0"/>
              </a:rPr>
              <a:t> </a:t>
            </a:r>
            <a:r>
              <a:rPr lang="en-US" dirty="0" err="1">
                <a:solidFill>
                  <a:schemeClr val="accent4">
                    <a:lumMod val="75000"/>
                    <a:lumOff val="25000"/>
                  </a:schemeClr>
                </a:solidFill>
                <a:latin typeface="Arial" charset="0"/>
                <a:cs typeface="Arial" charset="0"/>
              </a:rPr>
              <a:t>phòng</a:t>
            </a:r>
            <a:r>
              <a:rPr lang="en-US" dirty="0">
                <a:solidFill>
                  <a:schemeClr val="accent4">
                    <a:lumMod val="75000"/>
                    <a:lumOff val="25000"/>
                  </a:schemeClr>
                </a:solidFill>
                <a:latin typeface="Arial" charset="0"/>
                <a:cs typeface="Arial" charset="0"/>
              </a:rPr>
              <a:t> </a:t>
            </a:r>
            <a:r>
              <a:rPr lang="en-US" dirty="0" err="1">
                <a:solidFill>
                  <a:schemeClr val="accent4">
                    <a:lumMod val="75000"/>
                    <a:lumOff val="25000"/>
                  </a:schemeClr>
                </a:solidFill>
                <a:latin typeface="Arial" charset="0"/>
                <a:cs typeface="Arial" charset="0"/>
              </a:rPr>
              <a:t>được</a:t>
            </a:r>
            <a:r>
              <a:rPr lang="en-US" dirty="0">
                <a:solidFill>
                  <a:schemeClr val="accent4">
                    <a:lumMod val="75000"/>
                    <a:lumOff val="25000"/>
                  </a:schemeClr>
                </a:solidFill>
                <a:latin typeface="Arial" charset="0"/>
                <a:cs typeface="Arial" charset="0"/>
              </a:rPr>
              <a:t> </a:t>
            </a:r>
            <a:r>
              <a:rPr lang="en-US" dirty="0" err="1">
                <a:solidFill>
                  <a:schemeClr val="accent4">
                    <a:lumMod val="75000"/>
                    <a:lumOff val="25000"/>
                  </a:schemeClr>
                </a:solidFill>
                <a:latin typeface="Arial" charset="0"/>
                <a:cs typeface="Arial" charset="0"/>
              </a:rPr>
              <a:t>lắp</a:t>
            </a:r>
            <a:r>
              <a:rPr lang="en-US" dirty="0">
                <a:solidFill>
                  <a:schemeClr val="accent4">
                    <a:lumMod val="75000"/>
                    <a:lumOff val="25000"/>
                  </a:schemeClr>
                </a:solidFill>
                <a:latin typeface="Arial" charset="0"/>
                <a:cs typeface="Arial" charset="0"/>
              </a:rPr>
              <a:t> </a:t>
            </a:r>
            <a:r>
              <a:rPr lang="en-US" dirty="0" err="1">
                <a:solidFill>
                  <a:schemeClr val="accent4">
                    <a:lumMod val="75000"/>
                    <a:lumOff val="25000"/>
                  </a:schemeClr>
                </a:solidFill>
                <a:latin typeface="Arial" charset="0"/>
                <a:cs typeface="Arial" charset="0"/>
              </a:rPr>
              <a:t>trang</a:t>
            </a:r>
            <a:r>
              <a:rPr lang="en-US" dirty="0">
                <a:solidFill>
                  <a:schemeClr val="accent4">
                    <a:lumMod val="75000"/>
                    <a:lumOff val="25000"/>
                  </a:schemeClr>
                </a:solidFill>
                <a:latin typeface="Arial" charset="0"/>
                <a:cs typeface="Arial" charset="0"/>
              </a:rPr>
              <a:t> </a:t>
            </a:r>
            <a:r>
              <a:rPr lang="en-US" dirty="0" err="1">
                <a:solidFill>
                  <a:schemeClr val="accent4">
                    <a:lumMod val="75000"/>
                    <a:lumOff val="25000"/>
                  </a:schemeClr>
                </a:solidFill>
                <a:latin typeface="Arial" charset="0"/>
                <a:cs typeface="Arial" charset="0"/>
              </a:rPr>
              <a:t>thiết</a:t>
            </a:r>
            <a:r>
              <a:rPr lang="en-US" dirty="0">
                <a:solidFill>
                  <a:schemeClr val="accent4">
                    <a:lumMod val="75000"/>
                    <a:lumOff val="25000"/>
                  </a:schemeClr>
                </a:solidFill>
                <a:latin typeface="Arial" charset="0"/>
                <a:cs typeface="Arial" charset="0"/>
              </a:rPr>
              <a:t> </a:t>
            </a:r>
            <a:r>
              <a:rPr lang="en-US" dirty="0" err="1">
                <a:solidFill>
                  <a:schemeClr val="accent4">
                    <a:lumMod val="75000"/>
                    <a:lumOff val="25000"/>
                  </a:schemeClr>
                </a:solidFill>
                <a:latin typeface="Arial" charset="0"/>
                <a:cs typeface="Arial" charset="0"/>
              </a:rPr>
              <a:t>bị</a:t>
            </a:r>
            <a:r>
              <a:rPr lang="en-US" dirty="0">
                <a:solidFill>
                  <a:schemeClr val="accent4">
                    <a:lumMod val="75000"/>
                    <a:lumOff val="25000"/>
                  </a:schemeClr>
                </a:solidFill>
                <a:latin typeface="Arial" charset="0"/>
                <a:cs typeface="Arial" charset="0"/>
              </a:rPr>
              <a:t> CNTT.</a:t>
            </a:r>
          </a:p>
          <a:p>
            <a:pPr algn="ctr" fontAlgn="auto">
              <a:spcBef>
                <a:spcPts val="0"/>
              </a:spcBef>
              <a:spcAft>
                <a:spcPts val="0"/>
              </a:spcAft>
              <a:defRPr/>
            </a:pPr>
            <a:r>
              <a:rPr lang="en-US" kern="0" dirty="0">
                <a:solidFill>
                  <a:schemeClr val="accent4">
                    <a:lumMod val="75000"/>
                    <a:lumOff val="25000"/>
                  </a:schemeClr>
                </a:solidFill>
                <a:cs typeface="+mn-cs"/>
              </a:rPr>
              <a:t>………</a:t>
            </a:r>
          </a:p>
        </p:txBody>
      </p:sp>
      <p:sp>
        <p:nvSpPr>
          <p:cNvPr id="6" name="Round Same Side Corner Rectangle 5"/>
          <p:cNvSpPr/>
          <p:nvPr/>
        </p:nvSpPr>
        <p:spPr bwMode="gray">
          <a:xfrm>
            <a:off x="304799" y="1724024"/>
            <a:ext cx="1671883" cy="1323976"/>
          </a:xfrm>
          <a:prstGeom prst="round2SameRect">
            <a:avLst>
              <a:gd name="adj1" fmla="val 50000"/>
              <a:gd name="adj2" fmla="val 0"/>
            </a:avLst>
          </a:prstGeom>
          <a:gradFill rotWithShape="1">
            <a:gsLst>
              <a:gs pos="20000">
                <a:srgbClr val="84AA33"/>
              </a:gs>
              <a:gs pos="50000">
                <a:srgbClr val="84AA33">
                  <a:lumMod val="75000"/>
                </a:srgbClr>
              </a:gs>
              <a:gs pos="51000">
                <a:srgbClr val="84AA33"/>
              </a:gs>
              <a:gs pos="85000">
                <a:srgbClr val="84AA33">
                  <a:lumMod val="60000"/>
                  <a:lumOff val="40000"/>
                </a:srgbClr>
              </a:gs>
            </a:gsLst>
            <a:lin ang="16200000" scaled="0"/>
          </a:gradFill>
          <a:ln>
            <a:noFill/>
          </a:ln>
          <a:effectLst>
            <a:outerShdw blurRad="50800" dist="38100" dir="5400000" algn="tl" rotWithShape="0">
              <a:prstClr val="black">
                <a:alpha val="40000"/>
              </a:prstClr>
            </a:outerShdw>
          </a:effectLst>
          <a:scene3d>
            <a:camera prst="orthographicFront">
              <a:rot lat="0" lon="0" rev="0"/>
            </a:camera>
            <a:lightRig rig="contrasting" dir="t">
              <a:rot lat="0" lon="0" rev="1500000"/>
            </a:lightRig>
          </a:scene3d>
          <a:sp3d prstMaterial="metal">
            <a:bevelT w="88900" h="88900"/>
          </a:sp3d>
        </p:spPr>
        <p:txBody>
          <a:bodyPr tIns="0" anchor="ctr"/>
          <a:lstStyle/>
          <a:p>
            <a:pPr algn="ctr" fontAlgn="auto">
              <a:spcBef>
                <a:spcPts val="0"/>
              </a:spcBef>
              <a:spcAft>
                <a:spcPts val="0"/>
              </a:spcAft>
              <a:defRPr/>
            </a:pPr>
            <a:r>
              <a:rPr lang="en-US" sz="1400" b="1" dirty="0" err="1">
                <a:solidFill>
                  <a:schemeClr val="tx1">
                    <a:lumMod val="50000"/>
                  </a:schemeClr>
                </a:solidFill>
                <a:latin typeface="Arial" charset="0"/>
                <a:cs typeface="Arial" charset="0"/>
              </a:rPr>
              <a:t>Trang</a:t>
            </a:r>
            <a:r>
              <a:rPr lang="en-US" sz="1400" b="1" dirty="0">
                <a:solidFill>
                  <a:schemeClr val="tx1">
                    <a:lumMod val="50000"/>
                  </a:schemeClr>
                </a:solidFill>
                <a:latin typeface="Arial" charset="0"/>
                <a:cs typeface="Arial" charset="0"/>
              </a:rPr>
              <a:t> </a:t>
            </a:r>
            <a:r>
              <a:rPr lang="en-US" sz="1400" b="1" dirty="0" err="1">
                <a:solidFill>
                  <a:schemeClr val="tx1">
                    <a:lumMod val="50000"/>
                  </a:schemeClr>
                </a:solidFill>
                <a:latin typeface="Arial" charset="0"/>
                <a:cs typeface="Arial" charset="0"/>
              </a:rPr>
              <a:t>thiết</a:t>
            </a:r>
            <a:r>
              <a:rPr lang="en-US" sz="1400" b="1" dirty="0">
                <a:solidFill>
                  <a:schemeClr val="tx1">
                    <a:lumMod val="50000"/>
                  </a:schemeClr>
                </a:solidFill>
                <a:latin typeface="Arial" charset="0"/>
                <a:cs typeface="Arial" charset="0"/>
              </a:rPr>
              <a:t> </a:t>
            </a:r>
            <a:r>
              <a:rPr lang="en-US" sz="1400" b="1" dirty="0" err="1">
                <a:solidFill>
                  <a:schemeClr val="tx1">
                    <a:lumMod val="50000"/>
                  </a:schemeClr>
                </a:solidFill>
                <a:latin typeface="Arial" charset="0"/>
                <a:cs typeface="Arial" charset="0"/>
              </a:rPr>
              <a:t>bị</a:t>
            </a:r>
            <a:r>
              <a:rPr lang="en-US" sz="1400" b="1" dirty="0">
                <a:solidFill>
                  <a:schemeClr val="tx1">
                    <a:lumMod val="50000"/>
                  </a:schemeClr>
                </a:solidFill>
                <a:latin typeface="Arial" charset="0"/>
                <a:cs typeface="Arial" charset="0"/>
              </a:rPr>
              <a:t> CNTT</a:t>
            </a:r>
            <a:endParaRPr lang="en-US" sz="1400" kern="0" dirty="0">
              <a:solidFill>
                <a:schemeClr val="tx1">
                  <a:lumMod val="50000"/>
                </a:schemeClr>
              </a:solidFill>
              <a:cs typeface="Arial" charset="0"/>
            </a:endParaRPr>
          </a:p>
        </p:txBody>
      </p:sp>
      <p:sp>
        <p:nvSpPr>
          <p:cNvPr id="7" name="Rounded Rectangle 6"/>
          <p:cNvSpPr/>
          <p:nvPr/>
        </p:nvSpPr>
        <p:spPr bwMode="gray">
          <a:xfrm>
            <a:off x="2667000" y="351146"/>
            <a:ext cx="3837296" cy="438150"/>
          </a:xfrm>
          <a:prstGeom prst="roundRect">
            <a:avLst>
              <a:gd name="adj" fmla="val 50000"/>
            </a:avLst>
          </a:prstGeom>
          <a:gradFill rotWithShape="1">
            <a:gsLst>
              <a:gs pos="20000">
                <a:srgbClr val="964305"/>
              </a:gs>
              <a:gs pos="55000">
                <a:srgbClr val="964305">
                  <a:lumMod val="75000"/>
                </a:srgbClr>
              </a:gs>
              <a:gs pos="57000">
                <a:srgbClr val="964305"/>
              </a:gs>
              <a:gs pos="85000">
                <a:srgbClr val="964305">
                  <a:lumMod val="60000"/>
                  <a:lumOff val="40000"/>
                </a:srgbClr>
              </a:gs>
            </a:gsLst>
            <a:lin ang="16200000" scaled="0"/>
          </a:gradFill>
          <a:ln>
            <a:noFill/>
          </a:ln>
          <a:effectLst>
            <a:outerShdw blurRad="44450" dist="27940" dir="5400000" algn="ctr">
              <a:srgbClr val="000000">
                <a:alpha val="32000"/>
              </a:srgbClr>
            </a:outerShdw>
          </a:effectLst>
          <a:scene3d>
            <a:camera prst="orthographicFront">
              <a:rot lat="0" lon="0" rev="0"/>
            </a:camera>
            <a:lightRig rig="threePt" dir="t">
              <a:rot lat="0" lon="0" rev="19200000"/>
            </a:lightRig>
          </a:scene3d>
          <a:sp3d prstMaterial="plastic">
            <a:bevelT w="165100" h="88900"/>
          </a:sp3d>
        </p:spPr>
        <p:txBody>
          <a:bodyPr tIns="0" anchor="ctr"/>
          <a:lstStyle/>
          <a:p>
            <a:pPr algn="ctr" fontAlgn="auto">
              <a:spcBef>
                <a:spcPts val="0"/>
              </a:spcBef>
              <a:spcAft>
                <a:spcPts val="0"/>
              </a:spcAft>
              <a:defRPr/>
            </a:pPr>
            <a:endParaRPr lang="en-US" sz="2000" b="1" kern="0" dirty="0">
              <a:solidFill>
                <a:srgbClr val="FFFFFF"/>
              </a:solidFill>
              <a:effectLst>
                <a:glow rad="63500">
                  <a:srgbClr val="964305">
                    <a:lumMod val="50000"/>
                    <a:alpha val="40000"/>
                  </a:srgbClr>
                </a:glow>
                <a:outerShdw blurRad="50800" dist="38100" dir="5400000" algn="t" rotWithShape="0">
                  <a:prstClr val="black">
                    <a:alpha val="40000"/>
                  </a:prstClr>
                </a:outerShdw>
              </a:effectLst>
              <a:cs typeface="+mn-cs"/>
            </a:endParaRPr>
          </a:p>
        </p:txBody>
      </p:sp>
      <p:sp>
        <p:nvSpPr>
          <p:cNvPr id="8" name="Rectangle 16"/>
          <p:cNvSpPr>
            <a:spLocks noChangeArrowheads="1"/>
          </p:cNvSpPr>
          <p:nvPr/>
        </p:nvSpPr>
        <p:spPr bwMode="gray">
          <a:xfrm>
            <a:off x="2542909" y="2819400"/>
            <a:ext cx="1648091" cy="2895600"/>
          </a:xfrm>
          <a:prstGeom prst="rect">
            <a:avLst/>
          </a:prstGeom>
          <a:gradFill flip="none" rotWithShape="1">
            <a:gsLst>
              <a:gs pos="0">
                <a:srgbClr val="DDDDDD"/>
              </a:gs>
              <a:gs pos="42000">
                <a:srgbClr val="FFFFFF"/>
              </a:gs>
              <a:gs pos="100000">
                <a:srgbClr val="FFFFFF"/>
              </a:gs>
            </a:gsLst>
            <a:lin ang="5400000" scaled="1"/>
            <a:tileRect/>
          </a:gradFill>
          <a:ln>
            <a:solidFill>
              <a:srgbClr val="969696"/>
            </a:solidFill>
          </a:ln>
          <a:effectLst>
            <a:reflection blurRad="6350" stA="50000" endA="300" endPos="38500" dist="50800" dir="5400000" sy="-100000" algn="bl" rotWithShape="0"/>
          </a:effectLst>
          <a:scene3d>
            <a:camera prst="orthographicFront">
              <a:rot lat="0" lon="0" rev="0"/>
            </a:camera>
            <a:lightRig rig="contrasting" dir="tl">
              <a:rot lat="0" lon="0" rev="17400000"/>
            </a:lightRig>
          </a:scene3d>
          <a:sp3d>
            <a:bevelT w="88900" h="88900"/>
          </a:sp3d>
        </p:spPr>
        <p:txBody>
          <a:bodyPr anchor="ctr"/>
          <a:lstStyle/>
          <a:p>
            <a:pPr algn="ctr" fontAlgn="auto">
              <a:spcBef>
                <a:spcPts val="0"/>
              </a:spcBef>
              <a:spcAft>
                <a:spcPts val="0"/>
              </a:spcAft>
              <a:defRPr/>
            </a:pPr>
            <a:r>
              <a:rPr lang="en-US" dirty="0">
                <a:solidFill>
                  <a:schemeClr val="accent4">
                    <a:lumMod val="75000"/>
                    <a:lumOff val="25000"/>
                  </a:schemeClr>
                </a:solidFill>
                <a:latin typeface="Arial" charset="0"/>
                <a:cs typeface="Arial" charset="0"/>
              </a:rPr>
              <a:t>100% </a:t>
            </a:r>
            <a:r>
              <a:rPr lang="en-US" dirty="0" err="1">
                <a:solidFill>
                  <a:schemeClr val="accent4">
                    <a:lumMod val="75000"/>
                    <a:lumOff val="25000"/>
                  </a:schemeClr>
                </a:solidFill>
                <a:latin typeface="Arial" charset="0"/>
                <a:cs typeface="Arial" charset="0"/>
              </a:rPr>
              <a:t>máy</a:t>
            </a:r>
            <a:r>
              <a:rPr lang="en-US" dirty="0">
                <a:solidFill>
                  <a:schemeClr val="accent4">
                    <a:lumMod val="75000"/>
                    <a:lumOff val="25000"/>
                  </a:schemeClr>
                </a:solidFill>
                <a:latin typeface="Arial" charset="0"/>
                <a:cs typeface="Arial" charset="0"/>
              </a:rPr>
              <a:t> </a:t>
            </a:r>
            <a:r>
              <a:rPr lang="en-US" dirty="0" err="1">
                <a:solidFill>
                  <a:schemeClr val="accent4">
                    <a:lumMod val="75000"/>
                    <a:lumOff val="25000"/>
                  </a:schemeClr>
                </a:solidFill>
                <a:latin typeface="Arial" charset="0"/>
                <a:cs typeface="Arial" charset="0"/>
              </a:rPr>
              <a:t>tính</a:t>
            </a:r>
            <a:r>
              <a:rPr lang="en-US" dirty="0">
                <a:solidFill>
                  <a:schemeClr val="accent4">
                    <a:lumMod val="75000"/>
                    <a:lumOff val="25000"/>
                  </a:schemeClr>
                </a:solidFill>
                <a:latin typeface="Arial" charset="0"/>
                <a:cs typeface="Arial" charset="0"/>
              </a:rPr>
              <a:t> </a:t>
            </a:r>
            <a:r>
              <a:rPr lang="en-US" dirty="0" err="1">
                <a:solidFill>
                  <a:schemeClr val="accent4">
                    <a:lumMod val="75000"/>
                    <a:lumOff val="25000"/>
                  </a:schemeClr>
                </a:solidFill>
                <a:latin typeface="Arial" charset="0"/>
                <a:cs typeface="Arial" charset="0"/>
              </a:rPr>
              <a:t>được</a:t>
            </a:r>
            <a:r>
              <a:rPr lang="en-US" dirty="0">
                <a:solidFill>
                  <a:schemeClr val="accent4">
                    <a:lumMod val="75000"/>
                    <a:lumOff val="25000"/>
                  </a:schemeClr>
                </a:solidFill>
                <a:latin typeface="Arial" charset="0"/>
                <a:cs typeface="Arial" charset="0"/>
              </a:rPr>
              <a:t> </a:t>
            </a:r>
            <a:r>
              <a:rPr lang="en-US" dirty="0" err="1">
                <a:solidFill>
                  <a:schemeClr val="accent4">
                    <a:lumMod val="75000"/>
                    <a:lumOff val="25000"/>
                  </a:schemeClr>
                </a:solidFill>
                <a:latin typeface="Arial" charset="0"/>
                <a:cs typeface="Arial" charset="0"/>
              </a:rPr>
              <a:t>kết</a:t>
            </a:r>
            <a:r>
              <a:rPr lang="en-US" dirty="0">
                <a:solidFill>
                  <a:schemeClr val="accent4">
                    <a:lumMod val="75000"/>
                    <a:lumOff val="25000"/>
                  </a:schemeClr>
                </a:solidFill>
                <a:latin typeface="Arial" charset="0"/>
                <a:cs typeface="Arial" charset="0"/>
              </a:rPr>
              <a:t> </a:t>
            </a:r>
            <a:r>
              <a:rPr lang="en-US" dirty="0" err="1">
                <a:solidFill>
                  <a:schemeClr val="accent4">
                    <a:lumMod val="75000"/>
                    <a:lumOff val="25000"/>
                  </a:schemeClr>
                </a:solidFill>
                <a:latin typeface="Arial" charset="0"/>
                <a:cs typeface="Arial" charset="0"/>
              </a:rPr>
              <a:t>nối</a:t>
            </a:r>
            <a:r>
              <a:rPr lang="en-US" dirty="0">
                <a:solidFill>
                  <a:schemeClr val="accent4">
                    <a:lumMod val="75000"/>
                    <a:lumOff val="25000"/>
                  </a:schemeClr>
                </a:solidFill>
                <a:latin typeface="Arial" charset="0"/>
                <a:cs typeface="Arial" charset="0"/>
              </a:rPr>
              <a:t> </a:t>
            </a:r>
            <a:r>
              <a:rPr lang="en-US" dirty="0" err="1">
                <a:solidFill>
                  <a:schemeClr val="accent4">
                    <a:lumMod val="75000"/>
                    <a:lumOff val="25000"/>
                  </a:schemeClr>
                </a:solidFill>
                <a:latin typeface="Arial" charset="0"/>
                <a:cs typeface="Arial" charset="0"/>
              </a:rPr>
              <a:t>mạng</a:t>
            </a:r>
            <a:r>
              <a:rPr lang="en-US" dirty="0">
                <a:solidFill>
                  <a:schemeClr val="accent4">
                    <a:lumMod val="75000"/>
                    <a:lumOff val="25000"/>
                  </a:schemeClr>
                </a:solidFill>
                <a:latin typeface="Arial" charset="0"/>
                <a:cs typeface="Arial" charset="0"/>
              </a:rPr>
              <a:t> </a:t>
            </a:r>
            <a:r>
              <a:rPr lang="en-US" dirty="0" err="1">
                <a:solidFill>
                  <a:schemeClr val="accent4">
                    <a:lumMod val="75000"/>
                    <a:lumOff val="25000"/>
                  </a:schemeClr>
                </a:solidFill>
                <a:latin typeface="Arial" charset="0"/>
                <a:cs typeface="Arial" charset="0"/>
              </a:rPr>
              <a:t>nội</a:t>
            </a:r>
            <a:r>
              <a:rPr lang="en-US" dirty="0">
                <a:solidFill>
                  <a:schemeClr val="accent4">
                    <a:lumMod val="75000"/>
                    <a:lumOff val="25000"/>
                  </a:schemeClr>
                </a:solidFill>
                <a:latin typeface="Arial" charset="0"/>
                <a:cs typeface="Arial" charset="0"/>
              </a:rPr>
              <a:t> </a:t>
            </a:r>
            <a:r>
              <a:rPr lang="en-US" dirty="0" err="1">
                <a:solidFill>
                  <a:schemeClr val="accent4">
                    <a:lumMod val="75000"/>
                    <a:lumOff val="25000"/>
                  </a:schemeClr>
                </a:solidFill>
                <a:latin typeface="Arial" charset="0"/>
                <a:cs typeface="Arial" charset="0"/>
              </a:rPr>
              <a:t>bộ</a:t>
            </a:r>
            <a:r>
              <a:rPr lang="en-US" dirty="0">
                <a:solidFill>
                  <a:schemeClr val="accent4">
                    <a:lumMod val="75000"/>
                    <a:lumOff val="25000"/>
                  </a:schemeClr>
                </a:solidFill>
                <a:latin typeface="Arial" charset="0"/>
                <a:cs typeface="Arial" charset="0"/>
              </a:rPr>
              <a:t>; </a:t>
            </a:r>
            <a:r>
              <a:rPr lang="en-US" dirty="0" err="1">
                <a:solidFill>
                  <a:schemeClr val="accent4">
                    <a:lumMod val="75000"/>
                    <a:lumOff val="25000"/>
                  </a:schemeClr>
                </a:solidFill>
                <a:latin typeface="Arial" charset="0"/>
                <a:cs typeface="Arial" charset="0"/>
              </a:rPr>
              <a:t>mạng</a:t>
            </a:r>
            <a:r>
              <a:rPr lang="en-US" dirty="0">
                <a:solidFill>
                  <a:schemeClr val="accent4">
                    <a:lumMod val="75000"/>
                    <a:lumOff val="25000"/>
                  </a:schemeClr>
                </a:solidFill>
                <a:latin typeface="Arial" charset="0"/>
                <a:cs typeface="Arial" charset="0"/>
              </a:rPr>
              <a:t> Internet.</a:t>
            </a:r>
          </a:p>
          <a:p>
            <a:pPr algn="ctr" fontAlgn="auto">
              <a:spcBef>
                <a:spcPts val="0"/>
              </a:spcBef>
              <a:spcAft>
                <a:spcPts val="0"/>
              </a:spcAft>
              <a:defRPr/>
            </a:pPr>
            <a:r>
              <a:rPr lang="en-US" kern="0" dirty="0">
                <a:solidFill>
                  <a:schemeClr val="accent4">
                    <a:lumMod val="75000"/>
                    <a:lumOff val="25000"/>
                  </a:schemeClr>
                </a:solidFill>
                <a:cs typeface="+mn-cs"/>
              </a:rPr>
              <a:t>…………..</a:t>
            </a:r>
          </a:p>
        </p:txBody>
      </p:sp>
      <p:sp>
        <p:nvSpPr>
          <p:cNvPr id="9" name="Round Same Side Corner Rectangle 8"/>
          <p:cNvSpPr/>
          <p:nvPr/>
        </p:nvSpPr>
        <p:spPr bwMode="gray">
          <a:xfrm>
            <a:off x="2538186" y="1728147"/>
            <a:ext cx="1653230" cy="1319853"/>
          </a:xfrm>
          <a:prstGeom prst="round2SameRect">
            <a:avLst>
              <a:gd name="adj1" fmla="val 50000"/>
              <a:gd name="adj2" fmla="val 0"/>
            </a:avLst>
          </a:prstGeom>
          <a:solidFill>
            <a:srgbClr val="FFC000"/>
          </a:solidFill>
          <a:ln>
            <a:noFill/>
          </a:ln>
          <a:effectLst>
            <a:outerShdw blurRad="50800" dist="38100" dir="5400000" algn="tl" rotWithShape="0">
              <a:prstClr val="black">
                <a:alpha val="40000"/>
              </a:prstClr>
            </a:outerShdw>
          </a:effectLst>
          <a:scene3d>
            <a:camera prst="orthographicFront">
              <a:rot lat="0" lon="0" rev="0"/>
            </a:camera>
            <a:lightRig rig="contrasting" dir="t">
              <a:rot lat="0" lon="0" rev="1500000"/>
            </a:lightRig>
          </a:scene3d>
          <a:sp3d prstMaterial="metal">
            <a:bevelT w="88900" h="88900"/>
          </a:sp3d>
        </p:spPr>
        <p:txBody>
          <a:bodyPr tIns="0" anchor="ctr"/>
          <a:lstStyle/>
          <a:p>
            <a:pPr algn="ctr" fontAlgn="auto">
              <a:spcBef>
                <a:spcPts val="0"/>
              </a:spcBef>
              <a:spcAft>
                <a:spcPts val="0"/>
              </a:spcAft>
              <a:defRPr/>
            </a:pPr>
            <a:r>
              <a:rPr lang="en-US" sz="1400" b="1" dirty="0" err="1">
                <a:latin typeface="Arial" charset="0"/>
                <a:cs typeface="Arial" charset="0"/>
              </a:rPr>
              <a:t>Hạ</a:t>
            </a:r>
            <a:r>
              <a:rPr lang="en-US" sz="1400" b="1" dirty="0">
                <a:latin typeface="Arial" charset="0"/>
                <a:cs typeface="Arial" charset="0"/>
              </a:rPr>
              <a:t> </a:t>
            </a:r>
            <a:r>
              <a:rPr lang="en-US" sz="1400" b="1" dirty="0" err="1">
                <a:latin typeface="Arial" charset="0"/>
                <a:cs typeface="Arial" charset="0"/>
              </a:rPr>
              <a:t>tầng</a:t>
            </a:r>
            <a:r>
              <a:rPr lang="en-US" sz="1400" b="1" dirty="0">
                <a:latin typeface="Arial" charset="0"/>
                <a:cs typeface="Arial" charset="0"/>
              </a:rPr>
              <a:t> </a:t>
            </a:r>
            <a:r>
              <a:rPr lang="en-US" sz="1400" b="1" dirty="0" err="1">
                <a:latin typeface="Arial" charset="0"/>
                <a:cs typeface="Arial" charset="0"/>
              </a:rPr>
              <a:t>mạng</a:t>
            </a:r>
            <a:r>
              <a:rPr lang="en-US" sz="1400" b="1" dirty="0">
                <a:latin typeface="Arial" charset="0"/>
                <a:cs typeface="Arial" charset="0"/>
              </a:rPr>
              <a:t> </a:t>
            </a:r>
            <a:r>
              <a:rPr lang="en-US" sz="1400" b="1" dirty="0" err="1">
                <a:latin typeface="Arial" charset="0"/>
                <a:cs typeface="Arial" charset="0"/>
              </a:rPr>
              <a:t>dùng</a:t>
            </a:r>
            <a:r>
              <a:rPr lang="en-US" sz="1400" b="1" dirty="0">
                <a:latin typeface="Arial" charset="0"/>
                <a:cs typeface="Arial" charset="0"/>
              </a:rPr>
              <a:t> </a:t>
            </a:r>
            <a:r>
              <a:rPr lang="en-US" sz="1400" b="1" dirty="0" err="1">
                <a:latin typeface="Arial" charset="0"/>
                <a:cs typeface="Arial" charset="0"/>
              </a:rPr>
              <a:t>chung</a:t>
            </a:r>
            <a:endParaRPr lang="en-US" sz="1400" b="1" kern="0" dirty="0">
              <a:solidFill>
                <a:sysClr val="window" lastClr="FFFFFF"/>
              </a:solidFill>
              <a:effectLst>
                <a:glow rad="63500">
                  <a:srgbClr val="84AA33">
                    <a:lumMod val="75000"/>
                    <a:alpha val="40000"/>
                  </a:srgbClr>
                </a:glow>
                <a:outerShdw blurRad="38100" dist="38100" dir="2700000" algn="tl">
                  <a:srgbClr val="000000">
                    <a:alpha val="43137"/>
                  </a:srgbClr>
                </a:outerShdw>
              </a:effectLst>
              <a:cs typeface="+mn-cs"/>
            </a:endParaRPr>
          </a:p>
        </p:txBody>
      </p:sp>
      <p:sp>
        <p:nvSpPr>
          <p:cNvPr id="10" name="Rectangle 16"/>
          <p:cNvSpPr>
            <a:spLocks noChangeArrowheads="1"/>
          </p:cNvSpPr>
          <p:nvPr/>
        </p:nvSpPr>
        <p:spPr bwMode="gray">
          <a:xfrm>
            <a:off x="4886059" y="2803138"/>
            <a:ext cx="1743341" cy="2911862"/>
          </a:xfrm>
          <a:prstGeom prst="rect">
            <a:avLst/>
          </a:prstGeom>
          <a:gradFill flip="none" rotWithShape="1">
            <a:gsLst>
              <a:gs pos="0">
                <a:srgbClr val="DDDDDD"/>
              </a:gs>
              <a:gs pos="42000">
                <a:srgbClr val="FFFFFF"/>
              </a:gs>
              <a:gs pos="100000">
                <a:srgbClr val="FFFFFF"/>
              </a:gs>
            </a:gsLst>
            <a:lin ang="5400000" scaled="1"/>
            <a:tileRect/>
          </a:gradFill>
          <a:ln>
            <a:solidFill>
              <a:srgbClr val="969696"/>
            </a:solidFill>
          </a:ln>
          <a:effectLst>
            <a:reflection blurRad="6350" stA="50000" endA="300" endPos="38500" dist="50800" dir="5400000" sy="-100000" algn="bl" rotWithShape="0"/>
          </a:effectLst>
          <a:scene3d>
            <a:camera prst="orthographicFront">
              <a:rot lat="0" lon="0" rev="0"/>
            </a:camera>
            <a:lightRig rig="contrasting" dir="tl">
              <a:rot lat="0" lon="0" rev="17400000"/>
            </a:lightRig>
          </a:scene3d>
          <a:sp3d>
            <a:bevelT w="88900" h="88900"/>
          </a:sp3d>
        </p:spPr>
        <p:txBody>
          <a:bodyPr anchor="ctr"/>
          <a:lstStyle/>
          <a:p>
            <a:pPr algn="ctr" fontAlgn="auto">
              <a:spcBef>
                <a:spcPts val="0"/>
              </a:spcBef>
              <a:spcAft>
                <a:spcPts val="0"/>
              </a:spcAft>
              <a:defRPr/>
            </a:pPr>
            <a:r>
              <a:rPr lang="en-US" dirty="0" err="1">
                <a:solidFill>
                  <a:schemeClr val="accent4">
                    <a:lumMod val="75000"/>
                    <a:lumOff val="25000"/>
                  </a:schemeClr>
                </a:solidFill>
                <a:latin typeface="Arial" charset="0"/>
                <a:cs typeface="Arial" charset="0"/>
              </a:rPr>
              <a:t>Hệ</a:t>
            </a:r>
            <a:r>
              <a:rPr lang="en-US" dirty="0">
                <a:solidFill>
                  <a:schemeClr val="accent4">
                    <a:lumMod val="75000"/>
                    <a:lumOff val="25000"/>
                  </a:schemeClr>
                </a:solidFill>
                <a:latin typeface="Arial" charset="0"/>
                <a:cs typeface="Arial" charset="0"/>
              </a:rPr>
              <a:t> </a:t>
            </a:r>
            <a:r>
              <a:rPr lang="en-US" dirty="0" err="1">
                <a:solidFill>
                  <a:schemeClr val="accent4">
                    <a:lumMod val="75000"/>
                    <a:lumOff val="25000"/>
                  </a:schemeClr>
                </a:solidFill>
                <a:latin typeface="Arial" charset="0"/>
                <a:cs typeface="Arial" charset="0"/>
              </a:rPr>
              <a:t>thống</a:t>
            </a:r>
            <a:r>
              <a:rPr lang="en-US" dirty="0">
                <a:solidFill>
                  <a:schemeClr val="accent4">
                    <a:lumMod val="75000"/>
                    <a:lumOff val="25000"/>
                  </a:schemeClr>
                </a:solidFill>
                <a:latin typeface="Arial" charset="0"/>
                <a:cs typeface="Arial" charset="0"/>
              </a:rPr>
              <a:t> </a:t>
            </a:r>
            <a:r>
              <a:rPr lang="en-US" dirty="0" err="1">
                <a:solidFill>
                  <a:schemeClr val="accent4">
                    <a:lumMod val="75000"/>
                    <a:lumOff val="25000"/>
                  </a:schemeClr>
                </a:solidFill>
                <a:latin typeface="Arial" charset="0"/>
                <a:cs typeface="Arial" charset="0"/>
              </a:rPr>
              <a:t>mạng</a:t>
            </a:r>
            <a:r>
              <a:rPr lang="en-US" dirty="0">
                <a:solidFill>
                  <a:schemeClr val="accent4">
                    <a:lumMod val="75000"/>
                    <a:lumOff val="25000"/>
                  </a:schemeClr>
                </a:solidFill>
                <a:latin typeface="Arial" charset="0"/>
                <a:cs typeface="Arial" charset="0"/>
              </a:rPr>
              <a:t> internet </a:t>
            </a:r>
            <a:r>
              <a:rPr lang="en-US" dirty="0" err="1">
                <a:solidFill>
                  <a:schemeClr val="accent4">
                    <a:lumMod val="75000"/>
                    <a:lumOff val="25000"/>
                  </a:schemeClr>
                </a:solidFill>
                <a:latin typeface="Arial" charset="0"/>
                <a:cs typeface="Arial" charset="0"/>
              </a:rPr>
              <a:t>được</a:t>
            </a:r>
            <a:r>
              <a:rPr lang="en-US" dirty="0">
                <a:solidFill>
                  <a:schemeClr val="accent4">
                    <a:lumMod val="75000"/>
                    <a:lumOff val="25000"/>
                  </a:schemeClr>
                </a:solidFill>
                <a:latin typeface="Arial" charset="0"/>
                <a:cs typeface="Arial" charset="0"/>
              </a:rPr>
              <a:t> </a:t>
            </a:r>
            <a:r>
              <a:rPr lang="en-US" dirty="0" err="1">
                <a:solidFill>
                  <a:schemeClr val="accent4">
                    <a:lumMod val="75000"/>
                    <a:lumOff val="25000"/>
                  </a:schemeClr>
                </a:solidFill>
                <a:latin typeface="Arial" charset="0"/>
                <a:cs typeface="Arial" charset="0"/>
              </a:rPr>
              <a:t>bảo</a:t>
            </a:r>
            <a:r>
              <a:rPr lang="en-US" dirty="0">
                <a:solidFill>
                  <a:schemeClr val="accent4">
                    <a:lumMod val="75000"/>
                    <a:lumOff val="25000"/>
                  </a:schemeClr>
                </a:solidFill>
                <a:latin typeface="Arial" charset="0"/>
                <a:cs typeface="Arial" charset="0"/>
              </a:rPr>
              <a:t> </a:t>
            </a:r>
            <a:r>
              <a:rPr lang="en-US" dirty="0" err="1">
                <a:solidFill>
                  <a:schemeClr val="accent4">
                    <a:lumMod val="75000"/>
                    <a:lumOff val="25000"/>
                  </a:schemeClr>
                </a:solidFill>
                <a:latin typeface="Arial" charset="0"/>
                <a:cs typeface="Arial" charset="0"/>
              </a:rPr>
              <a:t>vệ</a:t>
            </a:r>
            <a:r>
              <a:rPr lang="en-US" dirty="0">
                <a:solidFill>
                  <a:schemeClr val="accent4">
                    <a:lumMod val="75000"/>
                    <a:lumOff val="25000"/>
                  </a:schemeClr>
                </a:solidFill>
                <a:latin typeface="Arial" charset="0"/>
                <a:cs typeface="Arial" charset="0"/>
              </a:rPr>
              <a:t> </a:t>
            </a:r>
            <a:r>
              <a:rPr lang="en-US" dirty="0" err="1">
                <a:solidFill>
                  <a:schemeClr val="accent4">
                    <a:lumMod val="75000"/>
                    <a:lumOff val="25000"/>
                  </a:schemeClr>
                </a:solidFill>
                <a:latin typeface="Arial" charset="0"/>
                <a:cs typeface="Arial" charset="0"/>
              </a:rPr>
              <a:t>bởi</a:t>
            </a:r>
            <a:r>
              <a:rPr lang="en-US" dirty="0">
                <a:solidFill>
                  <a:schemeClr val="accent4">
                    <a:lumMod val="75000"/>
                    <a:lumOff val="25000"/>
                  </a:schemeClr>
                </a:solidFill>
                <a:latin typeface="Arial" charset="0"/>
                <a:cs typeface="Arial" charset="0"/>
              </a:rPr>
              <a:t> </a:t>
            </a:r>
            <a:r>
              <a:rPr lang="en-US" dirty="0" err="1">
                <a:solidFill>
                  <a:schemeClr val="accent4">
                    <a:lumMod val="75000"/>
                    <a:lumOff val="25000"/>
                  </a:schemeClr>
                </a:solidFill>
                <a:latin typeface="Arial" charset="0"/>
                <a:cs typeface="Arial" charset="0"/>
              </a:rPr>
              <a:t>hệ</a:t>
            </a:r>
            <a:r>
              <a:rPr lang="en-US" dirty="0">
                <a:solidFill>
                  <a:schemeClr val="accent4">
                    <a:lumMod val="75000"/>
                    <a:lumOff val="25000"/>
                  </a:schemeClr>
                </a:solidFill>
                <a:latin typeface="Arial" charset="0"/>
                <a:cs typeface="Arial" charset="0"/>
              </a:rPr>
              <a:t> </a:t>
            </a:r>
            <a:r>
              <a:rPr lang="en-US" dirty="0" err="1">
                <a:solidFill>
                  <a:schemeClr val="accent4">
                    <a:lumMod val="75000"/>
                    <a:lumOff val="25000"/>
                  </a:schemeClr>
                </a:solidFill>
                <a:latin typeface="Arial" charset="0"/>
                <a:cs typeface="Arial" charset="0"/>
              </a:rPr>
              <a:t>thống</a:t>
            </a:r>
            <a:r>
              <a:rPr lang="en-US" dirty="0">
                <a:solidFill>
                  <a:schemeClr val="accent4">
                    <a:lumMod val="75000"/>
                    <a:lumOff val="25000"/>
                  </a:schemeClr>
                </a:solidFill>
                <a:latin typeface="Arial" charset="0"/>
                <a:cs typeface="Arial" charset="0"/>
              </a:rPr>
              <a:t> </a:t>
            </a:r>
            <a:r>
              <a:rPr lang="en-US" dirty="0" err="1">
                <a:solidFill>
                  <a:schemeClr val="accent4">
                    <a:lumMod val="75000"/>
                    <a:lumOff val="25000"/>
                  </a:schemeClr>
                </a:solidFill>
                <a:latin typeface="Arial" charset="0"/>
                <a:cs typeface="Arial" charset="0"/>
              </a:rPr>
              <a:t>tường</a:t>
            </a:r>
            <a:r>
              <a:rPr lang="en-US" dirty="0">
                <a:solidFill>
                  <a:schemeClr val="accent4">
                    <a:lumMod val="75000"/>
                    <a:lumOff val="25000"/>
                  </a:schemeClr>
                </a:solidFill>
                <a:latin typeface="Arial" charset="0"/>
                <a:cs typeface="Arial" charset="0"/>
              </a:rPr>
              <a:t> </a:t>
            </a:r>
            <a:r>
              <a:rPr lang="en-US" dirty="0" err="1">
                <a:solidFill>
                  <a:schemeClr val="accent4">
                    <a:lumMod val="75000"/>
                    <a:lumOff val="25000"/>
                  </a:schemeClr>
                </a:solidFill>
                <a:latin typeface="Arial" charset="0"/>
                <a:cs typeface="Arial" charset="0"/>
              </a:rPr>
              <a:t>lửa</a:t>
            </a:r>
            <a:r>
              <a:rPr lang="en-US" dirty="0">
                <a:solidFill>
                  <a:schemeClr val="accent4">
                    <a:lumMod val="75000"/>
                    <a:lumOff val="25000"/>
                  </a:schemeClr>
                </a:solidFill>
                <a:latin typeface="Arial" charset="0"/>
                <a:cs typeface="Arial" charset="0"/>
              </a:rPr>
              <a:t>.</a:t>
            </a:r>
          </a:p>
          <a:p>
            <a:pPr algn="ctr" fontAlgn="auto">
              <a:spcBef>
                <a:spcPts val="0"/>
              </a:spcBef>
              <a:spcAft>
                <a:spcPts val="0"/>
              </a:spcAft>
              <a:defRPr/>
            </a:pPr>
            <a:r>
              <a:rPr lang="en-US" kern="0" dirty="0">
                <a:solidFill>
                  <a:schemeClr val="accent4">
                    <a:lumMod val="75000"/>
                    <a:lumOff val="25000"/>
                  </a:schemeClr>
                </a:solidFill>
                <a:cs typeface="+mn-cs"/>
              </a:rPr>
              <a:t>……….</a:t>
            </a:r>
          </a:p>
        </p:txBody>
      </p:sp>
      <p:sp>
        <p:nvSpPr>
          <p:cNvPr id="11" name="Round Same Side Corner Rectangle 10"/>
          <p:cNvSpPr/>
          <p:nvPr/>
        </p:nvSpPr>
        <p:spPr bwMode="gray">
          <a:xfrm>
            <a:off x="4881335" y="1725304"/>
            <a:ext cx="1748777" cy="1322696"/>
          </a:xfrm>
          <a:prstGeom prst="round2SameRect">
            <a:avLst>
              <a:gd name="adj1" fmla="val 50000"/>
              <a:gd name="adj2" fmla="val 0"/>
            </a:avLst>
          </a:prstGeom>
          <a:solidFill>
            <a:srgbClr val="00B0F0"/>
          </a:solidFill>
          <a:ln>
            <a:noFill/>
          </a:ln>
          <a:effectLst>
            <a:outerShdw blurRad="50800" dist="38100" dir="5400000" algn="tl" rotWithShape="0">
              <a:prstClr val="black">
                <a:alpha val="40000"/>
              </a:prstClr>
            </a:outerShdw>
          </a:effectLst>
          <a:scene3d>
            <a:camera prst="orthographicFront">
              <a:rot lat="0" lon="0" rev="0"/>
            </a:camera>
            <a:lightRig rig="contrasting" dir="t">
              <a:rot lat="0" lon="0" rev="1500000"/>
            </a:lightRig>
          </a:scene3d>
          <a:sp3d prstMaterial="metal">
            <a:bevelT w="88900" h="88900"/>
          </a:sp3d>
        </p:spPr>
        <p:txBody>
          <a:bodyPr tIns="0" anchor="ctr"/>
          <a:lstStyle/>
          <a:p>
            <a:pPr algn="ctr" fontAlgn="auto">
              <a:spcBef>
                <a:spcPts val="0"/>
              </a:spcBef>
              <a:spcAft>
                <a:spcPts val="0"/>
              </a:spcAft>
              <a:defRPr/>
            </a:pPr>
            <a:r>
              <a:rPr lang="en-US" sz="1400" b="1" dirty="0">
                <a:latin typeface="Arial" charset="0"/>
                <a:cs typeface="Arial" charset="0"/>
              </a:rPr>
              <a:t>An </a:t>
            </a:r>
            <a:r>
              <a:rPr lang="en-US" sz="1400" b="1" dirty="0" err="1">
                <a:latin typeface="Arial" charset="0"/>
                <a:cs typeface="Arial" charset="0"/>
              </a:rPr>
              <a:t>toàn</a:t>
            </a:r>
            <a:r>
              <a:rPr lang="en-US" sz="1400" b="1" dirty="0">
                <a:latin typeface="Arial" charset="0"/>
                <a:cs typeface="Arial" charset="0"/>
              </a:rPr>
              <a:t> </a:t>
            </a:r>
            <a:r>
              <a:rPr lang="en-US" sz="1400" b="1" dirty="0" err="1">
                <a:latin typeface="Arial" charset="0"/>
                <a:cs typeface="Arial" charset="0"/>
              </a:rPr>
              <a:t>thông</a:t>
            </a:r>
            <a:r>
              <a:rPr lang="en-US" sz="1400" b="1" dirty="0">
                <a:latin typeface="Arial" charset="0"/>
                <a:cs typeface="Arial" charset="0"/>
              </a:rPr>
              <a:t> tin</a:t>
            </a:r>
            <a:endParaRPr lang="en-US" sz="1400" b="1" kern="0" dirty="0">
              <a:solidFill>
                <a:sysClr val="window" lastClr="FFFFFF"/>
              </a:solidFill>
              <a:effectLst>
                <a:glow rad="63500">
                  <a:srgbClr val="84AA33">
                    <a:lumMod val="75000"/>
                    <a:alpha val="40000"/>
                  </a:srgbClr>
                </a:glow>
                <a:outerShdw blurRad="38100" dist="38100" dir="2700000" algn="tl">
                  <a:srgbClr val="000000">
                    <a:alpha val="43137"/>
                  </a:srgbClr>
                </a:outerShdw>
              </a:effectLst>
              <a:cs typeface="+mn-cs"/>
            </a:endParaRPr>
          </a:p>
        </p:txBody>
      </p:sp>
      <p:sp>
        <p:nvSpPr>
          <p:cNvPr id="12" name="Rectangle 16"/>
          <p:cNvSpPr>
            <a:spLocks noChangeArrowheads="1"/>
          </p:cNvSpPr>
          <p:nvPr/>
        </p:nvSpPr>
        <p:spPr bwMode="gray">
          <a:xfrm>
            <a:off x="7172059" y="3048001"/>
            <a:ext cx="1726009" cy="2666999"/>
          </a:xfrm>
          <a:prstGeom prst="rect">
            <a:avLst/>
          </a:prstGeom>
          <a:gradFill flip="none" rotWithShape="1">
            <a:gsLst>
              <a:gs pos="0">
                <a:srgbClr val="DDDDDD"/>
              </a:gs>
              <a:gs pos="42000">
                <a:srgbClr val="FFFFFF"/>
              </a:gs>
              <a:gs pos="100000">
                <a:srgbClr val="FFFFFF"/>
              </a:gs>
            </a:gsLst>
            <a:lin ang="5400000" scaled="1"/>
            <a:tileRect/>
          </a:gradFill>
          <a:ln>
            <a:solidFill>
              <a:srgbClr val="969696"/>
            </a:solidFill>
          </a:ln>
          <a:effectLst>
            <a:reflection blurRad="6350" stA="50000" endA="300" endPos="38500" dist="50800" dir="5400000" sy="-100000" algn="bl" rotWithShape="0"/>
          </a:effectLst>
          <a:scene3d>
            <a:camera prst="orthographicFront">
              <a:rot lat="0" lon="0" rev="0"/>
            </a:camera>
            <a:lightRig rig="contrasting" dir="tl">
              <a:rot lat="0" lon="0" rev="17400000"/>
            </a:lightRig>
          </a:scene3d>
          <a:sp3d>
            <a:bevelT w="88900" h="88900"/>
          </a:sp3d>
        </p:spPr>
        <p:txBody>
          <a:bodyPr anchor="ctr"/>
          <a:lstStyle/>
          <a:p>
            <a:pPr algn="ctr" fontAlgn="auto">
              <a:spcBef>
                <a:spcPts val="0"/>
              </a:spcBef>
              <a:spcAft>
                <a:spcPts val="0"/>
              </a:spcAft>
              <a:defRPr/>
            </a:pPr>
            <a:r>
              <a:rPr lang="en-US" dirty="0">
                <a:solidFill>
                  <a:schemeClr val="accent4">
                    <a:lumMod val="75000"/>
                    <a:lumOff val="25000"/>
                  </a:schemeClr>
                </a:solidFill>
                <a:latin typeface="Arial" charset="0"/>
                <a:cs typeface="Arial" charset="0"/>
              </a:rPr>
              <a:t>- </a:t>
            </a:r>
            <a:r>
              <a:rPr lang="en-US" dirty="0" err="1">
                <a:solidFill>
                  <a:schemeClr val="accent4">
                    <a:lumMod val="75000"/>
                    <a:lumOff val="25000"/>
                  </a:schemeClr>
                </a:solidFill>
                <a:latin typeface="Arial" charset="0"/>
                <a:cs typeface="Arial" charset="0"/>
              </a:rPr>
              <a:t>Tối</a:t>
            </a:r>
            <a:r>
              <a:rPr lang="en-US" dirty="0">
                <a:solidFill>
                  <a:schemeClr val="accent4">
                    <a:lumMod val="75000"/>
                    <a:lumOff val="25000"/>
                  </a:schemeClr>
                </a:solidFill>
                <a:latin typeface="Arial" charset="0"/>
                <a:cs typeface="Arial" charset="0"/>
              </a:rPr>
              <a:t> </a:t>
            </a:r>
            <a:r>
              <a:rPr lang="en-US" dirty="0" err="1">
                <a:solidFill>
                  <a:schemeClr val="accent4">
                    <a:lumMod val="75000"/>
                    <a:lumOff val="25000"/>
                  </a:schemeClr>
                </a:solidFill>
                <a:latin typeface="Arial" charset="0"/>
                <a:cs typeface="Arial" charset="0"/>
              </a:rPr>
              <a:t>thiểu</a:t>
            </a:r>
            <a:r>
              <a:rPr lang="en-US" dirty="0">
                <a:solidFill>
                  <a:schemeClr val="accent4">
                    <a:lumMod val="75000"/>
                    <a:lumOff val="25000"/>
                  </a:schemeClr>
                </a:solidFill>
                <a:latin typeface="Arial" charset="0"/>
                <a:cs typeface="Arial" charset="0"/>
              </a:rPr>
              <a:t> 01 </a:t>
            </a:r>
            <a:r>
              <a:rPr lang="en-US" dirty="0" err="1">
                <a:solidFill>
                  <a:schemeClr val="accent4">
                    <a:lumMod val="75000"/>
                    <a:lumOff val="25000"/>
                  </a:schemeClr>
                </a:solidFill>
                <a:latin typeface="Arial" charset="0"/>
                <a:cs typeface="Arial" charset="0"/>
              </a:rPr>
              <a:t>máy</a:t>
            </a:r>
            <a:r>
              <a:rPr lang="en-US" dirty="0">
                <a:solidFill>
                  <a:schemeClr val="accent4">
                    <a:lumMod val="75000"/>
                    <a:lumOff val="25000"/>
                  </a:schemeClr>
                </a:solidFill>
                <a:latin typeface="Arial" charset="0"/>
                <a:cs typeface="Arial" charset="0"/>
              </a:rPr>
              <a:t> photocopy </a:t>
            </a:r>
            <a:r>
              <a:rPr lang="en-US" dirty="0" err="1">
                <a:solidFill>
                  <a:schemeClr val="accent4">
                    <a:lumMod val="75000"/>
                    <a:lumOff val="25000"/>
                  </a:schemeClr>
                </a:solidFill>
                <a:latin typeface="Arial" charset="0"/>
                <a:cs typeface="Arial" charset="0"/>
              </a:rPr>
              <a:t>cho</a:t>
            </a:r>
            <a:r>
              <a:rPr lang="en-US" dirty="0">
                <a:solidFill>
                  <a:schemeClr val="accent4">
                    <a:lumMod val="75000"/>
                    <a:lumOff val="25000"/>
                  </a:schemeClr>
                </a:solidFill>
                <a:latin typeface="Arial" charset="0"/>
                <a:cs typeface="Arial" charset="0"/>
              </a:rPr>
              <a:t> </a:t>
            </a:r>
            <a:r>
              <a:rPr lang="en-US" dirty="0" err="1">
                <a:solidFill>
                  <a:schemeClr val="accent4">
                    <a:lumMod val="75000"/>
                    <a:lumOff val="25000"/>
                  </a:schemeClr>
                </a:solidFill>
                <a:latin typeface="Arial" charset="0"/>
                <a:cs typeface="Arial" charset="0"/>
              </a:rPr>
              <a:t>văn</a:t>
            </a:r>
            <a:r>
              <a:rPr lang="en-US" dirty="0">
                <a:solidFill>
                  <a:schemeClr val="accent4">
                    <a:lumMod val="75000"/>
                    <a:lumOff val="25000"/>
                  </a:schemeClr>
                </a:solidFill>
                <a:latin typeface="Arial" charset="0"/>
                <a:cs typeface="Arial" charset="0"/>
              </a:rPr>
              <a:t> </a:t>
            </a:r>
            <a:r>
              <a:rPr lang="en-US" dirty="0" err="1">
                <a:solidFill>
                  <a:schemeClr val="accent4">
                    <a:lumMod val="75000"/>
                    <a:lumOff val="25000"/>
                  </a:schemeClr>
                </a:solidFill>
                <a:latin typeface="Arial" charset="0"/>
                <a:cs typeface="Arial" charset="0"/>
              </a:rPr>
              <a:t>phòng</a:t>
            </a:r>
            <a:endParaRPr lang="en-US" dirty="0">
              <a:solidFill>
                <a:schemeClr val="accent4">
                  <a:lumMod val="75000"/>
                  <a:lumOff val="25000"/>
                </a:schemeClr>
              </a:solidFill>
              <a:latin typeface="Arial" charset="0"/>
              <a:cs typeface="Arial" charset="0"/>
            </a:endParaRPr>
          </a:p>
          <a:p>
            <a:pPr algn="ctr" fontAlgn="auto">
              <a:spcBef>
                <a:spcPts val="0"/>
              </a:spcBef>
              <a:spcAft>
                <a:spcPts val="0"/>
              </a:spcAft>
              <a:defRPr/>
            </a:pPr>
            <a:r>
              <a:rPr lang="en-US" dirty="0">
                <a:solidFill>
                  <a:schemeClr val="accent4">
                    <a:lumMod val="75000"/>
                    <a:lumOff val="25000"/>
                  </a:schemeClr>
                </a:solidFill>
                <a:latin typeface="Arial" charset="0"/>
                <a:cs typeface="Arial" charset="0"/>
              </a:rPr>
              <a:t>- </a:t>
            </a:r>
            <a:r>
              <a:rPr lang="en-US" dirty="0" err="1">
                <a:solidFill>
                  <a:schemeClr val="accent4">
                    <a:lumMod val="75000"/>
                    <a:lumOff val="25000"/>
                  </a:schemeClr>
                </a:solidFill>
                <a:latin typeface="Arial" charset="0"/>
                <a:cs typeface="Arial" charset="0"/>
              </a:rPr>
              <a:t>Đảm</a:t>
            </a:r>
            <a:r>
              <a:rPr lang="en-US" dirty="0">
                <a:solidFill>
                  <a:schemeClr val="accent4">
                    <a:lumMod val="75000"/>
                    <a:lumOff val="25000"/>
                  </a:schemeClr>
                </a:solidFill>
                <a:latin typeface="Arial" charset="0"/>
                <a:cs typeface="Arial" charset="0"/>
              </a:rPr>
              <a:t> </a:t>
            </a:r>
            <a:r>
              <a:rPr lang="en-US" dirty="0" err="1">
                <a:solidFill>
                  <a:schemeClr val="accent4">
                    <a:lumMod val="75000"/>
                    <a:lumOff val="25000"/>
                  </a:schemeClr>
                </a:solidFill>
                <a:latin typeface="Arial" charset="0"/>
                <a:cs typeface="Arial" charset="0"/>
              </a:rPr>
              <a:t>bảo</a:t>
            </a:r>
            <a:r>
              <a:rPr lang="en-US" dirty="0">
                <a:solidFill>
                  <a:schemeClr val="accent4">
                    <a:lumMod val="75000"/>
                    <a:lumOff val="25000"/>
                  </a:schemeClr>
                </a:solidFill>
                <a:latin typeface="Arial" charset="0"/>
                <a:cs typeface="Arial" charset="0"/>
              </a:rPr>
              <a:t> </a:t>
            </a:r>
            <a:r>
              <a:rPr lang="en-US" dirty="0" err="1">
                <a:solidFill>
                  <a:schemeClr val="accent4">
                    <a:lumMod val="75000"/>
                    <a:lumOff val="25000"/>
                  </a:schemeClr>
                </a:solidFill>
                <a:latin typeface="Arial" charset="0"/>
                <a:cs typeface="Arial" charset="0"/>
              </a:rPr>
              <a:t>có</a:t>
            </a:r>
            <a:r>
              <a:rPr lang="en-US" dirty="0">
                <a:solidFill>
                  <a:schemeClr val="accent4">
                    <a:lumMod val="75000"/>
                    <a:lumOff val="25000"/>
                  </a:schemeClr>
                </a:solidFill>
                <a:latin typeface="Arial" charset="0"/>
                <a:cs typeface="Arial" charset="0"/>
              </a:rPr>
              <a:t> </a:t>
            </a:r>
            <a:r>
              <a:rPr lang="en-US" dirty="0" err="1">
                <a:solidFill>
                  <a:schemeClr val="accent4">
                    <a:lumMod val="75000"/>
                    <a:lumOff val="25000"/>
                  </a:schemeClr>
                </a:solidFill>
                <a:latin typeface="Arial" charset="0"/>
                <a:cs typeface="Arial" charset="0"/>
              </a:rPr>
              <a:t>hệ</a:t>
            </a:r>
            <a:r>
              <a:rPr lang="en-US" dirty="0">
                <a:solidFill>
                  <a:schemeClr val="accent4">
                    <a:lumMod val="75000"/>
                    <a:lumOff val="25000"/>
                  </a:schemeClr>
                </a:solidFill>
                <a:latin typeface="Arial" charset="0"/>
                <a:cs typeface="Arial" charset="0"/>
              </a:rPr>
              <a:t> </a:t>
            </a:r>
            <a:r>
              <a:rPr lang="en-US" dirty="0" err="1">
                <a:solidFill>
                  <a:schemeClr val="accent4">
                    <a:lumMod val="75000"/>
                    <a:lumOff val="25000"/>
                  </a:schemeClr>
                </a:solidFill>
                <a:latin typeface="Arial" charset="0"/>
                <a:cs typeface="Arial" charset="0"/>
              </a:rPr>
              <a:t>thống</a:t>
            </a:r>
            <a:r>
              <a:rPr lang="en-US" dirty="0">
                <a:solidFill>
                  <a:schemeClr val="accent4">
                    <a:lumMod val="75000"/>
                    <a:lumOff val="25000"/>
                  </a:schemeClr>
                </a:solidFill>
                <a:latin typeface="Arial" charset="0"/>
                <a:cs typeface="Arial" charset="0"/>
              </a:rPr>
              <a:t> camera </a:t>
            </a:r>
            <a:r>
              <a:rPr lang="en-US" dirty="0" err="1">
                <a:solidFill>
                  <a:schemeClr val="accent4">
                    <a:lumMod val="75000"/>
                    <a:lumOff val="25000"/>
                  </a:schemeClr>
                </a:solidFill>
                <a:latin typeface="Arial" charset="0"/>
                <a:cs typeface="Arial" charset="0"/>
              </a:rPr>
              <a:t>giám</a:t>
            </a:r>
            <a:r>
              <a:rPr lang="en-US" dirty="0">
                <a:solidFill>
                  <a:schemeClr val="accent4">
                    <a:lumMod val="75000"/>
                    <a:lumOff val="25000"/>
                  </a:schemeClr>
                </a:solidFill>
                <a:latin typeface="Arial" charset="0"/>
                <a:cs typeface="Arial" charset="0"/>
              </a:rPr>
              <a:t> </a:t>
            </a:r>
            <a:r>
              <a:rPr lang="en-US" dirty="0" err="1">
                <a:solidFill>
                  <a:schemeClr val="accent4">
                    <a:lumMod val="75000"/>
                    <a:lumOff val="25000"/>
                  </a:schemeClr>
                </a:solidFill>
                <a:latin typeface="Arial" charset="0"/>
                <a:cs typeface="Arial" charset="0"/>
              </a:rPr>
              <a:t>sát</a:t>
            </a:r>
            <a:r>
              <a:rPr lang="en-US" dirty="0">
                <a:solidFill>
                  <a:schemeClr val="accent4">
                    <a:lumMod val="75000"/>
                    <a:lumOff val="25000"/>
                  </a:schemeClr>
                </a:solidFill>
                <a:latin typeface="Arial" charset="0"/>
                <a:cs typeface="Arial" charset="0"/>
              </a:rPr>
              <a:t> </a:t>
            </a:r>
            <a:r>
              <a:rPr lang="en-US" dirty="0" err="1">
                <a:solidFill>
                  <a:schemeClr val="accent4">
                    <a:lumMod val="75000"/>
                    <a:lumOff val="25000"/>
                  </a:schemeClr>
                </a:solidFill>
                <a:latin typeface="Arial" charset="0"/>
                <a:cs typeface="Arial" charset="0"/>
              </a:rPr>
              <a:t>toàn</a:t>
            </a:r>
            <a:r>
              <a:rPr lang="en-US" dirty="0">
                <a:solidFill>
                  <a:schemeClr val="accent4">
                    <a:lumMod val="75000"/>
                    <a:lumOff val="25000"/>
                  </a:schemeClr>
                </a:solidFill>
                <a:latin typeface="Arial" charset="0"/>
                <a:cs typeface="Arial" charset="0"/>
              </a:rPr>
              <a:t> </a:t>
            </a:r>
            <a:r>
              <a:rPr lang="en-US" dirty="0" err="1">
                <a:solidFill>
                  <a:schemeClr val="accent4">
                    <a:lumMod val="75000"/>
                    <a:lumOff val="25000"/>
                  </a:schemeClr>
                </a:solidFill>
                <a:latin typeface="Arial" charset="0"/>
                <a:cs typeface="Arial" charset="0"/>
              </a:rPr>
              <a:t>trường</a:t>
            </a:r>
            <a:endParaRPr lang="en-US" kern="0" dirty="0">
              <a:solidFill>
                <a:schemeClr val="accent4">
                  <a:lumMod val="75000"/>
                  <a:lumOff val="25000"/>
                </a:schemeClr>
              </a:solidFill>
              <a:cs typeface="+mn-cs"/>
            </a:endParaRPr>
          </a:p>
        </p:txBody>
      </p:sp>
      <p:sp>
        <p:nvSpPr>
          <p:cNvPr id="13" name="Round Same Side Corner Rectangle 12"/>
          <p:cNvSpPr/>
          <p:nvPr/>
        </p:nvSpPr>
        <p:spPr bwMode="gray">
          <a:xfrm>
            <a:off x="7164961" y="1738951"/>
            <a:ext cx="1731389" cy="1309049"/>
          </a:xfrm>
          <a:prstGeom prst="round2SameRect">
            <a:avLst>
              <a:gd name="adj1" fmla="val 50000"/>
              <a:gd name="adj2" fmla="val 0"/>
            </a:avLst>
          </a:prstGeom>
          <a:solidFill>
            <a:srgbClr val="006699"/>
          </a:solidFill>
          <a:ln>
            <a:noFill/>
          </a:ln>
          <a:effectLst>
            <a:outerShdw blurRad="50800" dist="38100" dir="5400000" algn="tl" rotWithShape="0">
              <a:prstClr val="black">
                <a:alpha val="40000"/>
              </a:prstClr>
            </a:outerShdw>
          </a:effectLst>
          <a:scene3d>
            <a:camera prst="orthographicFront">
              <a:rot lat="0" lon="0" rev="0"/>
            </a:camera>
            <a:lightRig rig="contrasting" dir="t">
              <a:rot lat="0" lon="0" rev="1500000"/>
            </a:lightRig>
          </a:scene3d>
          <a:sp3d prstMaterial="metal">
            <a:bevelT w="88900" h="88900"/>
          </a:sp3d>
        </p:spPr>
        <p:txBody>
          <a:bodyPr tIns="0" anchor="ctr"/>
          <a:lstStyle/>
          <a:p>
            <a:pPr algn="ctr" fontAlgn="auto">
              <a:spcBef>
                <a:spcPts val="0"/>
              </a:spcBef>
              <a:spcAft>
                <a:spcPts val="0"/>
              </a:spcAft>
              <a:defRPr/>
            </a:pPr>
            <a:r>
              <a:rPr lang="en-US" sz="1400" b="1" dirty="0" err="1">
                <a:solidFill>
                  <a:schemeClr val="bg1"/>
                </a:solidFill>
                <a:latin typeface="Arial" charset="0"/>
                <a:cs typeface="Arial" charset="0"/>
              </a:rPr>
              <a:t>Thiết</a:t>
            </a:r>
            <a:r>
              <a:rPr lang="en-US" sz="1400" b="1" dirty="0">
                <a:solidFill>
                  <a:schemeClr val="bg1"/>
                </a:solidFill>
                <a:latin typeface="Arial" charset="0"/>
                <a:cs typeface="Arial" charset="0"/>
              </a:rPr>
              <a:t> </a:t>
            </a:r>
            <a:r>
              <a:rPr lang="en-US" sz="1400" b="1" dirty="0" err="1">
                <a:solidFill>
                  <a:schemeClr val="bg1"/>
                </a:solidFill>
                <a:latin typeface="Arial" charset="0"/>
                <a:cs typeface="Arial" charset="0"/>
              </a:rPr>
              <a:t>bị</a:t>
            </a:r>
            <a:r>
              <a:rPr lang="en-US" sz="1400" b="1" dirty="0">
                <a:solidFill>
                  <a:schemeClr val="bg1"/>
                </a:solidFill>
                <a:latin typeface="Arial" charset="0"/>
                <a:cs typeface="Arial" charset="0"/>
              </a:rPr>
              <a:t> </a:t>
            </a:r>
            <a:r>
              <a:rPr lang="en-US" sz="1400" b="1" dirty="0" err="1">
                <a:solidFill>
                  <a:schemeClr val="bg1"/>
                </a:solidFill>
                <a:latin typeface="Arial" charset="0"/>
                <a:cs typeface="Arial" charset="0"/>
              </a:rPr>
              <a:t>chuyên</a:t>
            </a:r>
            <a:r>
              <a:rPr lang="en-US" sz="1400" b="1" dirty="0">
                <a:solidFill>
                  <a:schemeClr val="bg1"/>
                </a:solidFill>
                <a:latin typeface="Arial" charset="0"/>
                <a:cs typeface="Arial" charset="0"/>
              </a:rPr>
              <a:t> </a:t>
            </a:r>
            <a:r>
              <a:rPr lang="en-US" sz="1400" b="1" dirty="0" err="1">
                <a:solidFill>
                  <a:schemeClr val="bg1"/>
                </a:solidFill>
                <a:latin typeface="Arial" charset="0"/>
                <a:cs typeface="Arial" charset="0"/>
              </a:rPr>
              <a:t>dụng</a:t>
            </a:r>
            <a:r>
              <a:rPr lang="en-US" sz="1400" b="1" dirty="0">
                <a:solidFill>
                  <a:schemeClr val="bg1"/>
                </a:solidFill>
                <a:latin typeface="Arial" charset="0"/>
                <a:cs typeface="Arial" charset="0"/>
              </a:rPr>
              <a:t> </a:t>
            </a:r>
            <a:r>
              <a:rPr lang="en-US" sz="1400" b="1" dirty="0" err="1">
                <a:solidFill>
                  <a:schemeClr val="bg1"/>
                </a:solidFill>
                <a:latin typeface="Arial" charset="0"/>
                <a:cs typeface="Arial" charset="0"/>
              </a:rPr>
              <a:t>đảm</a:t>
            </a:r>
            <a:r>
              <a:rPr lang="en-US" sz="1400" b="1" dirty="0">
                <a:solidFill>
                  <a:schemeClr val="bg1"/>
                </a:solidFill>
                <a:latin typeface="Arial" charset="0"/>
                <a:cs typeface="Arial" charset="0"/>
              </a:rPr>
              <a:t> </a:t>
            </a:r>
            <a:r>
              <a:rPr lang="en-US" sz="1400" b="1" dirty="0" err="1">
                <a:solidFill>
                  <a:schemeClr val="bg1"/>
                </a:solidFill>
                <a:latin typeface="Arial" charset="0"/>
                <a:cs typeface="Arial" charset="0"/>
              </a:rPr>
              <a:t>bảo</a:t>
            </a:r>
            <a:r>
              <a:rPr lang="en-US" sz="1400" b="1" dirty="0">
                <a:solidFill>
                  <a:schemeClr val="bg1"/>
                </a:solidFill>
                <a:latin typeface="Arial" charset="0"/>
                <a:cs typeface="Arial" charset="0"/>
              </a:rPr>
              <a:t> </a:t>
            </a:r>
            <a:r>
              <a:rPr lang="en-US" sz="1400" b="1" dirty="0" err="1">
                <a:solidFill>
                  <a:schemeClr val="bg1"/>
                </a:solidFill>
                <a:latin typeface="Arial" charset="0"/>
                <a:cs typeface="Arial" charset="0"/>
              </a:rPr>
              <a:t>các</a:t>
            </a:r>
            <a:r>
              <a:rPr lang="en-US" sz="1400" b="1" dirty="0">
                <a:solidFill>
                  <a:schemeClr val="bg1"/>
                </a:solidFill>
                <a:latin typeface="Arial" charset="0"/>
                <a:cs typeface="Arial" charset="0"/>
              </a:rPr>
              <a:t> </a:t>
            </a:r>
            <a:r>
              <a:rPr lang="en-US" sz="1400" b="1" dirty="0" err="1">
                <a:solidFill>
                  <a:schemeClr val="bg1"/>
                </a:solidFill>
                <a:latin typeface="Arial" charset="0"/>
                <a:cs typeface="Arial" charset="0"/>
              </a:rPr>
              <a:t>hoạt</a:t>
            </a:r>
            <a:r>
              <a:rPr lang="en-US" sz="1400" b="1" dirty="0">
                <a:solidFill>
                  <a:schemeClr val="bg1"/>
                </a:solidFill>
                <a:latin typeface="Arial" charset="0"/>
                <a:cs typeface="Arial" charset="0"/>
              </a:rPr>
              <a:t> </a:t>
            </a:r>
            <a:r>
              <a:rPr lang="en-US" sz="1400" b="1" dirty="0" err="1">
                <a:solidFill>
                  <a:schemeClr val="bg1"/>
                </a:solidFill>
                <a:latin typeface="Arial" charset="0"/>
                <a:cs typeface="Arial" charset="0"/>
              </a:rPr>
              <a:t>động</a:t>
            </a:r>
            <a:r>
              <a:rPr lang="en-US" sz="1400" b="1" dirty="0">
                <a:solidFill>
                  <a:schemeClr val="bg1"/>
                </a:solidFill>
                <a:latin typeface="Arial" charset="0"/>
                <a:cs typeface="Arial" charset="0"/>
              </a:rPr>
              <a:t> </a:t>
            </a:r>
            <a:r>
              <a:rPr lang="en-US" sz="1400" b="1" dirty="0" err="1">
                <a:solidFill>
                  <a:schemeClr val="bg1"/>
                </a:solidFill>
                <a:latin typeface="Arial" charset="0"/>
                <a:cs typeface="Arial" charset="0"/>
              </a:rPr>
              <a:t>khác</a:t>
            </a:r>
            <a:endParaRPr lang="en-US" sz="1400" b="1" kern="0" dirty="0">
              <a:solidFill>
                <a:schemeClr val="bg1"/>
              </a:solidFill>
              <a:effectLst>
                <a:glow rad="63500">
                  <a:srgbClr val="84AA33">
                    <a:lumMod val="75000"/>
                    <a:alpha val="40000"/>
                  </a:srgbClr>
                </a:glow>
                <a:outerShdw blurRad="38100" dist="38100" dir="2700000" algn="tl">
                  <a:srgbClr val="000000">
                    <a:alpha val="43137"/>
                  </a:srgbClr>
                </a:outerShdw>
              </a:effectLst>
              <a:cs typeface="+mn-cs"/>
            </a:endParaRPr>
          </a:p>
        </p:txBody>
      </p:sp>
      <p:cxnSp>
        <p:nvCxnSpPr>
          <p:cNvPr id="97301" name="Straight Connector 15"/>
          <p:cNvCxnSpPr>
            <a:cxnSpLocks noChangeShapeType="1"/>
          </p:cNvCxnSpPr>
          <p:nvPr/>
        </p:nvCxnSpPr>
        <p:spPr bwMode="auto">
          <a:xfrm rot="5400000" flipH="1" flipV="1">
            <a:off x="846932" y="1475581"/>
            <a:ext cx="457200" cy="1587"/>
          </a:xfrm>
          <a:prstGeom prst="line">
            <a:avLst/>
          </a:prstGeom>
          <a:noFill/>
          <a:ln w="9525" algn="ctr">
            <a:solidFill>
              <a:schemeClr val="tx1"/>
            </a:solidFill>
            <a:round/>
            <a:headEnd/>
            <a:tailEnd/>
          </a:ln>
        </p:spPr>
      </p:cxnSp>
      <p:cxnSp>
        <p:nvCxnSpPr>
          <p:cNvPr id="97302" name="Straight Connector 17"/>
          <p:cNvCxnSpPr>
            <a:cxnSpLocks noChangeShapeType="1"/>
          </p:cNvCxnSpPr>
          <p:nvPr/>
        </p:nvCxnSpPr>
        <p:spPr bwMode="auto">
          <a:xfrm rot="5400000" flipH="1" flipV="1">
            <a:off x="7685088" y="1481137"/>
            <a:ext cx="457200" cy="3175"/>
          </a:xfrm>
          <a:prstGeom prst="line">
            <a:avLst/>
          </a:prstGeom>
          <a:noFill/>
          <a:ln w="9525" algn="ctr">
            <a:solidFill>
              <a:schemeClr val="tx1"/>
            </a:solidFill>
            <a:round/>
            <a:headEnd/>
            <a:tailEnd/>
          </a:ln>
        </p:spPr>
      </p:cxnSp>
      <p:cxnSp>
        <p:nvCxnSpPr>
          <p:cNvPr id="97303" name="Straight Connector 20"/>
          <p:cNvCxnSpPr>
            <a:cxnSpLocks noChangeShapeType="1"/>
          </p:cNvCxnSpPr>
          <p:nvPr/>
        </p:nvCxnSpPr>
        <p:spPr bwMode="auto">
          <a:xfrm rot="5400000" flipH="1" flipV="1">
            <a:off x="4343401" y="1019175"/>
            <a:ext cx="457200" cy="3175"/>
          </a:xfrm>
          <a:prstGeom prst="line">
            <a:avLst/>
          </a:prstGeom>
          <a:noFill/>
          <a:ln w="9525" algn="ctr">
            <a:solidFill>
              <a:schemeClr val="tx1"/>
            </a:solidFill>
            <a:round/>
            <a:headEnd/>
            <a:tailEnd/>
          </a:ln>
        </p:spPr>
      </p:cxnSp>
      <p:cxnSp>
        <p:nvCxnSpPr>
          <p:cNvPr id="97304" name="Straight Connector 21"/>
          <p:cNvCxnSpPr>
            <a:cxnSpLocks noChangeShapeType="1"/>
          </p:cNvCxnSpPr>
          <p:nvPr/>
        </p:nvCxnSpPr>
        <p:spPr bwMode="auto">
          <a:xfrm rot="5400000" flipH="1" flipV="1">
            <a:off x="5409407" y="1481931"/>
            <a:ext cx="457200" cy="1587"/>
          </a:xfrm>
          <a:prstGeom prst="line">
            <a:avLst/>
          </a:prstGeom>
          <a:noFill/>
          <a:ln w="9525" algn="ctr">
            <a:solidFill>
              <a:schemeClr val="tx1"/>
            </a:solidFill>
            <a:round/>
            <a:headEnd/>
            <a:tailEnd/>
          </a:ln>
        </p:spPr>
      </p:cxnSp>
      <p:sp>
        <p:nvSpPr>
          <p:cNvPr id="23" name="Rectangle 22"/>
          <p:cNvSpPr/>
          <p:nvPr/>
        </p:nvSpPr>
        <p:spPr>
          <a:xfrm>
            <a:off x="2848261" y="353704"/>
            <a:ext cx="3441968" cy="400110"/>
          </a:xfrm>
          <a:prstGeom prst="rect">
            <a:avLst/>
          </a:prstGeom>
        </p:spPr>
        <p:txBody>
          <a:bodyPr wrap="none">
            <a:spAutoFit/>
          </a:bodyPr>
          <a:lstStyle/>
          <a:p>
            <a:pPr>
              <a:defRPr/>
            </a:pPr>
            <a:r>
              <a:rPr lang="en-US" sz="2000" b="1" dirty="0">
                <a:solidFill>
                  <a:schemeClr val="bg1"/>
                </a:solidFill>
                <a:effectLst>
                  <a:outerShdw blurRad="38100" dist="38100" dir="2700000" algn="tl">
                    <a:srgbClr val="C0C0C0"/>
                  </a:outerShdw>
                </a:effectLst>
                <a:latin typeface="Arial" charset="0"/>
                <a:cs typeface="Times New Roman" pitchFamily="18" charset="0"/>
              </a:rPr>
              <a:t>NHÓM 1: CƠ SỞ HẠ TẦNG</a:t>
            </a:r>
          </a:p>
        </p:txBody>
      </p:sp>
      <p:cxnSp>
        <p:nvCxnSpPr>
          <p:cNvPr id="97306" name="Straight Connector 24"/>
          <p:cNvCxnSpPr>
            <a:cxnSpLocks noChangeShapeType="1"/>
          </p:cNvCxnSpPr>
          <p:nvPr/>
        </p:nvCxnSpPr>
        <p:spPr bwMode="auto">
          <a:xfrm rot="5400000" flipH="1" flipV="1">
            <a:off x="3067844" y="1481931"/>
            <a:ext cx="457200" cy="1588"/>
          </a:xfrm>
          <a:prstGeom prst="line">
            <a:avLst/>
          </a:prstGeom>
          <a:noFill/>
          <a:ln w="9525" algn="ctr">
            <a:solidFill>
              <a:schemeClr val="tx1"/>
            </a:solidFill>
            <a:round/>
            <a:headEnd/>
            <a:tailEnd/>
          </a:ln>
        </p:spPr>
      </p:cxnSp>
      <p:cxnSp>
        <p:nvCxnSpPr>
          <p:cNvPr id="97307" name="Straight Connector 27"/>
          <p:cNvCxnSpPr>
            <a:cxnSpLocks noChangeShapeType="1"/>
          </p:cNvCxnSpPr>
          <p:nvPr/>
        </p:nvCxnSpPr>
        <p:spPr bwMode="auto">
          <a:xfrm>
            <a:off x="1066800" y="1247775"/>
            <a:ext cx="6858000" cy="1588"/>
          </a:xfrm>
          <a:prstGeom prst="line">
            <a:avLst/>
          </a:prstGeom>
          <a:noFill/>
          <a:ln w="9525" algn="ctr">
            <a:solidFill>
              <a:schemeClr val="tx1"/>
            </a:solidFill>
            <a:round/>
            <a:headEnd/>
            <a:tailEnd/>
          </a:ln>
        </p:spPr>
      </p:cxn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ounded Rectangle 21"/>
          <p:cNvSpPr/>
          <p:nvPr/>
        </p:nvSpPr>
        <p:spPr bwMode="gray">
          <a:xfrm>
            <a:off x="2057400" y="228600"/>
            <a:ext cx="5029200" cy="609600"/>
          </a:xfrm>
          <a:prstGeom prst="roundRect">
            <a:avLst>
              <a:gd name="adj" fmla="val 50000"/>
            </a:avLst>
          </a:prstGeom>
          <a:gradFill rotWithShape="1">
            <a:gsLst>
              <a:gs pos="20000">
                <a:srgbClr val="964305"/>
              </a:gs>
              <a:gs pos="55000">
                <a:srgbClr val="964305">
                  <a:lumMod val="75000"/>
                </a:srgbClr>
              </a:gs>
              <a:gs pos="57000">
                <a:srgbClr val="964305"/>
              </a:gs>
              <a:gs pos="85000">
                <a:srgbClr val="964305">
                  <a:lumMod val="60000"/>
                  <a:lumOff val="40000"/>
                </a:srgbClr>
              </a:gs>
            </a:gsLst>
            <a:lin ang="16200000" scaled="0"/>
          </a:gradFill>
          <a:ln>
            <a:noFill/>
          </a:ln>
          <a:effectLst>
            <a:outerShdw blurRad="44450" dist="27940" dir="5400000" algn="ctr">
              <a:srgbClr val="000000">
                <a:alpha val="32000"/>
              </a:srgbClr>
            </a:outerShdw>
          </a:effectLst>
          <a:scene3d>
            <a:camera prst="orthographicFront">
              <a:rot lat="0" lon="0" rev="0"/>
            </a:camera>
            <a:lightRig rig="threePt" dir="t">
              <a:rot lat="0" lon="0" rev="19200000"/>
            </a:lightRig>
          </a:scene3d>
          <a:sp3d prstMaterial="plastic">
            <a:bevelT w="165100" h="88900"/>
          </a:sp3d>
        </p:spPr>
        <p:txBody>
          <a:bodyPr tIns="0" anchor="ctr"/>
          <a:lstStyle/>
          <a:p>
            <a:pPr algn="ctr" fontAlgn="auto">
              <a:spcBef>
                <a:spcPts val="0"/>
              </a:spcBef>
              <a:spcAft>
                <a:spcPts val="0"/>
              </a:spcAft>
              <a:defRPr/>
            </a:pPr>
            <a:endParaRPr lang="en-US" sz="2000" b="1" kern="0" dirty="0">
              <a:solidFill>
                <a:srgbClr val="FFFFFF"/>
              </a:solidFill>
              <a:effectLst>
                <a:glow rad="63500">
                  <a:srgbClr val="964305">
                    <a:lumMod val="50000"/>
                    <a:alpha val="40000"/>
                  </a:srgbClr>
                </a:glow>
                <a:outerShdw blurRad="50800" dist="38100" dir="5400000" algn="t" rotWithShape="0">
                  <a:prstClr val="black">
                    <a:alpha val="40000"/>
                  </a:prstClr>
                </a:outerShdw>
              </a:effectLst>
              <a:cs typeface="+mn-cs"/>
            </a:endParaRPr>
          </a:p>
        </p:txBody>
      </p:sp>
      <p:grpSp>
        <p:nvGrpSpPr>
          <p:cNvPr id="24" name="Group 23"/>
          <p:cNvGrpSpPr/>
          <p:nvPr/>
        </p:nvGrpSpPr>
        <p:grpSpPr>
          <a:xfrm>
            <a:off x="304800" y="304800"/>
            <a:ext cx="8601528" cy="5486400"/>
            <a:chOff x="304800" y="304800"/>
            <a:chExt cx="8601528" cy="5486400"/>
          </a:xfrm>
        </p:grpSpPr>
        <p:sp>
          <p:nvSpPr>
            <p:cNvPr id="16" name="Rectangle 16"/>
            <p:cNvSpPr>
              <a:spLocks noChangeArrowheads="1"/>
            </p:cNvSpPr>
            <p:nvPr/>
          </p:nvSpPr>
          <p:spPr bwMode="gray">
            <a:xfrm>
              <a:off x="309523" y="2438400"/>
              <a:ext cx="1519277" cy="3352800"/>
            </a:xfrm>
            <a:prstGeom prst="rect">
              <a:avLst/>
            </a:prstGeom>
            <a:gradFill flip="none" rotWithShape="1">
              <a:gsLst>
                <a:gs pos="0">
                  <a:srgbClr val="DDDDDD"/>
                </a:gs>
                <a:gs pos="42000">
                  <a:srgbClr val="FFFFFF"/>
                </a:gs>
                <a:gs pos="100000">
                  <a:srgbClr val="FFFFFF"/>
                </a:gs>
              </a:gsLst>
              <a:lin ang="5400000" scaled="1"/>
              <a:tileRect/>
            </a:gradFill>
            <a:ln>
              <a:solidFill>
                <a:srgbClr val="969696"/>
              </a:solidFill>
            </a:ln>
            <a:effectLst>
              <a:reflection blurRad="6350" stA="50000" endA="300" endPos="38500" dist="50800" dir="5400000" sy="-100000" algn="bl" rotWithShape="0"/>
            </a:effectLst>
            <a:scene3d>
              <a:camera prst="orthographicFront">
                <a:rot lat="0" lon="0" rev="0"/>
              </a:camera>
              <a:lightRig rig="contrasting" dir="tl">
                <a:rot lat="0" lon="0" rev="17400000"/>
              </a:lightRig>
            </a:scene3d>
            <a:sp3d>
              <a:bevelT w="88900" h="88900"/>
            </a:sp3d>
          </p:spPr>
          <p:txBody>
            <a:bodyPr anchor="ctr"/>
            <a:lstStyle/>
            <a:p>
              <a:pPr algn="ctr" fontAlgn="auto">
                <a:spcBef>
                  <a:spcPts val="0"/>
                </a:spcBef>
                <a:spcAft>
                  <a:spcPts val="0"/>
                </a:spcAft>
                <a:defRPr/>
              </a:pPr>
              <a:r>
                <a:rPr lang="en-US" dirty="0">
                  <a:solidFill>
                    <a:srgbClr val="0033CC"/>
                  </a:solidFill>
                  <a:latin typeface="Arial" charset="0"/>
                  <a:cs typeface="Arial" charset="0"/>
                </a:rPr>
                <a:t> - </a:t>
              </a:r>
              <a:r>
                <a:rPr lang="en-US" dirty="0" err="1">
                  <a:solidFill>
                    <a:srgbClr val="0033CC"/>
                  </a:solidFill>
                  <a:latin typeface="Arial" charset="0"/>
                  <a:cs typeface="Arial" charset="0"/>
                </a:rPr>
                <a:t>Xây</a:t>
              </a:r>
              <a:r>
                <a:rPr lang="en-US" dirty="0">
                  <a:solidFill>
                    <a:srgbClr val="0033CC"/>
                  </a:solidFill>
                  <a:latin typeface="Arial" charset="0"/>
                  <a:cs typeface="Arial" charset="0"/>
                </a:rPr>
                <a:t> </a:t>
              </a:r>
              <a:r>
                <a:rPr lang="en-US" dirty="0" err="1">
                  <a:solidFill>
                    <a:srgbClr val="0033CC"/>
                  </a:solidFill>
                  <a:latin typeface="Arial" charset="0"/>
                  <a:cs typeface="Arial" charset="0"/>
                </a:rPr>
                <a:t>dựng</a:t>
              </a:r>
              <a:r>
                <a:rPr lang="en-US" dirty="0">
                  <a:solidFill>
                    <a:srgbClr val="0033CC"/>
                  </a:solidFill>
                  <a:latin typeface="Arial" charset="0"/>
                  <a:cs typeface="Arial" charset="0"/>
                </a:rPr>
                <a:t> </a:t>
              </a:r>
              <a:r>
                <a:rPr lang="en-US" dirty="0" err="1">
                  <a:solidFill>
                    <a:srgbClr val="0033CC"/>
                  </a:solidFill>
                  <a:latin typeface="Arial" charset="0"/>
                  <a:cs typeface="Arial" charset="0"/>
                </a:rPr>
                <a:t>và</a:t>
              </a:r>
              <a:r>
                <a:rPr lang="en-US" dirty="0">
                  <a:solidFill>
                    <a:srgbClr val="0033CC"/>
                  </a:solidFill>
                  <a:latin typeface="Arial" charset="0"/>
                  <a:cs typeface="Arial" charset="0"/>
                </a:rPr>
                <a:t> </a:t>
              </a:r>
              <a:r>
                <a:rPr lang="en-US" dirty="0" err="1">
                  <a:solidFill>
                    <a:srgbClr val="0033CC"/>
                  </a:solidFill>
                  <a:latin typeface="Arial" charset="0"/>
                  <a:cs typeface="Arial" charset="0"/>
                </a:rPr>
                <a:t>triển</a:t>
              </a:r>
              <a:r>
                <a:rPr lang="en-US" dirty="0">
                  <a:solidFill>
                    <a:srgbClr val="0033CC"/>
                  </a:solidFill>
                  <a:latin typeface="Arial" charset="0"/>
                  <a:cs typeface="Arial" charset="0"/>
                </a:rPr>
                <a:t> </a:t>
              </a:r>
              <a:r>
                <a:rPr lang="en-US" dirty="0" err="1">
                  <a:solidFill>
                    <a:srgbClr val="0033CC"/>
                  </a:solidFill>
                  <a:latin typeface="Arial" charset="0"/>
                  <a:cs typeface="Arial" charset="0"/>
                </a:rPr>
                <a:t>khai</a:t>
              </a:r>
              <a:r>
                <a:rPr lang="en-US" dirty="0">
                  <a:solidFill>
                    <a:srgbClr val="0033CC"/>
                  </a:solidFill>
                  <a:latin typeface="Arial" charset="0"/>
                  <a:cs typeface="Arial" charset="0"/>
                </a:rPr>
                <a:t> </a:t>
              </a:r>
              <a:r>
                <a:rPr lang="en-US" dirty="0" err="1">
                  <a:solidFill>
                    <a:srgbClr val="0033CC"/>
                  </a:solidFill>
                  <a:latin typeface="Arial" charset="0"/>
                  <a:cs typeface="Arial" charset="0"/>
                </a:rPr>
                <a:t>đầy</a:t>
              </a:r>
              <a:r>
                <a:rPr lang="en-US" dirty="0">
                  <a:solidFill>
                    <a:srgbClr val="0033CC"/>
                  </a:solidFill>
                  <a:latin typeface="Arial" charset="0"/>
                  <a:cs typeface="Arial" charset="0"/>
                </a:rPr>
                <a:t> </a:t>
              </a:r>
              <a:r>
                <a:rPr lang="en-US" dirty="0" err="1">
                  <a:solidFill>
                    <a:srgbClr val="0033CC"/>
                  </a:solidFill>
                  <a:latin typeface="Arial" charset="0"/>
                  <a:cs typeface="Arial" charset="0"/>
                </a:rPr>
                <a:t>đủ</a:t>
              </a:r>
              <a:r>
                <a:rPr lang="en-US" dirty="0">
                  <a:solidFill>
                    <a:srgbClr val="0033CC"/>
                  </a:solidFill>
                  <a:latin typeface="Arial" charset="0"/>
                  <a:cs typeface="Arial" charset="0"/>
                </a:rPr>
                <a:t> </a:t>
              </a:r>
              <a:r>
                <a:rPr lang="en-US" dirty="0" err="1">
                  <a:solidFill>
                    <a:srgbClr val="0033CC"/>
                  </a:solidFill>
                  <a:latin typeface="Arial" charset="0"/>
                  <a:cs typeface="Arial" charset="0"/>
                </a:rPr>
                <a:t>các</a:t>
              </a:r>
              <a:r>
                <a:rPr lang="en-US" dirty="0">
                  <a:solidFill>
                    <a:srgbClr val="0033CC"/>
                  </a:solidFill>
                  <a:latin typeface="Arial" charset="0"/>
                  <a:cs typeface="Arial" charset="0"/>
                </a:rPr>
                <a:t> </a:t>
              </a:r>
              <a:r>
                <a:rPr lang="en-US" dirty="0" err="1">
                  <a:solidFill>
                    <a:srgbClr val="0033CC"/>
                  </a:solidFill>
                  <a:latin typeface="Arial" charset="0"/>
                  <a:cs typeface="Arial" charset="0"/>
                </a:rPr>
                <a:t>văn</a:t>
              </a:r>
              <a:r>
                <a:rPr lang="en-US" dirty="0">
                  <a:solidFill>
                    <a:srgbClr val="0033CC"/>
                  </a:solidFill>
                  <a:latin typeface="Arial" charset="0"/>
                  <a:cs typeface="Arial" charset="0"/>
                </a:rPr>
                <a:t> </a:t>
              </a:r>
              <a:r>
                <a:rPr lang="en-US" dirty="0" err="1">
                  <a:solidFill>
                    <a:srgbClr val="0033CC"/>
                  </a:solidFill>
                  <a:latin typeface="Arial" charset="0"/>
                  <a:cs typeface="Arial" charset="0"/>
                </a:rPr>
                <a:t>bản</a:t>
              </a:r>
              <a:endParaRPr lang="en-US" dirty="0">
                <a:solidFill>
                  <a:srgbClr val="0033CC"/>
                </a:solidFill>
                <a:latin typeface="Arial" charset="0"/>
                <a:cs typeface="Arial" charset="0"/>
              </a:endParaRPr>
            </a:p>
            <a:p>
              <a:pPr algn="ctr" fontAlgn="auto">
                <a:spcBef>
                  <a:spcPts val="0"/>
                </a:spcBef>
                <a:spcAft>
                  <a:spcPts val="0"/>
                </a:spcAft>
                <a:buFontTx/>
                <a:buChar char="-"/>
                <a:defRPr/>
              </a:pPr>
              <a:r>
                <a:rPr lang="en-US" dirty="0" err="1">
                  <a:solidFill>
                    <a:srgbClr val="0033CC"/>
                  </a:solidFill>
                  <a:latin typeface="Arial" charset="0"/>
                  <a:cs typeface="Arial" charset="0"/>
                </a:rPr>
                <a:t>Thực</a:t>
              </a:r>
              <a:r>
                <a:rPr lang="en-US" dirty="0">
                  <a:solidFill>
                    <a:srgbClr val="0033CC"/>
                  </a:solidFill>
                  <a:latin typeface="Arial" charset="0"/>
                  <a:cs typeface="Arial" charset="0"/>
                </a:rPr>
                <a:t> </a:t>
              </a:r>
              <a:r>
                <a:rPr lang="en-US" dirty="0" err="1">
                  <a:solidFill>
                    <a:srgbClr val="0033CC"/>
                  </a:solidFill>
                  <a:latin typeface="Arial" charset="0"/>
                  <a:cs typeface="Arial" charset="0"/>
                </a:rPr>
                <a:t>hiện</a:t>
              </a:r>
              <a:r>
                <a:rPr lang="en-US" dirty="0">
                  <a:solidFill>
                    <a:srgbClr val="0033CC"/>
                  </a:solidFill>
                  <a:latin typeface="Arial" charset="0"/>
                  <a:cs typeface="Arial" charset="0"/>
                </a:rPr>
                <a:t> </a:t>
              </a:r>
              <a:r>
                <a:rPr lang="en-US" dirty="0" err="1">
                  <a:solidFill>
                    <a:srgbClr val="0033CC"/>
                  </a:solidFill>
                  <a:latin typeface="Arial" charset="0"/>
                  <a:cs typeface="Arial" charset="0"/>
                </a:rPr>
                <a:t>tốt</a:t>
              </a:r>
              <a:r>
                <a:rPr lang="en-US" dirty="0">
                  <a:solidFill>
                    <a:srgbClr val="0033CC"/>
                  </a:solidFill>
                  <a:latin typeface="Arial" charset="0"/>
                  <a:cs typeface="Arial" charset="0"/>
                </a:rPr>
                <a:t> </a:t>
              </a:r>
              <a:r>
                <a:rPr lang="en-US" dirty="0" err="1">
                  <a:solidFill>
                    <a:srgbClr val="0033CC"/>
                  </a:solidFill>
                  <a:latin typeface="Arial" charset="0"/>
                  <a:cs typeface="Arial" charset="0"/>
                </a:rPr>
                <a:t>chế</a:t>
              </a:r>
              <a:r>
                <a:rPr lang="en-US" dirty="0">
                  <a:solidFill>
                    <a:srgbClr val="0033CC"/>
                  </a:solidFill>
                  <a:latin typeface="Arial" charset="0"/>
                  <a:cs typeface="Arial" charset="0"/>
                </a:rPr>
                <a:t> </a:t>
              </a:r>
              <a:r>
                <a:rPr lang="en-US" dirty="0" err="1">
                  <a:solidFill>
                    <a:srgbClr val="0033CC"/>
                  </a:solidFill>
                  <a:latin typeface="Arial" charset="0"/>
                  <a:cs typeface="Arial" charset="0"/>
                </a:rPr>
                <a:t>độ</a:t>
              </a:r>
              <a:r>
                <a:rPr lang="en-US" dirty="0">
                  <a:solidFill>
                    <a:srgbClr val="0033CC"/>
                  </a:solidFill>
                  <a:latin typeface="Arial" charset="0"/>
                  <a:cs typeface="Arial" charset="0"/>
                </a:rPr>
                <a:t> </a:t>
              </a:r>
              <a:r>
                <a:rPr lang="en-US" dirty="0" err="1">
                  <a:solidFill>
                    <a:srgbClr val="0033CC"/>
                  </a:solidFill>
                  <a:latin typeface="Arial" charset="0"/>
                  <a:cs typeface="Arial" charset="0"/>
                </a:rPr>
                <a:t>thông</a:t>
              </a:r>
              <a:r>
                <a:rPr lang="en-US" dirty="0">
                  <a:solidFill>
                    <a:srgbClr val="0033CC"/>
                  </a:solidFill>
                  <a:latin typeface="Arial" charset="0"/>
                  <a:cs typeface="Arial" charset="0"/>
                </a:rPr>
                <a:t> tin </a:t>
              </a:r>
              <a:r>
                <a:rPr lang="en-US" dirty="0" err="1">
                  <a:solidFill>
                    <a:srgbClr val="0033CC"/>
                  </a:solidFill>
                  <a:latin typeface="Arial" charset="0"/>
                  <a:cs typeface="Arial" charset="0"/>
                </a:rPr>
                <a:t>báo</a:t>
              </a:r>
              <a:r>
                <a:rPr lang="en-US" dirty="0">
                  <a:solidFill>
                    <a:srgbClr val="0033CC"/>
                  </a:solidFill>
                  <a:latin typeface="Arial" charset="0"/>
                  <a:cs typeface="Arial" charset="0"/>
                </a:rPr>
                <a:t> </a:t>
              </a:r>
              <a:r>
                <a:rPr lang="en-US" dirty="0" err="1">
                  <a:solidFill>
                    <a:srgbClr val="0033CC"/>
                  </a:solidFill>
                  <a:latin typeface="Arial" charset="0"/>
                  <a:cs typeface="Arial" charset="0"/>
                </a:rPr>
                <a:t>cáo</a:t>
              </a:r>
              <a:endParaRPr lang="en-US" dirty="0">
                <a:solidFill>
                  <a:srgbClr val="0033CC"/>
                </a:solidFill>
                <a:latin typeface="Arial" charset="0"/>
                <a:cs typeface="Arial" charset="0"/>
              </a:endParaRPr>
            </a:p>
            <a:p>
              <a:pPr algn="ctr" fontAlgn="auto">
                <a:spcBef>
                  <a:spcPts val="0"/>
                </a:spcBef>
                <a:spcAft>
                  <a:spcPts val="0"/>
                </a:spcAft>
                <a:defRPr/>
              </a:pPr>
              <a:r>
                <a:rPr lang="en-US" kern="0" dirty="0">
                  <a:solidFill>
                    <a:srgbClr val="0033CC"/>
                  </a:solidFill>
                  <a:cs typeface="+mn-cs"/>
                </a:rPr>
                <a:t>………….</a:t>
              </a:r>
            </a:p>
          </p:txBody>
        </p:sp>
        <p:sp>
          <p:nvSpPr>
            <p:cNvPr id="17" name="Round Same Side Corner Rectangle 16"/>
            <p:cNvSpPr/>
            <p:nvPr/>
          </p:nvSpPr>
          <p:spPr bwMode="gray">
            <a:xfrm>
              <a:off x="304800" y="1615698"/>
              <a:ext cx="1519464" cy="822701"/>
            </a:xfrm>
            <a:prstGeom prst="round2SameRect">
              <a:avLst>
                <a:gd name="adj1" fmla="val 50000"/>
                <a:gd name="adj2" fmla="val 0"/>
              </a:avLst>
            </a:prstGeom>
            <a:gradFill rotWithShape="1">
              <a:gsLst>
                <a:gs pos="20000">
                  <a:srgbClr val="84AA33"/>
                </a:gs>
                <a:gs pos="50000">
                  <a:srgbClr val="84AA33">
                    <a:lumMod val="75000"/>
                  </a:srgbClr>
                </a:gs>
                <a:gs pos="51000">
                  <a:srgbClr val="84AA33"/>
                </a:gs>
                <a:gs pos="85000">
                  <a:srgbClr val="84AA33">
                    <a:lumMod val="60000"/>
                    <a:lumOff val="40000"/>
                  </a:srgbClr>
                </a:gs>
              </a:gsLst>
              <a:lin ang="16200000" scaled="0"/>
            </a:gradFill>
            <a:ln>
              <a:noFill/>
            </a:ln>
            <a:effectLst>
              <a:outerShdw blurRad="50800" dist="38100" dir="5400000" algn="tl" rotWithShape="0">
                <a:prstClr val="black">
                  <a:alpha val="40000"/>
                </a:prstClr>
              </a:outerShdw>
            </a:effectLst>
            <a:scene3d>
              <a:camera prst="orthographicFront">
                <a:rot lat="0" lon="0" rev="0"/>
              </a:camera>
              <a:lightRig rig="contrasting" dir="t">
                <a:rot lat="0" lon="0" rev="1500000"/>
              </a:lightRig>
            </a:scene3d>
            <a:sp3d prstMaterial="metal">
              <a:bevelT w="88900" h="88900"/>
            </a:sp3d>
          </p:spPr>
          <p:txBody>
            <a:bodyPr tIns="0" anchor="ctr"/>
            <a:lstStyle/>
            <a:p>
              <a:pPr algn="ctr" fontAlgn="auto">
                <a:spcBef>
                  <a:spcPts val="0"/>
                </a:spcBef>
                <a:spcAft>
                  <a:spcPts val="0"/>
                </a:spcAft>
                <a:defRPr/>
              </a:pPr>
              <a:r>
                <a:rPr lang="en-US" sz="1400" b="1" dirty="0">
                  <a:solidFill>
                    <a:schemeClr val="bg1"/>
                  </a:solidFill>
                  <a:effectLst>
                    <a:outerShdw blurRad="38100" dist="38100" dir="2700000" algn="tl">
                      <a:srgbClr val="000000">
                        <a:alpha val="43137"/>
                      </a:srgbClr>
                    </a:outerShdw>
                  </a:effectLst>
                  <a:latin typeface="+mj-lt"/>
                  <a:cs typeface="Times New Roman" pitchFamily="18" charset="0"/>
                </a:rPr>
                <a:t>C. </a:t>
              </a:r>
              <a:r>
                <a:rPr lang="en-US" sz="1400" b="1" dirty="0" err="1">
                  <a:solidFill>
                    <a:schemeClr val="bg1"/>
                  </a:solidFill>
                  <a:effectLst>
                    <a:outerShdw blurRad="38100" dist="38100" dir="2700000" algn="tl">
                      <a:srgbClr val="000000">
                        <a:alpha val="43137"/>
                      </a:srgbClr>
                    </a:outerShdw>
                  </a:effectLst>
                  <a:latin typeface="+mj-lt"/>
                  <a:cs typeface="Times New Roman" pitchFamily="18" charset="0"/>
                </a:rPr>
                <a:t>Tác</a:t>
              </a:r>
              <a:r>
                <a:rPr lang="en-US" sz="1400" b="1" dirty="0">
                  <a:solidFill>
                    <a:schemeClr val="bg1"/>
                  </a:solidFill>
                  <a:effectLst>
                    <a:outerShdw blurRad="38100" dist="38100" dir="2700000" algn="tl">
                      <a:srgbClr val="000000">
                        <a:alpha val="43137"/>
                      </a:srgbClr>
                    </a:outerShdw>
                  </a:effectLst>
                  <a:latin typeface="+mj-lt"/>
                  <a:cs typeface="Times New Roman" pitchFamily="18" charset="0"/>
                </a:rPr>
                <a:t> </a:t>
              </a:r>
              <a:r>
                <a:rPr lang="en-US" sz="1400" b="1" dirty="0" err="1">
                  <a:solidFill>
                    <a:schemeClr val="bg1"/>
                  </a:solidFill>
                  <a:effectLst>
                    <a:outerShdw blurRad="38100" dist="38100" dir="2700000" algn="tl">
                      <a:srgbClr val="000000">
                        <a:alpha val="43137"/>
                      </a:srgbClr>
                    </a:outerShdw>
                  </a:effectLst>
                  <a:latin typeface="+mj-lt"/>
                  <a:cs typeface="Times New Roman" pitchFamily="18" charset="0"/>
                </a:rPr>
                <a:t>chỉ</a:t>
              </a:r>
              <a:r>
                <a:rPr lang="en-US" sz="1400" b="1" dirty="0">
                  <a:solidFill>
                    <a:schemeClr val="bg1"/>
                  </a:solidFill>
                  <a:effectLst>
                    <a:outerShdw blurRad="38100" dist="38100" dir="2700000" algn="tl">
                      <a:srgbClr val="000000">
                        <a:alpha val="43137"/>
                      </a:srgbClr>
                    </a:outerShdw>
                  </a:effectLst>
                  <a:latin typeface="+mj-lt"/>
                  <a:cs typeface="Times New Roman" pitchFamily="18" charset="0"/>
                </a:rPr>
                <a:t> </a:t>
              </a:r>
              <a:r>
                <a:rPr lang="en-US" sz="1400" b="1" dirty="0" err="1">
                  <a:solidFill>
                    <a:schemeClr val="bg1"/>
                  </a:solidFill>
                  <a:effectLst>
                    <a:outerShdw blurRad="38100" dist="38100" dir="2700000" algn="tl">
                      <a:srgbClr val="000000">
                        <a:alpha val="43137"/>
                      </a:srgbClr>
                    </a:outerShdw>
                  </a:effectLst>
                  <a:latin typeface="+mj-lt"/>
                  <a:cs typeface="Times New Roman" pitchFamily="18" charset="0"/>
                </a:rPr>
                <a:t>đạo</a:t>
              </a:r>
              <a:r>
                <a:rPr lang="en-US" sz="1400" b="1" dirty="0">
                  <a:solidFill>
                    <a:schemeClr val="bg1"/>
                  </a:solidFill>
                  <a:effectLst>
                    <a:outerShdw blurRad="38100" dist="38100" dir="2700000" algn="tl">
                      <a:srgbClr val="000000">
                        <a:alpha val="43137"/>
                      </a:srgbClr>
                    </a:outerShdw>
                  </a:effectLst>
                  <a:latin typeface="+mj-lt"/>
                  <a:cs typeface="Times New Roman" pitchFamily="18" charset="0"/>
                </a:rPr>
                <a:t> </a:t>
              </a:r>
              <a:r>
                <a:rPr lang="en-US" sz="1400" b="1" dirty="0" err="1">
                  <a:solidFill>
                    <a:schemeClr val="bg1"/>
                  </a:solidFill>
                  <a:effectLst>
                    <a:outerShdw blurRad="38100" dist="38100" dir="2700000" algn="tl">
                      <a:srgbClr val="000000">
                        <a:alpha val="43137"/>
                      </a:srgbClr>
                    </a:outerShdw>
                  </a:effectLst>
                  <a:latin typeface="+mj-lt"/>
                  <a:cs typeface="Times New Roman" pitchFamily="18" charset="0"/>
                </a:rPr>
                <a:t>điều</a:t>
              </a:r>
              <a:r>
                <a:rPr lang="en-US" sz="1400" b="1" dirty="0">
                  <a:solidFill>
                    <a:schemeClr val="bg1"/>
                  </a:solidFill>
                  <a:effectLst>
                    <a:outerShdw blurRad="38100" dist="38100" dir="2700000" algn="tl">
                      <a:srgbClr val="000000">
                        <a:alpha val="43137"/>
                      </a:srgbClr>
                    </a:outerShdw>
                  </a:effectLst>
                  <a:latin typeface="+mj-lt"/>
                  <a:cs typeface="Times New Roman" pitchFamily="18" charset="0"/>
                </a:rPr>
                <a:t> </a:t>
              </a:r>
              <a:r>
                <a:rPr lang="en-US" sz="1400" b="1" dirty="0" err="1">
                  <a:solidFill>
                    <a:schemeClr val="bg1"/>
                  </a:solidFill>
                  <a:effectLst>
                    <a:outerShdw blurRad="38100" dist="38100" dir="2700000" algn="tl">
                      <a:srgbClr val="000000">
                        <a:alpha val="43137"/>
                      </a:srgbClr>
                    </a:outerShdw>
                  </a:effectLst>
                  <a:latin typeface="+mj-lt"/>
                  <a:cs typeface="Times New Roman" pitchFamily="18" charset="0"/>
                </a:rPr>
                <a:t>hành</a:t>
              </a:r>
              <a:endParaRPr lang="en-US" sz="1400" b="1" kern="0" dirty="0">
                <a:solidFill>
                  <a:schemeClr val="bg1"/>
                </a:solidFill>
                <a:effectLst>
                  <a:outerShdw blurRad="38100" dist="38100" dir="2700000" algn="tl">
                    <a:srgbClr val="000000">
                      <a:alpha val="43137"/>
                    </a:srgbClr>
                  </a:outerShdw>
                </a:effectLst>
                <a:latin typeface="+mj-lt"/>
                <a:cs typeface="Times New Roman" pitchFamily="18" charset="0"/>
              </a:endParaRPr>
            </a:p>
          </p:txBody>
        </p:sp>
        <p:sp>
          <p:nvSpPr>
            <p:cNvPr id="47" name="Rectangle 16"/>
            <p:cNvSpPr>
              <a:spLocks noChangeArrowheads="1"/>
            </p:cNvSpPr>
            <p:nvPr/>
          </p:nvSpPr>
          <p:spPr bwMode="gray">
            <a:xfrm>
              <a:off x="2062123" y="2438400"/>
              <a:ext cx="1514741" cy="3352800"/>
            </a:xfrm>
            <a:prstGeom prst="rect">
              <a:avLst/>
            </a:prstGeom>
            <a:gradFill flip="none" rotWithShape="1">
              <a:gsLst>
                <a:gs pos="0">
                  <a:srgbClr val="DDDDDD"/>
                </a:gs>
                <a:gs pos="42000">
                  <a:srgbClr val="FFFFFF"/>
                </a:gs>
                <a:gs pos="100000">
                  <a:srgbClr val="FFFFFF"/>
                </a:gs>
              </a:gsLst>
              <a:lin ang="5400000" scaled="1"/>
              <a:tileRect/>
            </a:gradFill>
            <a:ln>
              <a:solidFill>
                <a:srgbClr val="969696"/>
              </a:solidFill>
            </a:ln>
            <a:effectLst>
              <a:reflection blurRad="6350" stA="50000" endA="300" endPos="38500" dist="50800" dir="5400000" sy="-100000" algn="bl" rotWithShape="0"/>
            </a:effectLst>
            <a:scene3d>
              <a:camera prst="orthographicFront">
                <a:rot lat="0" lon="0" rev="0"/>
              </a:camera>
              <a:lightRig rig="contrasting" dir="tl">
                <a:rot lat="0" lon="0" rev="17400000"/>
              </a:lightRig>
            </a:scene3d>
            <a:sp3d>
              <a:bevelT w="88900" h="88900"/>
            </a:sp3d>
          </p:spPr>
          <p:txBody>
            <a:bodyPr anchor="ctr"/>
            <a:lstStyle/>
            <a:p>
              <a:pPr algn="ctr" fontAlgn="auto">
                <a:spcBef>
                  <a:spcPts val="0"/>
                </a:spcBef>
                <a:spcAft>
                  <a:spcPts val="0"/>
                </a:spcAft>
                <a:defRPr/>
              </a:pPr>
              <a:r>
                <a:rPr lang="en-US" dirty="0" err="1">
                  <a:solidFill>
                    <a:srgbClr val="0033CC"/>
                  </a:solidFill>
                  <a:latin typeface="Arial" charset="0"/>
                  <a:cs typeface="Arial" charset="0"/>
                </a:rPr>
                <a:t>Có</a:t>
              </a:r>
              <a:r>
                <a:rPr lang="en-US" dirty="0">
                  <a:solidFill>
                    <a:srgbClr val="0033CC"/>
                  </a:solidFill>
                  <a:latin typeface="Arial" charset="0"/>
                  <a:cs typeface="Arial" charset="0"/>
                </a:rPr>
                <a:t> </a:t>
              </a:r>
              <a:r>
                <a:rPr lang="en-US" dirty="0" err="1">
                  <a:solidFill>
                    <a:srgbClr val="0033CC"/>
                  </a:solidFill>
                  <a:latin typeface="Arial" charset="0"/>
                  <a:cs typeface="Arial" charset="0"/>
                </a:rPr>
                <a:t>quyết</a:t>
              </a:r>
              <a:r>
                <a:rPr lang="en-US" dirty="0">
                  <a:solidFill>
                    <a:srgbClr val="0033CC"/>
                  </a:solidFill>
                  <a:latin typeface="Arial" charset="0"/>
                  <a:cs typeface="Arial" charset="0"/>
                </a:rPr>
                <a:t> </a:t>
              </a:r>
              <a:r>
                <a:rPr lang="en-US" dirty="0" err="1">
                  <a:solidFill>
                    <a:srgbClr val="0033CC"/>
                  </a:solidFill>
                  <a:latin typeface="Arial" charset="0"/>
                  <a:cs typeface="Arial" charset="0"/>
                </a:rPr>
                <a:t>định</a:t>
              </a:r>
              <a:r>
                <a:rPr lang="en-US" dirty="0">
                  <a:solidFill>
                    <a:srgbClr val="0033CC"/>
                  </a:solidFill>
                  <a:latin typeface="Arial" charset="0"/>
                  <a:cs typeface="Arial" charset="0"/>
                </a:rPr>
                <a:t> </a:t>
              </a:r>
              <a:r>
                <a:rPr lang="en-US" dirty="0" err="1">
                  <a:solidFill>
                    <a:srgbClr val="0033CC"/>
                  </a:solidFill>
                  <a:latin typeface="Arial" charset="0"/>
                  <a:cs typeface="Arial" charset="0"/>
                </a:rPr>
                <a:t>thành</a:t>
              </a:r>
              <a:r>
                <a:rPr lang="en-US" dirty="0">
                  <a:solidFill>
                    <a:srgbClr val="0033CC"/>
                  </a:solidFill>
                  <a:latin typeface="Arial" charset="0"/>
                  <a:cs typeface="Arial" charset="0"/>
                </a:rPr>
                <a:t> </a:t>
              </a:r>
              <a:r>
                <a:rPr lang="en-US" dirty="0" err="1">
                  <a:solidFill>
                    <a:srgbClr val="0033CC"/>
                  </a:solidFill>
                  <a:latin typeface="Arial" charset="0"/>
                  <a:cs typeface="Arial" charset="0"/>
                </a:rPr>
                <a:t>lập</a:t>
              </a:r>
              <a:r>
                <a:rPr lang="en-US" dirty="0">
                  <a:solidFill>
                    <a:srgbClr val="0033CC"/>
                  </a:solidFill>
                  <a:latin typeface="Arial" charset="0"/>
                  <a:cs typeface="Arial" charset="0"/>
                </a:rPr>
                <a:t> Ban </a:t>
              </a:r>
              <a:r>
                <a:rPr lang="en-US" dirty="0" err="1">
                  <a:solidFill>
                    <a:srgbClr val="0033CC"/>
                  </a:solidFill>
                  <a:latin typeface="Arial" charset="0"/>
                  <a:cs typeface="Arial" charset="0"/>
                </a:rPr>
                <a:t>biên</a:t>
              </a:r>
              <a:r>
                <a:rPr lang="en-US" dirty="0">
                  <a:solidFill>
                    <a:srgbClr val="0033CC"/>
                  </a:solidFill>
                  <a:latin typeface="Arial" charset="0"/>
                  <a:cs typeface="Arial" charset="0"/>
                </a:rPr>
                <a:t> </a:t>
              </a:r>
              <a:r>
                <a:rPr lang="en-US" dirty="0" err="1">
                  <a:solidFill>
                    <a:srgbClr val="0033CC"/>
                  </a:solidFill>
                  <a:latin typeface="Arial" charset="0"/>
                  <a:cs typeface="Arial" charset="0"/>
                </a:rPr>
                <a:t>tập</a:t>
              </a:r>
              <a:endParaRPr lang="en-US" dirty="0">
                <a:solidFill>
                  <a:srgbClr val="0033CC"/>
                </a:solidFill>
                <a:latin typeface="Arial" charset="0"/>
                <a:cs typeface="Arial" charset="0"/>
              </a:endParaRPr>
            </a:p>
            <a:p>
              <a:pPr algn="ctr" fontAlgn="auto">
                <a:spcBef>
                  <a:spcPts val="0"/>
                </a:spcBef>
                <a:spcAft>
                  <a:spcPts val="0"/>
                </a:spcAft>
                <a:defRPr/>
              </a:pPr>
              <a:r>
                <a:rPr lang="en-US" dirty="0" err="1">
                  <a:solidFill>
                    <a:srgbClr val="0033CC"/>
                  </a:solidFill>
                  <a:latin typeface="Arial" charset="0"/>
                  <a:cs typeface="Arial" charset="0"/>
                </a:rPr>
                <a:t>Cung</a:t>
              </a:r>
              <a:r>
                <a:rPr lang="en-US" dirty="0">
                  <a:solidFill>
                    <a:srgbClr val="0033CC"/>
                  </a:solidFill>
                  <a:latin typeface="Arial" charset="0"/>
                  <a:cs typeface="Arial" charset="0"/>
                </a:rPr>
                <a:t> </a:t>
              </a:r>
              <a:r>
                <a:rPr lang="en-US" dirty="0" err="1">
                  <a:solidFill>
                    <a:srgbClr val="0033CC"/>
                  </a:solidFill>
                  <a:latin typeface="Arial" charset="0"/>
                  <a:cs typeface="Arial" charset="0"/>
                </a:rPr>
                <a:t>cấp</a:t>
              </a:r>
              <a:r>
                <a:rPr lang="en-US" dirty="0">
                  <a:solidFill>
                    <a:srgbClr val="0033CC"/>
                  </a:solidFill>
                  <a:latin typeface="Arial" charset="0"/>
                  <a:cs typeface="Arial" charset="0"/>
                </a:rPr>
                <a:t>, </a:t>
              </a:r>
              <a:r>
                <a:rPr lang="en-US" dirty="0" err="1">
                  <a:solidFill>
                    <a:srgbClr val="0033CC"/>
                  </a:solidFill>
                  <a:latin typeface="Arial" charset="0"/>
                  <a:cs typeface="Arial" charset="0"/>
                </a:rPr>
                <a:t>cập</a:t>
              </a:r>
              <a:r>
                <a:rPr lang="en-US" dirty="0">
                  <a:solidFill>
                    <a:srgbClr val="0033CC"/>
                  </a:solidFill>
                  <a:latin typeface="Arial" charset="0"/>
                  <a:cs typeface="Arial" charset="0"/>
                </a:rPr>
                <a:t> </a:t>
              </a:r>
              <a:r>
                <a:rPr lang="en-US" dirty="0" err="1">
                  <a:solidFill>
                    <a:srgbClr val="0033CC"/>
                  </a:solidFill>
                  <a:latin typeface="Arial" charset="0"/>
                  <a:cs typeface="Arial" charset="0"/>
                </a:rPr>
                <a:t>nhật</a:t>
              </a:r>
              <a:r>
                <a:rPr lang="en-US" dirty="0">
                  <a:solidFill>
                    <a:srgbClr val="0033CC"/>
                  </a:solidFill>
                  <a:latin typeface="Arial" charset="0"/>
                  <a:cs typeface="Arial" charset="0"/>
                </a:rPr>
                <a:t> </a:t>
              </a:r>
              <a:r>
                <a:rPr lang="en-US" dirty="0" err="1">
                  <a:solidFill>
                    <a:srgbClr val="0033CC"/>
                  </a:solidFill>
                  <a:latin typeface="Arial" charset="0"/>
                  <a:cs typeface="Arial" charset="0"/>
                </a:rPr>
                <a:t>đầy</a:t>
              </a:r>
              <a:r>
                <a:rPr lang="en-US" dirty="0">
                  <a:solidFill>
                    <a:srgbClr val="0033CC"/>
                  </a:solidFill>
                  <a:latin typeface="Arial" charset="0"/>
                  <a:cs typeface="Arial" charset="0"/>
                </a:rPr>
                <a:t> </a:t>
              </a:r>
              <a:r>
                <a:rPr lang="en-US" dirty="0" err="1">
                  <a:solidFill>
                    <a:srgbClr val="0033CC"/>
                  </a:solidFill>
                  <a:latin typeface="Arial" charset="0"/>
                  <a:cs typeface="Arial" charset="0"/>
                </a:rPr>
                <a:t>đủ</a:t>
              </a:r>
              <a:r>
                <a:rPr lang="en-US" dirty="0">
                  <a:solidFill>
                    <a:srgbClr val="0033CC"/>
                  </a:solidFill>
                  <a:latin typeface="Arial" charset="0"/>
                  <a:cs typeface="Arial" charset="0"/>
                </a:rPr>
                <a:t>, </a:t>
              </a:r>
              <a:r>
                <a:rPr lang="en-US" dirty="0" err="1">
                  <a:solidFill>
                    <a:srgbClr val="0033CC"/>
                  </a:solidFill>
                  <a:latin typeface="Arial" charset="0"/>
                  <a:cs typeface="Arial" charset="0"/>
                </a:rPr>
                <a:t>chính</a:t>
              </a:r>
              <a:r>
                <a:rPr lang="en-US" dirty="0">
                  <a:solidFill>
                    <a:srgbClr val="0033CC"/>
                  </a:solidFill>
                  <a:latin typeface="Arial" charset="0"/>
                  <a:cs typeface="Arial" charset="0"/>
                </a:rPr>
                <a:t> </a:t>
              </a:r>
              <a:r>
                <a:rPr lang="en-US" dirty="0" err="1">
                  <a:solidFill>
                    <a:srgbClr val="0033CC"/>
                  </a:solidFill>
                  <a:latin typeface="Arial" charset="0"/>
                  <a:cs typeface="Arial" charset="0"/>
                </a:rPr>
                <a:t>xác</a:t>
              </a:r>
              <a:r>
                <a:rPr lang="en-US" dirty="0">
                  <a:solidFill>
                    <a:srgbClr val="0033CC"/>
                  </a:solidFill>
                  <a:latin typeface="Arial" charset="0"/>
                  <a:cs typeface="Arial" charset="0"/>
                </a:rPr>
                <a:t>, </a:t>
              </a:r>
              <a:r>
                <a:rPr lang="en-US" dirty="0" err="1">
                  <a:solidFill>
                    <a:srgbClr val="0033CC"/>
                  </a:solidFill>
                  <a:latin typeface="Arial" charset="0"/>
                  <a:cs typeface="Arial" charset="0"/>
                </a:rPr>
                <a:t>kịp</a:t>
              </a:r>
              <a:r>
                <a:rPr lang="en-US" dirty="0">
                  <a:solidFill>
                    <a:srgbClr val="0033CC"/>
                  </a:solidFill>
                  <a:latin typeface="Arial" charset="0"/>
                  <a:cs typeface="Arial" charset="0"/>
                </a:rPr>
                <a:t> </a:t>
              </a:r>
              <a:r>
                <a:rPr lang="en-US" dirty="0" err="1">
                  <a:solidFill>
                    <a:srgbClr val="0033CC"/>
                  </a:solidFill>
                  <a:latin typeface="Arial" charset="0"/>
                  <a:cs typeface="Arial" charset="0"/>
                </a:rPr>
                <a:t>thời</a:t>
              </a:r>
              <a:r>
                <a:rPr lang="en-US" dirty="0">
                  <a:solidFill>
                    <a:srgbClr val="0033CC"/>
                  </a:solidFill>
                  <a:latin typeface="Arial" charset="0"/>
                  <a:cs typeface="Arial" charset="0"/>
                </a:rPr>
                <a:t> </a:t>
              </a:r>
              <a:r>
                <a:rPr lang="en-US" dirty="0" err="1">
                  <a:solidFill>
                    <a:srgbClr val="0033CC"/>
                  </a:solidFill>
                  <a:latin typeface="Arial" charset="0"/>
                  <a:cs typeface="Arial" charset="0"/>
                </a:rPr>
                <a:t>thông</a:t>
              </a:r>
              <a:r>
                <a:rPr lang="en-US" dirty="0">
                  <a:solidFill>
                    <a:srgbClr val="0033CC"/>
                  </a:solidFill>
                  <a:latin typeface="Arial" charset="0"/>
                  <a:cs typeface="Arial" charset="0"/>
                </a:rPr>
                <a:t> tin</a:t>
              </a:r>
            </a:p>
            <a:p>
              <a:pPr algn="ctr" fontAlgn="auto">
                <a:spcBef>
                  <a:spcPts val="0"/>
                </a:spcBef>
                <a:spcAft>
                  <a:spcPts val="0"/>
                </a:spcAft>
                <a:defRPr/>
              </a:pPr>
              <a:r>
                <a:rPr lang="en-US" kern="0" dirty="0">
                  <a:solidFill>
                    <a:srgbClr val="0033CC"/>
                  </a:solidFill>
                  <a:cs typeface="+mn-cs"/>
                </a:rPr>
                <a:t>…….</a:t>
              </a:r>
            </a:p>
          </p:txBody>
        </p:sp>
        <p:sp>
          <p:nvSpPr>
            <p:cNvPr id="48" name="Round Same Side Corner Rectangle 47"/>
            <p:cNvSpPr/>
            <p:nvPr/>
          </p:nvSpPr>
          <p:spPr bwMode="gray">
            <a:xfrm>
              <a:off x="2057400" y="1629346"/>
              <a:ext cx="1519464" cy="809054"/>
            </a:xfrm>
            <a:prstGeom prst="round2SameRect">
              <a:avLst>
                <a:gd name="adj1" fmla="val 50000"/>
                <a:gd name="adj2" fmla="val 0"/>
              </a:avLst>
            </a:prstGeom>
            <a:solidFill>
              <a:srgbClr val="FFC000"/>
            </a:solidFill>
            <a:ln>
              <a:noFill/>
            </a:ln>
            <a:effectLst>
              <a:outerShdw blurRad="50800" dist="38100" dir="5400000" algn="tl" rotWithShape="0">
                <a:prstClr val="black">
                  <a:alpha val="40000"/>
                </a:prstClr>
              </a:outerShdw>
            </a:effectLst>
            <a:scene3d>
              <a:camera prst="orthographicFront">
                <a:rot lat="0" lon="0" rev="0"/>
              </a:camera>
              <a:lightRig rig="contrasting" dir="t">
                <a:rot lat="0" lon="0" rev="1500000"/>
              </a:lightRig>
            </a:scene3d>
            <a:sp3d prstMaterial="metal">
              <a:bevelT w="88900" h="88900"/>
            </a:sp3d>
          </p:spPr>
          <p:txBody>
            <a:bodyPr tIns="0" anchor="ctr"/>
            <a:lstStyle/>
            <a:p>
              <a:pPr algn="ctr" fontAlgn="auto">
                <a:spcBef>
                  <a:spcPts val="0"/>
                </a:spcBef>
                <a:spcAft>
                  <a:spcPts val="0"/>
                </a:spcAft>
                <a:defRPr/>
              </a:pPr>
              <a:r>
                <a:rPr lang="en-US" sz="1400" b="1" dirty="0" err="1">
                  <a:solidFill>
                    <a:schemeClr val="bg1"/>
                  </a:solidFill>
                  <a:latin typeface="Arial" charset="0"/>
                  <a:cs typeface="Arial" charset="0"/>
                </a:rPr>
                <a:t>Cổng</a:t>
              </a:r>
              <a:r>
                <a:rPr lang="en-US" sz="1400" b="1" dirty="0">
                  <a:solidFill>
                    <a:schemeClr val="bg1"/>
                  </a:solidFill>
                  <a:latin typeface="Arial" charset="0"/>
                  <a:cs typeface="Arial" charset="0"/>
                </a:rPr>
                <a:t> </a:t>
              </a:r>
              <a:r>
                <a:rPr lang="en-US" sz="1400" b="1" dirty="0" err="1">
                  <a:solidFill>
                    <a:schemeClr val="bg1"/>
                  </a:solidFill>
                  <a:latin typeface="Arial" charset="0"/>
                  <a:cs typeface="Arial" charset="0"/>
                </a:rPr>
                <a:t>thông</a:t>
              </a:r>
              <a:r>
                <a:rPr lang="en-US" sz="1400" b="1" dirty="0">
                  <a:solidFill>
                    <a:schemeClr val="bg1"/>
                  </a:solidFill>
                  <a:latin typeface="Arial" charset="0"/>
                  <a:cs typeface="Arial" charset="0"/>
                </a:rPr>
                <a:t> tin </a:t>
              </a:r>
              <a:r>
                <a:rPr lang="en-US" sz="1400" b="1" dirty="0" err="1">
                  <a:solidFill>
                    <a:schemeClr val="bg1"/>
                  </a:solidFill>
                  <a:latin typeface="Arial" charset="0"/>
                  <a:cs typeface="Arial" charset="0"/>
                </a:rPr>
                <a:t>điện</a:t>
              </a:r>
              <a:r>
                <a:rPr lang="en-US" sz="1400" b="1" dirty="0">
                  <a:solidFill>
                    <a:schemeClr val="bg1"/>
                  </a:solidFill>
                  <a:latin typeface="Arial" charset="0"/>
                  <a:cs typeface="Arial" charset="0"/>
                </a:rPr>
                <a:t> </a:t>
              </a:r>
              <a:r>
                <a:rPr lang="en-US" sz="1400" b="1" dirty="0" err="1">
                  <a:solidFill>
                    <a:schemeClr val="bg1"/>
                  </a:solidFill>
                  <a:latin typeface="Arial" charset="0"/>
                  <a:cs typeface="Arial" charset="0"/>
                </a:rPr>
                <a:t>tử</a:t>
              </a:r>
              <a:endParaRPr lang="en-US" sz="1400" b="1" kern="0" dirty="0">
                <a:solidFill>
                  <a:schemeClr val="bg1"/>
                </a:solidFill>
                <a:effectLst>
                  <a:glow rad="63500">
                    <a:srgbClr val="84AA33">
                      <a:lumMod val="75000"/>
                      <a:alpha val="40000"/>
                    </a:srgbClr>
                  </a:glow>
                  <a:outerShdw blurRad="38100" dist="38100" dir="2700000" algn="tl">
                    <a:srgbClr val="000000">
                      <a:alpha val="43137"/>
                    </a:srgbClr>
                  </a:outerShdw>
                </a:effectLst>
                <a:cs typeface="+mn-cs"/>
              </a:endParaRPr>
            </a:p>
          </p:txBody>
        </p:sp>
        <p:sp>
          <p:nvSpPr>
            <p:cNvPr id="49" name="Rectangle 16"/>
            <p:cNvSpPr>
              <a:spLocks noChangeArrowheads="1"/>
            </p:cNvSpPr>
            <p:nvPr/>
          </p:nvSpPr>
          <p:spPr bwMode="gray">
            <a:xfrm>
              <a:off x="3886387" y="2286000"/>
              <a:ext cx="1514741" cy="3505200"/>
            </a:xfrm>
            <a:prstGeom prst="rect">
              <a:avLst/>
            </a:prstGeom>
            <a:gradFill flip="none" rotWithShape="1">
              <a:gsLst>
                <a:gs pos="0">
                  <a:srgbClr val="DDDDDD"/>
                </a:gs>
                <a:gs pos="42000">
                  <a:srgbClr val="FFFFFF"/>
                </a:gs>
                <a:gs pos="100000">
                  <a:srgbClr val="FFFFFF"/>
                </a:gs>
              </a:gsLst>
              <a:lin ang="5400000" scaled="1"/>
              <a:tileRect/>
            </a:gradFill>
            <a:ln>
              <a:solidFill>
                <a:srgbClr val="969696"/>
              </a:solidFill>
            </a:ln>
            <a:effectLst>
              <a:reflection blurRad="6350" stA="50000" endA="300" endPos="38500" dist="50800" dir="5400000" sy="-100000" algn="bl" rotWithShape="0"/>
            </a:effectLst>
            <a:scene3d>
              <a:camera prst="orthographicFront">
                <a:rot lat="0" lon="0" rev="0"/>
              </a:camera>
              <a:lightRig rig="contrasting" dir="tl">
                <a:rot lat="0" lon="0" rev="17400000"/>
              </a:lightRig>
            </a:scene3d>
            <a:sp3d>
              <a:bevelT w="88900" h="88900"/>
            </a:sp3d>
          </p:spPr>
          <p:txBody>
            <a:bodyPr anchor="ctr"/>
            <a:lstStyle/>
            <a:p>
              <a:pPr algn="ctr" fontAlgn="auto">
                <a:spcBef>
                  <a:spcPts val="0"/>
                </a:spcBef>
                <a:spcAft>
                  <a:spcPts val="0"/>
                </a:spcAft>
                <a:defRPr/>
              </a:pPr>
              <a:endParaRPr lang="en-US" dirty="0">
                <a:solidFill>
                  <a:srgbClr val="0033CC"/>
                </a:solidFill>
                <a:latin typeface="Arial" charset="0"/>
                <a:cs typeface="Arial" charset="0"/>
              </a:endParaRPr>
            </a:p>
            <a:p>
              <a:pPr algn="ctr" fontAlgn="auto">
                <a:spcBef>
                  <a:spcPts val="0"/>
                </a:spcBef>
                <a:spcAft>
                  <a:spcPts val="0"/>
                </a:spcAft>
                <a:defRPr/>
              </a:pPr>
              <a:r>
                <a:rPr lang="en-US" dirty="0" err="1">
                  <a:solidFill>
                    <a:srgbClr val="0033CC"/>
                  </a:solidFill>
                  <a:latin typeface="Arial" charset="0"/>
                  <a:cs typeface="Arial" charset="0"/>
                </a:rPr>
                <a:t>Duy</a:t>
              </a:r>
              <a:r>
                <a:rPr lang="en-US" dirty="0">
                  <a:solidFill>
                    <a:srgbClr val="0033CC"/>
                  </a:solidFill>
                  <a:latin typeface="Arial" charset="0"/>
                  <a:cs typeface="Arial" charset="0"/>
                </a:rPr>
                <a:t> </a:t>
              </a:r>
              <a:r>
                <a:rPr lang="en-US" dirty="0" err="1">
                  <a:solidFill>
                    <a:srgbClr val="0033CC"/>
                  </a:solidFill>
                  <a:latin typeface="Arial" charset="0"/>
                  <a:cs typeface="Arial" charset="0"/>
                </a:rPr>
                <a:t>trì</a:t>
              </a:r>
              <a:r>
                <a:rPr lang="en-US" dirty="0">
                  <a:solidFill>
                    <a:srgbClr val="0033CC"/>
                  </a:solidFill>
                  <a:latin typeface="Arial" charset="0"/>
                  <a:cs typeface="Arial" charset="0"/>
                </a:rPr>
                <a:t>, </a:t>
              </a:r>
              <a:r>
                <a:rPr lang="en-US" dirty="0" err="1">
                  <a:solidFill>
                    <a:srgbClr val="0033CC"/>
                  </a:solidFill>
                  <a:latin typeface="Arial" charset="0"/>
                  <a:cs typeface="Arial" charset="0"/>
                </a:rPr>
                <a:t>quản</a:t>
              </a:r>
              <a:r>
                <a:rPr lang="en-US" dirty="0">
                  <a:solidFill>
                    <a:srgbClr val="0033CC"/>
                  </a:solidFill>
                  <a:latin typeface="Arial" charset="0"/>
                  <a:cs typeface="Arial" charset="0"/>
                </a:rPr>
                <a:t> </a:t>
              </a:r>
              <a:r>
                <a:rPr lang="en-US" dirty="0" err="1">
                  <a:solidFill>
                    <a:srgbClr val="0033CC"/>
                  </a:solidFill>
                  <a:latin typeface="Arial" charset="0"/>
                  <a:cs typeface="Arial" charset="0"/>
                </a:rPr>
                <a:t>lí</a:t>
              </a:r>
              <a:r>
                <a:rPr lang="en-US" dirty="0">
                  <a:solidFill>
                    <a:srgbClr val="0033CC"/>
                  </a:solidFill>
                  <a:latin typeface="Arial" charset="0"/>
                  <a:cs typeface="Arial" charset="0"/>
                </a:rPr>
                <a:t>, </a:t>
              </a:r>
              <a:r>
                <a:rPr lang="en-US" dirty="0" err="1" smtClean="0">
                  <a:solidFill>
                    <a:srgbClr val="0033CC"/>
                  </a:solidFill>
                  <a:latin typeface="Arial" charset="0"/>
                  <a:cs typeface="Arial" charset="0"/>
                </a:rPr>
                <a:t>sử</a:t>
              </a:r>
              <a:r>
                <a:rPr lang="en-US" dirty="0" smtClean="0">
                  <a:solidFill>
                    <a:srgbClr val="0033CC"/>
                  </a:solidFill>
                  <a:latin typeface="Arial" charset="0"/>
                  <a:cs typeface="Arial" charset="0"/>
                </a:rPr>
                <a:t> </a:t>
              </a:r>
              <a:r>
                <a:rPr lang="en-US" dirty="0" err="1" smtClean="0">
                  <a:solidFill>
                    <a:srgbClr val="0033CC"/>
                  </a:solidFill>
                  <a:latin typeface="Arial" charset="0"/>
                  <a:cs typeface="Arial" charset="0"/>
                </a:rPr>
                <a:t>dụng</a:t>
              </a:r>
              <a:r>
                <a:rPr lang="en-US" dirty="0" smtClean="0">
                  <a:solidFill>
                    <a:srgbClr val="0033CC"/>
                  </a:solidFill>
                  <a:latin typeface="Arial" charset="0"/>
                  <a:cs typeface="Arial" charset="0"/>
                </a:rPr>
                <a:t> </a:t>
              </a:r>
              <a:r>
                <a:rPr lang="en-US" dirty="0" err="1">
                  <a:solidFill>
                    <a:srgbClr val="0033CC"/>
                  </a:solidFill>
                  <a:latin typeface="Arial" charset="0"/>
                  <a:cs typeface="Arial" charset="0"/>
                </a:rPr>
                <a:t>hiệu</a:t>
              </a:r>
              <a:r>
                <a:rPr lang="en-US" dirty="0">
                  <a:solidFill>
                    <a:srgbClr val="0033CC"/>
                  </a:solidFill>
                  <a:latin typeface="Arial" charset="0"/>
                  <a:cs typeface="Arial" charset="0"/>
                </a:rPr>
                <a:t> </a:t>
              </a:r>
              <a:r>
                <a:rPr lang="en-US" dirty="0" err="1">
                  <a:solidFill>
                    <a:srgbClr val="0033CC"/>
                  </a:solidFill>
                  <a:latin typeface="Arial" charset="0"/>
                  <a:cs typeface="Arial" charset="0"/>
                </a:rPr>
                <a:t>quả</a:t>
              </a:r>
              <a:r>
                <a:rPr lang="en-US" dirty="0">
                  <a:solidFill>
                    <a:srgbClr val="0033CC"/>
                  </a:solidFill>
                  <a:latin typeface="Arial" charset="0"/>
                  <a:cs typeface="Arial" charset="0"/>
                </a:rPr>
                <a:t> </a:t>
              </a:r>
              <a:r>
                <a:rPr lang="en-US" dirty="0" err="1" smtClean="0">
                  <a:solidFill>
                    <a:srgbClr val="0033CC"/>
                  </a:solidFill>
                  <a:latin typeface="Arial" charset="0"/>
                  <a:cs typeface="Arial" charset="0"/>
                </a:rPr>
                <a:t>P.Mềm</a:t>
              </a:r>
              <a:r>
                <a:rPr lang="en-US" dirty="0" smtClean="0">
                  <a:solidFill>
                    <a:srgbClr val="0033CC"/>
                  </a:solidFill>
                  <a:latin typeface="Arial" charset="0"/>
                  <a:cs typeface="Arial" charset="0"/>
                </a:rPr>
                <a:t> </a:t>
              </a:r>
              <a:r>
                <a:rPr lang="en-US" dirty="0" err="1">
                  <a:solidFill>
                    <a:srgbClr val="0033CC"/>
                  </a:solidFill>
                  <a:latin typeface="Arial" charset="0"/>
                  <a:cs typeface="Arial" charset="0"/>
                </a:rPr>
                <a:t>quản</a:t>
              </a:r>
              <a:r>
                <a:rPr lang="en-US" dirty="0">
                  <a:solidFill>
                    <a:srgbClr val="0033CC"/>
                  </a:solidFill>
                  <a:latin typeface="Arial" charset="0"/>
                  <a:cs typeface="Arial" charset="0"/>
                </a:rPr>
                <a:t> </a:t>
              </a:r>
              <a:r>
                <a:rPr lang="en-US" dirty="0" err="1">
                  <a:solidFill>
                    <a:srgbClr val="0033CC"/>
                  </a:solidFill>
                  <a:latin typeface="Arial" charset="0"/>
                  <a:cs typeface="Arial" charset="0"/>
                </a:rPr>
                <a:t>lí</a:t>
              </a:r>
              <a:r>
                <a:rPr lang="en-US" dirty="0">
                  <a:solidFill>
                    <a:srgbClr val="0033CC"/>
                  </a:solidFill>
                  <a:latin typeface="Arial" charset="0"/>
                  <a:cs typeface="Arial" charset="0"/>
                </a:rPr>
                <a:t> </a:t>
              </a:r>
              <a:r>
                <a:rPr lang="en-US" dirty="0" err="1">
                  <a:solidFill>
                    <a:srgbClr val="0033CC"/>
                  </a:solidFill>
                  <a:latin typeface="Arial" charset="0"/>
                  <a:cs typeface="Arial" charset="0"/>
                </a:rPr>
                <a:t>tài</a:t>
              </a:r>
              <a:r>
                <a:rPr lang="en-US" dirty="0">
                  <a:solidFill>
                    <a:srgbClr val="0033CC"/>
                  </a:solidFill>
                  <a:latin typeface="Arial" charset="0"/>
                  <a:cs typeface="Arial" charset="0"/>
                </a:rPr>
                <a:t> </a:t>
              </a:r>
              <a:r>
                <a:rPr lang="en-US" dirty="0" err="1">
                  <a:solidFill>
                    <a:srgbClr val="0033CC"/>
                  </a:solidFill>
                  <a:latin typeface="Arial" charset="0"/>
                  <a:cs typeface="Arial" charset="0"/>
                </a:rPr>
                <a:t>chính</a:t>
              </a:r>
              <a:endParaRPr lang="en-US" dirty="0">
                <a:solidFill>
                  <a:srgbClr val="0033CC"/>
                </a:solidFill>
                <a:latin typeface="Arial" charset="0"/>
                <a:cs typeface="Arial" charset="0"/>
              </a:endParaRPr>
            </a:p>
            <a:p>
              <a:pPr algn="ctr" fontAlgn="auto">
                <a:spcBef>
                  <a:spcPts val="0"/>
                </a:spcBef>
                <a:spcAft>
                  <a:spcPts val="0"/>
                </a:spcAft>
                <a:defRPr/>
              </a:pPr>
              <a:r>
                <a:rPr lang="en-US" dirty="0" err="1">
                  <a:solidFill>
                    <a:srgbClr val="0033CC"/>
                  </a:solidFill>
                  <a:latin typeface="Arial" charset="0"/>
                  <a:cs typeface="Arial" charset="0"/>
                </a:rPr>
                <a:t>Duy</a:t>
              </a:r>
              <a:r>
                <a:rPr lang="en-US" dirty="0">
                  <a:solidFill>
                    <a:srgbClr val="0033CC"/>
                  </a:solidFill>
                  <a:latin typeface="Arial" charset="0"/>
                  <a:cs typeface="Arial" charset="0"/>
                </a:rPr>
                <a:t> </a:t>
              </a:r>
              <a:r>
                <a:rPr lang="en-US" dirty="0" err="1">
                  <a:solidFill>
                    <a:srgbClr val="0033CC"/>
                  </a:solidFill>
                  <a:latin typeface="Arial" charset="0"/>
                  <a:cs typeface="Arial" charset="0"/>
                </a:rPr>
                <a:t>trì</a:t>
              </a:r>
              <a:r>
                <a:rPr lang="en-US" dirty="0">
                  <a:solidFill>
                    <a:srgbClr val="0033CC"/>
                  </a:solidFill>
                  <a:latin typeface="Arial" charset="0"/>
                  <a:cs typeface="Arial" charset="0"/>
                </a:rPr>
                <a:t>, </a:t>
              </a:r>
              <a:r>
                <a:rPr lang="en-US" dirty="0" err="1">
                  <a:solidFill>
                    <a:srgbClr val="0033CC"/>
                  </a:solidFill>
                  <a:latin typeface="Arial" charset="0"/>
                  <a:cs typeface="Arial" charset="0"/>
                </a:rPr>
                <a:t>quản</a:t>
              </a:r>
              <a:r>
                <a:rPr lang="en-US" dirty="0">
                  <a:solidFill>
                    <a:srgbClr val="0033CC"/>
                  </a:solidFill>
                  <a:latin typeface="Arial" charset="0"/>
                  <a:cs typeface="Arial" charset="0"/>
                </a:rPr>
                <a:t> </a:t>
              </a:r>
              <a:r>
                <a:rPr lang="en-US" dirty="0" err="1">
                  <a:solidFill>
                    <a:srgbClr val="0033CC"/>
                  </a:solidFill>
                  <a:latin typeface="Arial" charset="0"/>
                  <a:cs typeface="Arial" charset="0"/>
                </a:rPr>
                <a:t>lí</a:t>
              </a:r>
              <a:r>
                <a:rPr lang="en-US" dirty="0">
                  <a:solidFill>
                    <a:srgbClr val="0033CC"/>
                  </a:solidFill>
                  <a:latin typeface="Arial" charset="0"/>
                  <a:cs typeface="Arial" charset="0"/>
                </a:rPr>
                <a:t>, </a:t>
              </a:r>
              <a:r>
                <a:rPr lang="en-US" dirty="0" err="1">
                  <a:solidFill>
                    <a:srgbClr val="0033CC"/>
                  </a:solidFill>
                  <a:latin typeface="Arial" charset="0"/>
                  <a:cs typeface="Arial" charset="0"/>
                </a:rPr>
                <a:t>sử</a:t>
              </a:r>
              <a:r>
                <a:rPr lang="en-US" dirty="0">
                  <a:solidFill>
                    <a:srgbClr val="0033CC"/>
                  </a:solidFill>
                  <a:latin typeface="Arial" charset="0"/>
                  <a:cs typeface="Arial" charset="0"/>
                </a:rPr>
                <a:t> </a:t>
              </a:r>
              <a:r>
                <a:rPr lang="en-US" dirty="0" err="1">
                  <a:solidFill>
                    <a:srgbClr val="0033CC"/>
                  </a:solidFill>
                  <a:latin typeface="Arial" charset="0"/>
                  <a:cs typeface="Arial" charset="0"/>
                </a:rPr>
                <a:t>dụng</a:t>
              </a:r>
              <a:r>
                <a:rPr lang="en-US" dirty="0">
                  <a:solidFill>
                    <a:srgbClr val="0033CC"/>
                  </a:solidFill>
                  <a:latin typeface="Arial" charset="0"/>
                  <a:cs typeface="Arial" charset="0"/>
                </a:rPr>
                <a:t> </a:t>
              </a:r>
              <a:r>
                <a:rPr lang="en-US" dirty="0" err="1">
                  <a:solidFill>
                    <a:srgbClr val="0033CC"/>
                  </a:solidFill>
                  <a:latin typeface="Arial" charset="0"/>
                  <a:cs typeface="Arial" charset="0"/>
                </a:rPr>
                <a:t>hiệu</a:t>
              </a:r>
              <a:r>
                <a:rPr lang="en-US" dirty="0">
                  <a:solidFill>
                    <a:srgbClr val="0033CC"/>
                  </a:solidFill>
                  <a:latin typeface="Arial" charset="0"/>
                  <a:cs typeface="Arial" charset="0"/>
                </a:rPr>
                <a:t> </a:t>
              </a:r>
              <a:r>
                <a:rPr lang="en-US" dirty="0" err="1">
                  <a:solidFill>
                    <a:srgbClr val="0033CC"/>
                  </a:solidFill>
                  <a:latin typeface="Arial" charset="0"/>
                  <a:cs typeface="Arial" charset="0"/>
                </a:rPr>
                <a:t>quả</a:t>
              </a:r>
              <a:r>
                <a:rPr lang="en-US" dirty="0">
                  <a:solidFill>
                    <a:srgbClr val="0033CC"/>
                  </a:solidFill>
                  <a:latin typeface="Arial" charset="0"/>
                  <a:cs typeface="Arial" charset="0"/>
                </a:rPr>
                <a:t> </a:t>
              </a:r>
              <a:r>
                <a:rPr lang="en-US" dirty="0" err="1" smtClean="0">
                  <a:solidFill>
                    <a:srgbClr val="0033CC"/>
                  </a:solidFill>
                  <a:latin typeface="Arial" charset="0"/>
                  <a:cs typeface="Arial" charset="0"/>
                </a:rPr>
                <a:t>P.Mềm</a:t>
              </a:r>
              <a:r>
                <a:rPr lang="en-US" dirty="0" smtClean="0">
                  <a:solidFill>
                    <a:srgbClr val="0033CC"/>
                  </a:solidFill>
                  <a:latin typeface="Arial" charset="0"/>
                  <a:cs typeface="Arial" charset="0"/>
                </a:rPr>
                <a:t> </a:t>
              </a:r>
              <a:r>
                <a:rPr lang="en-US" dirty="0" err="1" smtClean="0">
                  <a:solidFill>
                    <a:srgbClr val="0033CC"/>
                  </a:solidFill>
                  <a:latin typeface="Arial" charset="0"/>
                  <a:cs typeface="Arial" charset="0"/>
                </a:rPr>
                <a:t>quản</a:t>
              </a:r>
              <a:r>
                <a:rPr lang="en-US" dirty="0" smtClean="0">
                  <a:solidFill>
                    <a:srgbClr val="0033CC"/>
                  </a:solidFill>
                  <a:latin typeface="Arial" charset="0"/>
                  <a:cs typeface="Arial" charset="0"/>
                </a:rPr>
                <a:t> </a:t>
              </a:r>
              <a:r>
                <a:rPr lang="en-US" dirty="0" err="1">
                  <a:solidFill>
                    <a:srgbClr val="0033CC"/>
                  </a:solidFill>
                  <a:latin typeface="Arial" charset="0"/>
                  <a:cs typeface="Arial" charset="0"/>
                </a:rPr>
                <a:t>lí</a:t>
              </a:r>
              <a:r>
                <a:rPr lang="en-US" dirty="0">
                  <a:solidFill>
                    <a:srgbClr val="0033CC"/>
                  </a:solidFill>
                  <a:latin typeface="Arial" charset="0"/>
                  <a:cs typeface="Arial" charset="0"/>
                </a:rPr>
                <a:t> </a:t>
              </a:r>
              <a:r>
                <a:rPr lang="en-US" dirty="0" err="1">
                  <a:solidFill>
                    <a:srgbClr val="0033CC"/>
                  </a:solidFill>
                  <a:latin typeface="Arial" charset="0"/>
                  <a:cs typeface="Arial" charset="0"/>
                </a:rPr>
                <a:t>tài</a:t>
              </a:r>
              <a:r>
                <a:rPr lang="en-US" dirty="0">
                  <a:solidFill>
                    <a:srgbClr val="0033CC"/>
                  </a:solidFill>
                  <a:latin typeface="Arial" charset="0"/>
                  <a:cs typeface="Arial" charset="0"/>
                </a:rPr>
                <a:t> </a:t>
              </a:r>
              <a:r>
                <a:rPr lang="en-US" dirty="0" err="1" smtClean="0">
                  <a:solidFill>
                    <a:srgbClr val="0033CC"/>
                  </a:solidFill>
                  <a:latin typeface="Arial" charset="0"/>
                  <a:cs typeface="Arial" charset="0"/>
                </a:rPr>
                <a:t>sản</a:t>
              </a:r>
              <a:endParaRPr lang="en-US" dirty="0" smtClean="0">
                <a:solidFill>
                  <a:srgbClr val="0033CC"/>
                </a:solidFill>
                <a:latin typeface="Arial" charset="0"/>
                <a:cs typeface="Arial" charset="0"/>
              </a:endParaRPr>
            </a:p>
            <a:p>
              <a:pPr algn="ctr" fontAlgn="auto">
                <a:spcBef>
                  <a:spcPts val="0"/>
                </a:spcBef>
                <a:spcAft>
                  <a:spcPts val="0"/>
                </a:spcAft>
                <a:defRPr/>
              </a:pPr>
              <a:r>
                <a:rPr lang="en-US" dirty="0" smtClean="0">
                  <a:solidFill>
                    <a:srgbClr val="0033CC"/>
                  </a:solidFill>
                  <a:latin typeface="Arial" charset="0"/>
                  <a:cs typeface="Arial" charset="0"/>
                </a:rPr>
                <a:t>……</a:t>
              </a:r>
              <a:endParaRPr lang="en-US" kern="0" dirty="0">
                <a:solidFill>
                  <a:srgbClr val="0033CC"/>
                </a:solidFill>
                <a:cs typeface="+mn-cs"/>
              </a:endParaRPr>
            </a:p>
          </p:txBody>
        </p:sp>
        <p:sp>
          <p:nvSpPr>
            <p:cNvPr id="50" name="Round Same Side Corner Rectangle 49"/>
            <p:cNvSpPr/>
            <p:nvPr/>
          </p:nvSpPr>
          <p:spPr bwMode="gray">
            <a:xfrm>
              <a:off x="3881664" y="1664602"/>
              <a:ext cx="1519464" cy="773798"/>
            </a:xfrm>
            <a:prstGeom prst="round2SameRect">
              <a:avLst>
                <a:gd name="adj1" fmla="val 50000"/>
                <a:gd name="adj2" fmla="val 0"/>
              </a:avLst>
            </a:prstGeom>
            <a:solidFill>
              <a:srgbClr val="00B0F0"/>
            </a:solidFill>
            <a:ln>
              <a:noFill/>
            </a:ln>
            <a:effectLst>
              <a:outerShdw blurRad="50800" dist="38100" dir="5400000" algn="tl" rotWithShape="0">
                <a:prstClr val="black">
                  <a:alpha val="40000"/>
                </a:prstClr>
              </a:outerShdw>
            </a:effectLst>
            <a:scene3d>
              <a:camera prst="orthographicFront">
                <a:rot lat="0" lon="0" rev="0"/>
              </a:camera>
              <a:lightRig rig="contrasting" dir="t">
                <a:rot lat="0" lon="0" rev="1500000"/>
              </a:lightRig>
            </a:scene3d>
            <a:sp3d prstMaterial="metal">
              <a:bevelT w="88900" h="88900"/>
            </a:sp3d>
          </p:spPr>
          <p:txBody>
            <a:bodyPr tIns="0" anchor="ctr"/>
            <a:lstStyle/>
            <a:p>
              <a:pPr algn="ctr" fontAlgn="auto">
                <a:spcBef>
                  <a:spcPts val="0"/>
                </a:spcBef>
                <a:spcAft>
                  <a:spcPts val="0"/>
                </a:spcAft>
                <a:defRPr/>
              </a:pPr>
              <a:r>
                <a:rPr lang="en-US" sz="1400" b="1" dirty="0" err="1">
                  <a:solidFill>
                    <a:schemeClr val="bg1"/>
                  </a:solidFill>
                  <a:latin typeface="+mj-lt"/>
                  <a:cs typeface="Times New Roman" pitchFamily="18" charset="0"/>
                </a:rPr>
                <a:t>Ứng</a:t>
              </a:r>
              <a:r>
                <a:rPr lang="en-US" sz="1400" b="1" dirty="0">
                  <a:solidFill>
                    <a:schemeClr val="bg1"/>
                  </a:solidFill>
                  <a:latin typeface="+mj-lt"/>
                  <a:cs typeface="Times New Roman" pitchFamily="18" charset="0"/>
                </a:rPr>
                <a:t> </a:t>
              </a:r>
              <a:r>
                <a:rPr lang="en-US" sz="1400" b="1" dirty="0" err="1">
                  <a:solidFill>
                    <a:schemeClr val="bg1"/>
                  </a:solidFill>
                  <a:latin typeface="+mj-lt"/>
                  <a:cs typeface="Times New Roman" pitchFamily="18" charset="0"/>
                </a:rPr>
                <a:t>dụng</a:t>
              </a:r>
              <a:r>
                <a:rPr lang="en-US" sz="1400" b="1" dirty="0">
                  <a:solidFill>
                    <a:schemeClr val="bg1"/>
                  </a:solidFill>
                  <a:latin typeface="+mj-lt"/>
                  <a:cs typeface="Times New Roman" pitchFamily="18" charset="0"/>
                </a:rPr>
                <a:t> </a:t>
              </a:r>
              <a:r>
                <a:rPr lang="en-US" sz="1400" b="1" dirty="0" err="1">
                  <a:solidFill>
                    <a:schemeClr val="bg1"/>
                  </a:solidFill>
                  <a:latin typeface="+mj-lt"/>
                  <a:cs typeface="Times New Roman" pitchFamily="18" charset="0"/>
                </a:rPr>
                <a:t>phần</a:t>
              </a:r>
              <a:r>
                <a:rPr lang="en-US" sz="1400" b="1" dirty="0">
                  <a:solidFill>
                    <a:schemeClr val="bg1"/>
                  </a:solidFill>
                  <a:latin typeface="+mj-lt"/>
                  <a:cs typeface="Times New Roman" pitchFamily="18" charset="0"/>
                </a:rPr>
                <a:t> </a:t>
              </a:r>
              <a:r>
                <a:rPr lang="en-US" sz="1400" b="1" dirty="0" err="1">
                  <a:solidFill>
                    <a:schemeClr val="bg1"/>
                  </a:solidFill>
                  <a:latin typeface="+mj-lt"/>
                  <a:cs typeface="Times New Roman" pitchFamily="18" charset="0"/>
                </a:rPr>
                <a:t>mềm</a:t>
              </a:r>
              <a:r>
                <a:rPr lang="en-US" sz="1400" b="1" dirty="0">
                  <a:solidFill>
                    <a:schemeClr val="bg1"/>
                  </a:solidFill>
                  <a:latin typeface="+mj-lt"/>
                  <a:cs typeface="Times New Roman" pitchFamily="18" charset="0"/>
                </a:rPr>
                <a:t> </a:t>
              </a:r>
              <a:r>
                <a:rPr lang="en-US" sz="1400" b="1" dirty="0" err="1">
                  <a:solidFill>
                    <a:schemeClr val="bg1"/>
                  </a:solidFill>
                  <a:latin typeface="+mj-lt"/>
                  <a:cs typeface="Times New Roman" pitchFamily="18" charset="0"/>
                </a:rPr>
                <a:t>của</a:t>
              </a:r>
              <a:r>
                <a:rPr lang="en-US" sz="1400" b="1" dirty="0">
                  <a:solidFill>
                    <a:schemeClr val="bg1"/>
                  </a:solidFill>
                  <a:latin typeface="+mj-lt"/>
                  <a:cs typeface="Times New Roman" pitchFamily="18" charset="0"/>
                </a:rPr>
                <a:t> </a:t>
              </a:r>
              <a:r>
                <a:rPr lang="en-US" sz="1400" b="1" dirty="0" err="1">
                  <a:solidFill>
                    <a:schemeClr val="bg1"/>
                  </a:solidFill>
                  <a:latin typeface="+mj-lt"/>
                  <a:cs typeface="Times New Roman" pitchFamily="18" charset="0"/>
                </a:rPr>
                <a:t>Quận</a:t>
              </a:r>
              <a:endParaRPr lang="en-US" sz="1400" b="1" kern="0" dirty="0">
                <a:solidFill>
                  <a:schemeClr val="bg1"/>
                </a:solidFill>
                <a:effectLst>
                  <a:glow rad="63500">
                    <a:srgbClr val="84AA33">
                      <a:lumMod val="75000"/>
                      <a:alpha val="40000"/>
                    </a:srgbClr>
                  </a:glow>
                  <a:outerShdw blurRad="38100" dist="38100" dir="2700000" algn="tl">
                    <a:srgbClr val="000000">
                      <a:alpha val="43137"/>
                    </a:srgbClr>
                  </a:outerShdw>
                </a:effectLst>
                <a:latin typeface="+mj-lt"/>
                <a:cs typeface="Times New Roman" pitchFamily="18" charset="0"/>
              </a:endParaRPr>
            </a:p>
          </p:txBody>
        </p:sp>
        <p:sp>
          <p:nvSpPr>
            <p:cNvPr id="51" name="Rectangle 16"/>
            <p:cNvSpPr>
              <a:spLocks noChangeArrowheads="1"/>
            </p:cNvSpPr>
            <p:nvPr/>
          </p:nvSpPr>
          <p:spPr bwMode="gray">
            <a:xfrm>
              <a:off x="5638987" y="2514600"/>
              <a:ext cx="1514741" cy="3276600"/>
            </a:xfrm>
            <a:prstGeom prst="rect">
              <a:avLst/>
            </a:prstGeom>
            <a:gradFill flip="none" rotWithShape="1">
              <a:gsLst>
                <a:gs pos="0">
                  <a:srgbClr val="DDDDDD"/>
                </a:gs>
                <a:gs pos="42000">
                  <a:srgbClr val="FFFFFF"/>
                </a:gs>
                <a:gs pos="100000">
                  <a:srgbClr val="FFFFFF"/>
                </a:gs>
              </a:gsLst>
              <a:lin ang="5400000" scaled="1"/>
              <a:tileRect/>
            </a:gradFill>
            <a:ln>
              <a:solidFill>
                <a:srgbClr val="969696"/>
              </a:solidFill>
            </a:ln>
            <a:effectLst>
              <a:reflection blurRad="6350" stA="50000" endA="300" endPos="38500" dist="50800" dir="5400000" sy="-100000" algn="bl" rotWithShape="0"/>
            </a:effectLst>
            <a:scene3d>
              <a:camera prst="orthographicFront">
                <a:rot lat="0" lon="0" rev="0"/>
              </a:camera>
              <a:lightRig rig="contrasting" dir="tl">
                <a:rot lat="0" lon="0" rev="17400000"/>
              </a:lightRig>
            </a:scene3d>
            <a:sp3d>
              <a:bevelT w="88900" h="88900"/>
            </a:sp3d>
          </p:spPr>
          <p:txBody>
            <a:bodyPr anchor="ctr"/>
            <a:lstStyle/>
            <a:p>
              <a:pPr algn="ctr" fontAlgn="auto">
                <a:spcBef>
                  <a:spcPts val="0"/>
                </a:spcBef>
                <a:spcAft>
                  <a:spcPts val="0"/>
                </a:spcAft>
                <a:defRPr/>
              </a:pPr>
              <a:r>
                <a:rPr lang="en-US" dirty="0" err="1">
                  <a:solidFill>
                    <a:srgbClr val="0033CC"/>
                  </a:solidFill>
                  <a:latin typeface="Arial" charset="0"/>
                  <a:cs typeface="Arial" charset="0"/>
                </a:rPr>
                <a:t>Duy</a:t>
              </a:r>
              <a:r>
                <a:rPr lang="en-US" dirty="0">
                  <a:solidFill>
                    <a:srgbClr val="0033CC"/>
                  </a:solidFill>
                  <a:latin typeface="Arial" charset="0"/>
                  <a:cs typeface="Arial" charset="0"/>
                </a:rPr>
                <a:t> </a:t>
              </a:r>
              <a:r>
                <a:rPr lang="en-US" dirty="0" err="1">
                  <a:solidFill>
                    <a:srgbClr val="0033CC"/>
                  </a:solidFill>
                  <a:latin typeface="Arial" charset="0"/>
                  <a:cs typeface="Arial" charset="0"/>
                </a:rPr>
                <a:t>trì</a:t>
              </a:r>
              <a:r>
                <a:rPr lang="en-US" dirty="0">
                  <a:solidFill>
                    <a:srgbClr val="0033CC"/>
                  </a:solidFill>
                  <a:latin typeface="Arial" charset="0"/>
                  <a:cs typeface="Arial" charset="0"/>
                </a:rPr>
                <a:t>, </a:t>
              </a:r>
              <a:r>
                <a:rPr lang="en-US" dirty="0" err="1">
                  <a:solidFill>
                    <a:srgbClr val="0033CC"/>
                  </a:solidFill>
                  <a:latin typeface="Arial" charset="0"/>
                  <a:cs typeface="Arial" charset="0"/>
                </a:rPr>
                <a:t>quản</a:t>
              </a:r>
              <a:r>
                <a:rPr lang="en-US" dirty="0">
                  <a:solidFill>
                    <a:srgbClr val="0033CC"/>
                  </a:solidFill>
                  <a:latin typeface="Arial" charset="0"/>
                  <a:cs typeface="Arial" charset="0"/>
                </a:rPr>
                <a:t> </a:t>
              </a:r>
              <a:r>
                <a:rPr lang="en-US" dirty="0" err="1">
                  <a:solidFill>
                    <a:srgbClr val="0033CC"/>
                  </a:solidFill>
                  <a:latin typeface="Arial" charset="0"/>
                  <a:cs typeface="Arial" charset="0"/>
                </a:rPr>
                <a:t>lí</a:t>
              </a:r>
              <a:r>
                <a:rPr lang="en-US" dirty="0">
                  <a:solidFill>
                    <a:srgbClr val="0033CC"/>
                  </a:solidFill>
                  <a:latin typeface="Arial" charset="0"/>
                  <a:cs typeface="Arial" charset="0"/>
                </a:rPr>
                <a:t>, </a:t>
              </a:r>
              <a:r>
                <a:rPr lang="en-US" dirty="0" err="1">
                  <a:solidFill>
                    <a:srgbClr val="0033CC"/>
                  </a:solidFill>
                  <a:latin typeface="Arial" charset="0"/>
                  <a:cs typeface="Arial" charset="0"/>
                </a:rPr>
                <a:t>sử</a:t>
              </a:r>
              <a:r>
                <a:rPr lang="en-US" dirty="0">
                  <a:solidFill>
                    <a:srgbClr val="0033CC"/>
                  </a:solidFill>
                  <a:latin typeface="Arial" charset="0"/>
                  <a:cs typeface="Arial" charset="0"/>
                </a:rPr>
                <a:t> </a:t>
              </a:r>
              <a:r>
                <a:rPr lang="en-US" dirty="0" err="1">
                  <a:solidFill>
                    <a:srgbClr val="0033CC"/>
                  </a:solidFill>
                  <a:latin typeface="Arial" charset="0"/>
                  <a:cs typeface="Arial" charset="0"/>
                </a:rPr>
                <a:t>dụng</a:t>
              </a:r>
              <a:r>
                <a:rPr lang="en-US" dirty="0">
                  <a:solidFill>
                    <a:srgbClr val="0033CC"/>
                  </a:solidFill>
                  <a:latin typeface="Arial" charset="0"/>
                  <a:cs typeface="Arial" charset="0"/>
                </a:rPr>
                <a:t> </a:t>
              </a:r>
              <a:r>
                <a:rPr lang="en-US" dirty="0" err="1">
                  <a:solidFill>
                    <a:srgbClr val="0033CC"/>
                  </a:solidFill>
                  <a:latin typeface="Arial" charset="0"/>
                  <a:cs typeface="Arial" charset="0"/>
                </a:rPr>
                <a:t>hiệu</a:t>
              </a:r>
              <a:r>
                <a:rPr lang="en-US" dirty="0">
                  <a:solidFill>
                    <a:srgbClr val="0033CC"/>
                  </a:solidFill>
                  <a:latin typeface="Arial" charset="0"/>
                  <a:cs typeface="Arial" charset="0"/>
                </a:rPr>
                <a:t> </a:t>
              </a:r>
              <a:r>
                <a:rPr lang="en-US" dirty="0" err="1">
                  <a:solidFill>
                    <a:srgbClr val="0033CC"/>
                  </a:solidFill>
                  <a:latin typeface="Arial" charset="0"/>
                  <a:cs typeface="Arial" charset="0"/>
                </a:rPr>
                <a:t>quả</a:t>
              </a:r>
              <a:r>
                <a:rPr lang="en-US" dirty="0">
                  <a:solidFill>
                    <a:srgbClr val="0033CC"/>
                  </a:solidFill>
                  <a:latin typeface="Arial" charset="0"/>
                  <a:cs typeface="Arial" charset="0"/>
                </a:rPr>
                <a:t> 09 </a:t>
              </a:r>
              <a:r>
                <a:rPr lang="en-US" dirty="0" err="1">
                  <a:solidFill>
                    <a:srgbClr val="0033CC"/>
                  </a:solidFill>
                  <a:latin typeface="Arial" charset="0"/>
                  <a:cs typeface="Arial" charset="0"/>
                </a:rPr>
                <a:t>phần</a:t>
              </a:r>
              <a:r>
                <a:rPr lang="en-US" dirty="0">
                  <a:solidFill>
                    <a:srgbClr val="0033CC"/>
                  </a:solidFill>
                  <a:latin typeface="Arial" charset="0"/>
                  <a:cs typeface="Arial" charset="0"/>
                </a:rPr>
                <a:t> </a:t>
              </a:r>
              <a:r>
                <a:rPr lang="en-US" dirty="0" err="1">
                  <a:solidFill>
                    <a:srgbClr val="0033CC"/>
                  </a:solidFill>
                  <a:latin typeface="Arial" charset="0"/>
                  <a:cs typeface="Arial" charset="0"/>
                </a:rPr>
                <a:t>mềm</a:t>
              </a:r>
              <a:endParaRPr lang="en-US" dirty="0">
                <a:solidFill>
                  <a:srgbClr val="0033CC"/>
                </a:solidFill>
                <a:latin typeface="Arial" charset="0"/>
                <a:cs typeface="Arial" charset="0"/>
              </a:endParaRPr>
            </a:p>
            <a:p>
              <a:pPr algn="ctr" fontAlgn="auto">
                <a:spcBef>
                  <a:spcPts val="0"/>
                </a:spcBef>
                <a:spcAft>
                  <a:spcPts val="0"/>
                </a:spcAft>
                <a:defRPr/>
              </a:pPr>
              <a:r>
                <a:rPr lang="en-US" kern="0" dirty="0">
                  <a:solidFill>
                    <a:srgbClr val="0033CC"/>
                  </a:solidFill>
                  <a:cs typeface="+mn-cs"/>
                </a:rPr>
                <a:t>……..</a:t>
              </a:r>
            </a:p>
          </p:txBody>
        </p:sp>
        <p:sp>
          <p:nvSpPr>
            <p:cNvPr id="52" name="Round Same Side Corner Rectangle 51"/>
            <p:cNvSpPr/>
            <p:nvPr/>
          </p:nvSpPr>
          <p:spPr bwMode="gray">
            <a:xfrm>
              <a:off x="5634264" y="1586444"/>
              <a:ext cx="1519464" cy="918632"/>
            </a:xfrm>
            <a:prstGeom prst="round2SameRect">
              <a:avLst>
                <a:gd name="adj1" fmla="val 50000"/>
                <a:gd name="adj2" fmla="val 0"/>
              </a:avLst>
            </a:prstGeom>
            <a:solidFill>
              <a:srgbClr val="006699"/>
            </a:solidFill>
            <a:ln>
              <a:noFill/>
            </a:ln>
            <a:effectLst>
              <a:outerShdw blurRad="50800" dist="38100" dir="5400000" algn="tl" rotWithShape="0">
                <a:prstClr val="black">
                  <a:alpha val="40000"/>
                </a:prstClr>
              </a:outerShdw>
            </a:effectLst>
            <a:scene3d>
              <a:camera prst="orthographicFront">
                <a:rot lat="0" lon="0" rev="0"/>
              </a:camera>
              <a:lightRig rig="contrasting" dir="t">
                <a:rot lat="0" lon="0" rev="1500000"/>
              </a:lightRig>
            </a:scene3d>
            <a:sp3d prstMaterial="metal">
              <a:bevelT w="88900" h="88900"/>
            </a:sp3d>
          </p:spPr>
          <p:txBody>
            <a:bodyPr tIns="0" anchor="ctr"/>
            <a:lstStyle/>
            <a:p>
              <a:pPr algn="ctr" fontAlgn="auto">
                <a:spcBef>
                  <a:spcPts val="0"/>
                </a:spcBef>
                <a:spcAft>
                  <a:spcPts val="0"/>
                </a:spcAft>
                <a:defRPr/>
              </a:pPr>
              <a:r>
                <a:rPr lang="en-US" sz="1400" b="1" dirty="0" err="1">
                  <a:solidFill>
                    <a:schemeClr val="bg1"/>
                  </a:solidFill>
                  <a:latin typeface="+mj-lt"/>
                  <a:cs typeface="Times New Roman" pitchFamily="18" charset="0"/>
                </a:rPr>
                <a:t>Ứng</a:t>
              </a:r>
              <a:r>
                <a:rPr lang="en-US" sz="1400" b="1" dirty="0">
                  <a:solidFill>
                    <a:schemeClr val="bg1"/>
                  </a:solidFill>
                  <a:latin typeface="+mj-lt"/>
                  <a:cs typeface="Times New Roman" pitchFamily="18" charset="0"/>
                </a:rPr>
                <a:t> </a:t>
              </a:r>
              <a:r>
                <a:rPr lang="en-US" sz="1400" b="1" dirty="0" err="1">
                  <a:solidFill>
                    <a:schemeClr val="bg1"/>
                  </a:solidFill>
                  <a:latin typeface="+mj-lt"/>
                  <a:cs typeface="Times New Roman" pitchFamily="18" charset="0"/>
                </a:rPr>
                <a:t>dụng</a:t>
              </a:r>
              <a:r>
                <a:rPr lang="en-US" sz="1400" b="1" dirty="0">
                  <a:solidFill>
                    <a:schemeClr val="bg1"/>
                  </a:solidFill>
                  <a:latin typeface="+mj-lt"/>
                  <a:cs typeface="Times New Roman" pitchFamily="18" charset="0"/>
                </a:rPr>
                <a:t> </a:t>
              </a:r>
              <a:r>
                <a:rPr lang="en-US" sz="1400" b="1" dirty="0" err="1">
                  <a:solidFill>
                    <a:schemeClr val="bg1"/>
                  </a:solidFill>
                  <a:latin typeface="+mj-lt"/>
                  <a:cs typeface="Times New Roman" pitchFamily="18" charset="0"/>
                </a:rPr>
                <a:t>phần</a:t>
              </a:r>
              <a:r>
                <a:rPr lang="en-US" sz="1400" b="1" dirty="0">
                  <a:solidFill>
                    <a:schemeClr val="bg1"/>
                  </a:solidFill>
                  <a:latin typeface="+mj-lt"/>
                  <a:cs typeface="Times New Roman" pitchFamily="18" charset="0"/>
                </a:rPr>
                <a:t> </a:t>
              </a:r>
              <a:r>
                <a:rPr lang="en-US" sz="1400" b="1" dirty="0" err="1">
                  <a:solidFill>
                    <a:schemeClr val="bg1"/>
                  </a:solidFill>
                  <a:latin typeface="+mj-lt"/>
                  <a:cs typeface="Times New Roman" pitchFamily="18" charset="0"/>
                </a:rPr>
                <a:t>mềm</a:t>
              </a:r>
              <a:r>
                <a:rPr lang="en-US" sz="1400" b="1" dirty="0">
                  <a:solidFill>
                    <a:schemeClr val="bg1"/>
                  </a:solidFill>
                  <a:latin typeface="+mj-lt"/>
                  <a:cs typeface="Times New Roman" pitchFamily="18" charset="0"/>
                </a:rPr>
                <a:t> </a:t>
              </a:r>
              <a:r>
                <a:rPr lang="en-US" sz="1400" b="1" dirty="0" err="1">
                  <a:solidFill>
                    <a:schemeClr val="bg1"/>
                  </a:solidFill>
                  <a:latin typeface="+mj-lt"/>
                  <a:cs typeface="Times New Roman" pitchFamily="18" charset="0"/>
                </a:rPr>
                <a:t>của</a:t>
              </a:r>
              <a:r>
                <a:rPr lang="en-US" sz="1400" b="1" dirty="0">
                  <a:solidFill>
                    <a:schemeClr val="bg1"/>
                  </a:solidFill>
                  <a:latin typeface="+mj-lt"/>
                  <a:cs typeface="Times New Roman" pitchFamily="18" charset="0"/>
                </a:rPr>
                <a:t> </a:t>
              </a:r>
              <a:r>
                <a:rPr lang="en-US" sz="1400" b="1" dirty="0" err="1">
                  <a:solidFill>
                    <a:schemeClr val="bg1"/>
                  </a:solidFill>
                  <a:latin typeface="+mj-lt"/>
                  <a:cs typeface="Times New Roman" pitchFamily="18" charset="0"/>
                </a:rPr>
                <a:t>Ngành</a:t>
              </a:r>
              <a:r>
                <a:rPr lang="en-US" sz="1400" b="1" dirty="0">
                  <a:solidFill>
                    <a:schemeClr val="bg1"/>
                  </a:solidFill>
                  <a:latin typeface="+mj-lt"/>
                  <a:cs typeface="Times New Roman" pitchFamily="18" charset="0"/>
                </a:rPr>
                <a:t> GD</a:t>
              </a:r>
              <a:endParaRPr lang="en-US" sz="1400" b="1" kern="0" dirty="0">
                <a:solidFill>
                  <a:schemeClr val="bg1"/>
                </a:solidFill>
                <a:effectLst>
                  <a:glow rad="63500">
                    <a:srgbClr val="84AA33">
                      <a:lumMod val="75000"/>
                      <a:alpha val="40000"/>
                    </a:srgbClr>
                  </a:glow>
                  <a:outerShdw blurRad="38100" dist="38100" dir="2700000" algn="tl">
                    <a:srgbClr val="000000">
                      <a:alpha val="43137"/>
                    </a:srgbClr>
                  </a:outerShdw>
                </a:effectLst>
                <a:latin typeface="+mj-lt"/>
                <a:cs typeface="Times New Roman" pitchFamily="18" charset="0"/>
              </a:endParaRPr>
            </a:p>
          </p:txBody>
        </p:sp>
        <p:sp>
          <p:nvSpPr>
            <p:cNvPr id="53" name="Rectangle 16"/>
            <p:cNvSpPr>
              <a:spLocks noChangeArrowheads="1"/>
            </p:cNvSpPr>
            <p:nvPr/>
          </p:nvSpPr>
          <p:spPr bwMode="gray">
            <a:xfrm>
              <a:off x="7391587" y="2514600"/>
              <a:ext cx="1514741" cy="3276600"/>
            </a:xfrm>
            <a:prstGeom prst="rect">
              <a:avLst/>
            </a:prstGeom>
            <a:gradFill flip="none" rotWithShape="1">
              <a:gsLst>
                <a:gs pos="0">
                  <a:srgbClr val="DDDDDD"/>
                </a:gs>
                <a:gs pos="42000">
                  <a:srgbClr val="FFFFFF"/>
                </a:gs>
                <a:gs pos="100000">
                  <a:srgbClr val="FFFFFF"/>
                </a:gs>
              </a:gsLst>
              <a:lin ang="5400000" scaled="1"/>
              <a:tileRect/>
            </a:gradFill>
            <a:ln>
              <a:solidFill>
                <a:srgbClr val="969696"/>
              </a:solidFill>
            </a:ln>
            <a:effectLst>
              <a:reflection blurRad="6350" stA="50000" endA="300" endPos="38500" dist="50800" dir="5400000" sy="-100000" algn="bl" rotWithShape="0"/>
            </a:effectLst>
            <a:scene3d>
              <a:camera prst="orthographicFront">
                <a:rot lat="0" lon="0" rev="0"/>
              </a:camera>
              <a:lightRig rig="contrasting" dir="tl">
                <a:rot lat="0" lon="0" rev="17400000"/>
              </a:lightRig>
            </a:scene3d>
            <a:sp3d>
              <a:bevelT w="88900" h="88900"/>
            </a:sp3d>
          </p:spPr>
          <p:txBody>
            <a:bodyPr anchor="ctr"/>
            <a:lstStyle/>
            <a:p>
              <a:pPr algn="ctr" fontAlgn="auto">
                <a:spcBef>
                  <a:spcPts val="0"/>
                </a:spcBef>
                <a:spcAft>
                  <a:spcPts val="0"/>
                </a:spcAft>
                <a:defRPr/>
              </a:pPr>
              <a:r>
                <a:rPr lang="en-US" dirty="0">
                  <a:solidFill>
                    <a:srgbClr val="0033CC"/>
                  </a:solidFill>
                  <a:latin typeface="Arial" charset="0"/>
                  <a:cs typeface="Arial" charset="0"/>
                </a:rPr>
                <a:t>100% CB, GV </a:t>
              </a:r>
              <a:r>
                <a:rPr lang="en-US" dirty="0" err="1">
                  <a:solidFill>
                    <a:srgbClr val="0033CC"/>
                  </a:solidFill>
                  <a:latin typeface="Arial" charset="0"/>
                  <a:cs typeface="Arial" charset="0"/>
                </a:rPr>
                <a:t>có</a:t>
              </a:r>
              <a:r>
                <a:rPr lang="en-US" dirty="0">
                  <a:solidFill>
                    <a:srgbClr val="0033CC"/>
                  </a:solidFill>
                  <a:latin typeface="Arial" charset="0"/>
                  <a:cs typeface="Arial" charset="0"/>
                </a:rPr>
                <a:t> </a:t>
              </a:r>
              <a:r>
                <a:rPr lang="en-US" dirty="0" err="1">
                  <a:solidFill>
                    <a:srgbClr val="0033CC"/>
                  </a:solidFill>
                  <a:latin typeface="Arial" charset="0"/>
                  <a:cs typeface="Arial" charset="0"/>
                </a:rPr>
                <a:t>sử</a:t>
              </a:r>
              <a:r>
                <a:rPr lang="en-US" dirty="0">
                  <a:solidFill>
                    <a:srgbClr val="0033CC"/>
                  </a:solidFill>
                  <a:latin typeface="Arial" charset="0"/>
                  <a:cs typeface="Arial" charset="0"/>
                </a:rPr>
                <a:t> </a:t>
              </a:r>
              <a:r>
                <a:rPr lang="en-US" dirty="0" err="1">
                  <a:solidFill>
                    <a:srgbClr val="0033CC"/>
                  </a:solidFill>
                  <a:latin typeface="Arial" charset="0"/>
                  <a:cs typeface="Arial" charset="0"/>
                </a:rPr>
                <a:t>dụng</a:t>
              </a:r>
              <a:r>
                <a:rPr lang="en-US" dirty="0">
                  <a:solidFill>
                    <a:srgbClr val="0033CC"/>
                  </a:solidFill>
                  <a:latin typeface="Arial" charset="0"/>
                  <a:cs typeface="Arial" charset="0"/>
                </a:rPr>
                <a:t> </a:t>
              </a:r>
              <a:r>
                <a:rPr lang="en-US" dirty="0" err="1">
                  <a:solidFill>
                    <a:srgbClr val="0033CC"/>
                  </a:solidFill>
                  <a:latin typeface="Arial" charset="0"/>
                  <a:cs typeface="Arial" charset="0"/>
                </a:rPr>
                <a:t>hộp</a:t>
              </a:r>
              <a:r>
                <a:rPr lang="en-US" dirty="0">
                  <a:solidFill>
                    <a:srgbClr val="0033CC"/>
                  </a:solidFill>
                  <a:latin typeface="Arial" charset="0"/>
                  <a:cs typeface="Arial" charset="0"/>
                </a:rPr>
                <a:t> </a:t>
              </a:r>
              <a:r>
                <a:rPr lang="en-US" dirty="0" err="1">
                  <a:solidFill>
                    <a:srgbClr val="0033CC"/>
                  </a:solidFill>
                  <a:latin typeface="Arial" charset="0"/>
                  <a:cs typeface="Arial" charset="0"/>
                </a:rPr>
                <a:t>thư</a:t>
              </a:r>
              <a:r>
                <a:rPr lang="en-US" dirty="0">
                  <a:solidFill>
                    <a:srgbClr val="0033CC"/>
                  </a:solidFill>
                  <a:latin typeface="Arial" charset="0"/>
                  <a:cs typeface="Arial" charset="0"/>
                </a:rPr>
                <a:t> </a:t>
              </a:r>
              <a:r>
                <a:rPr lang="en-US" dirty="0" err="1">
                  <a:solidFill>
                    <a:srgbClr val="0033CC"/>
                  </a:solidFill>
                  <a:latin typeface="Arial" charset="0"/>
                  <a:cs typeface="Arial" charset="0"/>
                </a:rPr>
                <a:t>điện</a:t>
              </a:r>
              <a:r>
                <a:rPr lang="en-US" dirty="0">
                  <a:solidFill>
                    <a:srgbClr val="0033CC"/>
                  </a:solidFill>
                  <a:latin typeface="Arial" charset="0"/>
                  <a:cs typeface="Arial" charset="0"/>
                </a:rPr>
                <a:t> </a:t>
              </a:r>
              <a:r>
                <a:rPr lang="en-US" dirty="0" err="1">
                  <a:solidFill>
                    <a:srgbClr val="0033CC"/>
                  </a:solidFill>
                  <a:latin typeface="Arial" charset="0"/>
                  <a:cs typeface="Arial" charset="0"/>
                </a:rPr>
                <a:t>tử</a:t>
              </a:r>
              <a:endParaRPr lang="en-US" dirty="0">
                <a:solidFill>
                  <a:srgbClr val="0033CC"/>
                </a:solidFill>
                <a:latin typeface="Arial" charset="0"/>
                <a:cs typeface="Arial" charset="0"/>
              </a:endParaRPr>
            </a:p>
            <a:p>
              <a:pPr algn="ctr" fontAlgn="auto">
                <a:spcBef>
                  <a:spcPts val="0"/>
                </a:spcBef>
                <a:spcAft>
                  <a:spcPts val="0"/>
                </a:spcAft>
                <a:defRPr/>
              </a:pPr>
              <a:r>
                <a:rPr lang="en-US" dirty="0">
                  <a:solidFill>
                    <a:srgbClr val="0033CC"/>
                  </a:solidFill>
                  <a:latin typeface="Times New Roman" pitchFamily="18" charset="0"/>
                  <a:cs typeface="Times New Roman" pitchFamily="18" charset="0"/>
                </a:rPr>
                <a:t>…….</a:t>
              </a:r>
            </a:p>
          </p:txBody>
        </p:sp>
        <p:sp>
          <p:nvSpPr>
            <p:cNvPr id="54" name="Round Same Side Corner Rectangle 53"/>
            <p:cNvSpPr/>
            <p:nvPr/>
          </p:nvSpPr>
          <p:spPr bwMode="gray">
            <a:xfrm>
              <a:off x="7386864" y="1720020"/>
              <a:ext cx="1519464" cy="794579"/>
            </a:xfrm>
            <a:prstGeom prst="round2SameRect">
              <a:avLst>
                <a:gd name="adj1" fmla="val 50000"/>
                <a:gd name="adj2" fmla="val 0"/>
              </a:avLst>
            </a:prstGeom>
            <a:gradFill rotWithShape="1">
              <a:gsLst>
                <a:gs pos="20000">
                  <a:srgbClr val="84AA33"/>
                </a:gs>
                <a:gs pos="50000">
                  <a:srgbClr val="84AA33">
                    <a:lumMod val="75000"/>
                  </a:srgbClr>
                </a:gs>
                <a:gs pos="51000">
                  <a:srgbClr val="84AA33"/>
                </a:gs>
                <a:gs pos="85000">
                  <a:srgbClr val="84AA33">
                    <a:lumMod val="60000"/>
                    <a:lumOff val="40000"/>
                  </a:srgbClr>
                </a:gs>
              </a:gsLst>
              <a:lin ang="16200000" scaled="0"/>
            </a:gradFill>
            <a:ln>
              <a:noFill/>
            </a:ln>
            <a:effectLst>
              <a:outerShdw blurRad="50800" dist="38100" dir="5400000" algn="tl" rotWithShape="0">
                <a:prstClr val="black">
                  <a:alpha val="40000"/>
                </a:prstClr>
              </a:outerShdw>
            </a:effectLst>
            <a:scene3d>
              <a:camera prst="orthographicFront">
                <a:rot lat="0" lon="0" rev="0"/>
              </a:camera>
              <a:lightRig rig="contrasting" dir="t">
                <a:rot lat="0" lon="0" rev="1500000"/>
              </a:lightRig>
            </a:scene3d>
            <a:sp3d prstMaterial="metal">
              <a:bevelT w="88900" h="88900"/>
            </a:sp3d>
          </p:spPr>
          <p:txBody>
            <a:bodyPr tIns="0" anchor="ctr"/>
            <a:lstStyle/>
            <a:p>
              <a:pPr algn="ctr" fontAlgn="auto">
                <a:spcBef>
                  <a:spcPts val="0"/>
                </a:spcBef>
                <a:spcAft>
                  <a:spcPts val="0"/>
                </a:spcAft>
                <a:defRPr/>
              </a:pPr>
              <a:r>
                <a:rPr lang="en-US" sz="1400" b="1" dirty="0" err="1">
                  <a:solidFill>
                    <a:schemeClr val="bg1"/>
                  </a:solidFill>
                  <a:latin typeface="Arial "/>
                  <a:cs typeface="Times New Roman" pitchFamily="18" charset="0"/>
                </a:rPr>
                <a:t>Ứng</a:t>
              </a:r>
              <a:r>
                <a:rPr lang="en-US" sz="1400" b="1" dirty="0">
                  <a:solidFill>
                    <a:schemeClr val="bg1"/>
                  </a:solidFill>
                  <a:latin typeface="Arial "/>
                  <a:cs typeface="Times New Roman" pitchFamily="18" charset="0"/>
                </a:rPr>
                <a:t> </a:t>
              </a:r>
              <a:r>
                <a:rPr lang="en-US" sz="1400" b="1" dirty="0" err="1">
                  <a:solidFill>
                    <a:schemeClr val="bg1"/>
                  </a:solidFill>
                  <a:latin typeface="Arial "/>
                  <a:cs typeface="Times New Roman" pitchFamily="18" charset="0"/>
                </a:rPr>
                <a:t>dụng</a:t>
              </a:r>
              <a:r>
                <a:rPr lang="en-US" sz="1400" b="1" dirty="0">
                  <a:solidFill>
                    <a:schemeClr val="bg1"/>
                  </a:solidFill>
                  <a:latin typeface="Arial "/>
                  <a:cs typeface="Times New Roman" pitchFamily="18" charset="0"/>
                </a:rPr>
                <a:t> CNTT </a:t>
              </a:r>
              <a:r>
                <a:rPr lang="en-US" sz="1400" b="1" dirty="0" err="1">
                  <a:solidFill>
                    <a:schemeClr val="bg1"/>
                  </a:solidFill>
                  <a:latin typeface="Arial "/>
                  <a:cs typeface="Times New Roman" pitchFamily="18" charset="0"/>
                </a:rPr>
                <a:t>trong</a:t>
              </a:r>
              <a:r>
                <a:rPr lang="en-US" sz="1400" b="1" dirty="0">
                  <a:solidFill>
                    <a:schemeClr val="bg1"/>
                  </a:solidFill>
                  <a:latin typeface="Arial "/>
                  <a:cs typeface="Times New Roman" pitchFamily="18" charset="0"/>
                </a:rPr>
                <a:t>  </a:t>
              </a:r>
              <a:r>
                <a:rPr lang="en-US" sz="1400" b="1" dirty="0" err="1">
                  <a:solidFill>
                    <a:schemeClr val="bg1"/>
                  </a:solidFill>
                  <a:latin typeface="Arial "/>
                  <a:cs typeface="Times New Roman" pitchFamily="18" charset="0"/>
                </a:rPr>
                <a:t>nhà</a:t>
              </a:r>
              <a:r>
                <a:rPr lang="en-US" sz="1400" b="1" dirty="0">
                  <a:solidFill>
                    <a:schemeClr val="bg1"/>
                  </a:solidFill>
                  <a:latin typeface="Arial "/>
                  <a:cs typeface="Times New Roman" pitchFamily="18" charset="0"/>
                </a:rPr>
                <a:t> </a:t>
              </a:r>
              <a:r>
                <a:rPr lang="en-US" sz="1400" b="1" dirty="0" err="1">
                  <a:solidFill>
                    <a:schemeClr val="bg1"/>
                  </a:solidFill>
                  <a:latin typeface="Arial "/>
                  <a:cs typeface="Times New Roman" pitchFamily="18" charset="0"/>
                </a:rPr>
                <a:t>trường</a:t>
              </a:r>
              <a:endParaRPr lang="en-US" sz="1400" b="1" kern="0" dirty="0">
                <a:solidFill>
                  <a:schemeClr val="bg1"/>
                </a:solidFill>
                <a:effectLst>
                  <a:glow rad="63500">
                    <a:srgbClr val="84AA33">
                      <a:lumMod val="75000"/>
                      <a:alpha val="40000"/>
                    </a:srgbClr>
                  </a:glow>
                  <a:outerShdw blurRad="38100" dist="38100" dir="2700000" algn="tl">
                    <a:srgbClr val="000000">
                      <a:alpha val="43137"/>
                    </a:srgbClr>
                  </a:outerShdw>
                </a:effectLst>
                <a:latin typeface="Arial "/>
                <a:cs typeface="Times New Roman" pitchFamily="18" charset="0"/>
              </a:endParaRPr>
            </a:p>
          </p:txBody>
        </p:sp>
        <p:grpSp>
          <p:nvGrpSpPr>
            <p:cNvPr id="21" name="Group 20"/>
            <p:cNvGrpSpPr/>
            <p:nvPr/>
          </p:nvGrpSpPr>
          <p:grpSpPr>
            <a:xfrm>
              <a:off x="1074738" y="771526"/>
              <a:ext cx="7092950" cy="925512"/>
              <a:chOff x="1074738" y="771526"/>
              <a:chExt cx="7092950" cy="925512"/>
            </a:xfrm>
          </p:grpSpPr>
          <p:cxnSp>
            <p:nvCxnSpPr>
              <p:cNvPr id="98329" name="Straight Connector 55"/>
              <p:cNvCxnSpPr>
                <a:cxnSpLocks noChangeShapeType="1"/>
              </p:cNvCxnSpPr>
              <p:nvPr/>
            </p:nvCxnSpPr>
            <p:spPr bwMode="auto">
              <a:xfrm rot="5400000" flipH="1" flipV="1">
                <a:off x="846932" y="1386681"/>
                <a:ext cx="457200" cy="1587"/>
              </a:xfrm>
              <a:prstGeom prst="line">
                <a:avLst/>
              </a:prstGeom>
              <a:noFill/>
              <a:ln w="9525" algn="ctr">
                <a:solidFill>
                  <a:schemeClr val="tx1"/>
                </a:solidFill>
                <a:round/>
                <a:headEnd/>
                <a:tailEnd/>
              </a:ln>
            </p:spPr>
          </p:cxnSp>
          <p:cxnSp>
            <p:nvCxnSpPr>
              <p:cNvPr id="98330" name="Straight Connector 56"/>
              <p:cNvCxnSpPr>
                <a:cxnSpLocks noChangeShapeType="1"/>
              </p:cNvCxnSpPr>
              <p:nvPr/>
            </p:nvCxnSpPr>
            <p:spPr bwMode="auto">
              <a:xfrm rot="5400000" flipH="1" flipV="1">
                <a:off x="2590007" y="1386681"/>
                <a:ext cx="457200" cy="1587"/>
              </a:xfrm>
              <a:prstGeom prst="line">
                <a:avLst/>
              </a:prstGeom>
              <a:noFill/>
              <a:ln w="9525" algn="ctr">
                <a:solidFill>
                  <a:schemeClr val="tx1"/>
                </a:solidFill>
                <a:round/>
                <a:headEnd/>
                <a:tailEnd/>
              </a:ln>
            </p:spPr>
          </p:cxnSp>
          <p:cxnSp>
            <p:nvCxnSpPr>
              <p:cNvPr id="98331" name="Straight Connector 58"/>
              <p:cNvCxnSpPr>
                <a:cxnSpLocks noChangeShapeType="1"/>
              </p:cNvCxnSpPr>
              <p:nvPr/>
            </p:nvCxnSpPr>
            <p:spPr bwMode="auto">
              <a:xfrm rot="5400000" flipH="1" flipV="1">
                <a:off x="6116638" y="1392237"/>
                <a:ext cx="457200" cy="3175"/>
              </a:xfrm>
              <a:prstGeom prst="line">
                <a:avLst/>
              </a:prstGeom>
              <a:noFill/>
              <a:ln w="9525" algn="ctr">
                <a:solidFill>
                  <a:schemeClr val="tx1"/>
                </a:solidFill>
                <a:round/>
                <a:headEnd/>
                <a:tailEnd/>
              </a:ln>
            </p:spPr>
          </p:cxnSp>
          <p:cxnSp>
            <p:nvCxnSpPr>
              <p:cNvPr id="98332" name="Straight Connector 59"/>
              <p:cNvCxnSpPr>
                <a:cxnSpLocks noChangeShapeType="1"/>
              </p:cNvCxnSpPr>
              <p:nvPr/>
            </p:nvCxnSpPr>
            <p:spPr bwMode="auto">
              <a:xfrm rot="5400000" flipH="1" flipV="1">
                <a:off x="7897812" y="1431926"/>
                <a:ext cx="523875" cy="6350"/>
              </a:xfrm>
              <a:prstGeom prst="line">
                <a:avLst/>
              </a:prstGeom>
              <a:noFill/>
              <a:ln w="9525" algn="ctr">
                <a:solidFill>
                  <a:schemeClr val="tx1"/>
                </a:solidFill>
                <a:round/>
                <a:headEnd/>
                <a:tailEnd/>
              </a:ln>
            </p:spPr>
          </p:cxnSp>
          <p:cxnSp>
            <p:nvCxnSpPr>
              <p:cNvPr id="98333" name="Straight Connector 61"/>
              <p:cNvCxnSpPr>
                <a:cxnSpLocks noChangeShapeType="1"/>
              </p:cNvCxnSpPr>
              <p:nvPr/>
            </p:nvCxnSpPr>
            <p:spPr bwMode="auto">
              <a:xfrm>
                <a:off x="1081088" y="1158875"/>
                <a:ext cx="7086600" cy="1588"/>
              </a:xfrm>
              <a:prstGeom prst="line">
                <a:avLst/>
              </a:prstGeom>
              <a:noFill/>
              <a:ln w="9525" algn="ctr">
                <a:solidFill>
                  <a:schemeClr val="tx1"/>
                </a:solidFill>
                <a:round/>
                <a:headEnd/>
                <a:tailEnd/>
              </a:ln>
            </p:spPr>
          </p:cxnSp>
          <p:cxnSp>
            <p:nvCxnSpPr>
              <p:cNvPr id="98334" name="Straight Connector 64"/>
              <p:cNvCxnSpPr>
                <a:cxnSpLocks noChangeShapeType="1"/>
              </p:cNvCxnSpPr>
              <p:nvPr/>
            </p:nvCxnSpPr>
            <p:spPr bwMode="auto">
              <a:xfrm rot="5400000" flipH="1" flipV="1">
                <a:off x="4343401" y="998538"/>
                <a:ext cx="457200" cy="3175"/>
              </a:xfrm>
              <a:prstGeom prst="line">
                <a:avLst/>
              </a:prstGeom>
              <a:noFill/>
              <a:ln w="9525" algn="ctr">
                <a:solidFill>
                  <a:schemeClr val="tx1"/>
                </a:solidFill>
                <a:round/>
                <a:headEnd/>
                <a:tailEnd/>
              </a:ln>
            </p:spPr>
          </p:cxnSp>
          <p:cxnSp>
            <p:nvCxnSpPr>
              <p:cNvPr id="98335" name="Straight Connector 66"/>
              <p:cNvCxnSpPr>
                <a:cxnSpLocks noChangeShapeType="1"/>
              </p:cNvCxnSpPr>
              <p:nvPr/>
            </p:nvCxnSpPr>
            <p:spPr bwMode="auto">
              <a:xfrm rot="5400000" flipH="1" flipV="1">
                <a:off x="4344194" y="1431131"/>
                <a:ext cx="457200" cy="1588"/>
              </a:xfrm>
              <a:prstGeom prst="line">
                <a:avLst/>
              </a:prstGeom>
              <a:noFill/>
              <a:ln w="9525" algn="ctr">
                <a:solidFill>
                  <a:schemeClr val="tx1"/>
                </a:solidFill>
                <a:round/>
                <a:headEnd/>
                <a:tailEnd/>
              </a:ln>
            </p:spPr>
          </p:cxnSp>
        </p:grpSp>
        <p:sp>
          <p:nvSpPr>
            <p:cNvPr id="23" name="Rectangle 22"/>
            <p:cNvSpPr/>
            <p:nvPr/>
          </p:nvSpPr>
          <p:spPr>
            <a:xfrm>
              <a:off x="2265190" y="304800"/>
              <a:ext cx="4745210" cy="400110"/>
            </a:xfrm>
            <a:prstGeom prst="rect">
              <a:avLst/>
            </a:prstGeom>
          </p:spPr>
          <p:txBody>
            <a:bodyPr wrap="none">
              <a:spAutoFit/>
            </a:bodyPr>
            <a:lstStyle/>
            <a:p>
              <a:pPr>
                <a:defRPr/>
              </a:pPr>
              <a:r>
                <a:rPr lang="en-US" sz="2000" b="1" dirty="0">
                  <a:solidFill>
                    <a:schemeClr val="bg1"/>
                  </a:solidFill>
                  <a:effectLst>
                    <a:outerShdw blurRad="38100" dist="38100" dir="2700000" algn="tl">
                      <a:srgbClr val="C0C0C0"/>
                    </a:outerShdw>
                  </a:effectLst>
                  <a:latin typeface="Arial" charset="0"/>
                  <a:cs typeface="Times New Roman" pitchFamily="18" charset="0"/>
                </a:rPr>
                <a:t>NHÓM 2: KẾT QUẢ ỨNG DỤNG CNTT</a:t>
              </a:r>
            </a:p>
          </p:txBody>
        </p:sp>
      </p:gr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Group 12"/>
          <p:cNvGrpSpPr/>
          <p:nvPr/>
        </p:nvGrpSpPr>
        <p:grpSpPr>
          <a:xfrm>
            <a:off x="838200" y="865496"/>
            <a:ext cx="7677150" cy="4645656"/>
            <a:chOff x="838200" y="865496"/>
            <a:chExt cx="7677150" cy="4645656"/>
          </a:xfrm>
        </p:grpSpPr>
        <p:sp>
          <p:nvSpPr>
            <p:cNvPr id="9" name="Rounded Rectangle 8"/>
            <p:cNvSpPr/>
            <p:nvPr/>
          </p:nvSpPr>
          <p:spPr bwMode="gray">
            <a:xfrm>
              <a:off x="1219200" y="865496"/>
              <a:ext cx="6172200" cy="533400"/>
            </a:xfrm>
            <a:prstGeom prst="roundRect">
              <a:avLst>
                <a:gd name="adj" fmla="val 50000"/>
              </a:avLst>
            </a:prstGeom>
            <a:solidFill>
              <a:srgbClr val="953D2B"/>
            </a:solidFill>
            <a:ln>
              <a:noFill/>
            </a:ln>
            <a:effectLst>
              <a:outerShdw blurRad="44450" dist="27940" dir="5400000" algn="ctr">
                <a:srgbClr val="000000">
                  <a:alpha val="32000"/>
                </a:srgbClr>
              </a:outerShdw>
            </a:effectLst>
            <a:scene3d>
              <a:camera prst="orthographicFront">
                <a:rot lat="0" lon="0" rev="0"/>
              </a:camera>
              <a:lightRig rig="threePt" dir="t">
                <a:rot lat="0" lon="0" rev="19200000"/>
              </a:lightRig>
            </a:scene3d>
            <a:sp3d prstMaterial="plastic">
              <a:bevelT w="165100" h="88900"/>
            </a:sp3d>
          </p:spPr>
          <p:txBody>
            <a:bodyPr tIns="0" anchor="ctr"/>
            <a:lstStyle/>
            <a:p>
              <a:pPr>
                <a:defRPr/>
              </a:pPr>
              <a:r>
                <a:rPr lang="en-US" b="1" dirty="0">
                  <a:solidFill>
                    <a:schemeClr val="bg1"/>
                  </a:solidFill>
                  <a:effectLst>
                    <a:outerShdw blurRad="38100" dist="38100" dir="2700000" algn="tl">
                      <a:srgbClr val="C0C0C0"/>
                    </a:outerShdw>
                  </a:effectLst>
                  <a:latin typeface="Arial" charset="0"/>
                  <a:cs typeface="Times New Roman" pitchFamily="18" charset="0"/>
                </a:rPr>
                <a:t>NHÓM 3: NGUỒN LỰC VÀ CÁC ĐIỀU KIỆN ĐẢM BẢO</a:t>
              </a:r>
            </a:p>
          </p:txBody>
        </p:sp>
        <p:sp>
          <p:nvSpPr>
            <p:cNvPr id="10" name="Rectangle 16"/>
            <p:cNvSpPr>
              <a:spLocks noChangeArrowheads="1"/>
            </p:cNvSpPr>
            <p:nvPr/>
          </p:nvSpPr>
          <p:spPr bwMode="gray">
            <a:xfrm>
              <a:off x="4953000" y="3048000"/>
              <a:ext cx="3547831" cy="2386952"/>
            </a:xfrm>
            <a:prstGeom prst="rect">
              <a:avLst/>
            </a:prstGeom>
            <a:gradFill flip="none" rotWithShape="1">
              <a:gsLst>
                <a:gs pos="0">
                  <a:srgbClr val="DDDDDD"/>
                </a:gs>
                <a:gs pos="42000">
                  <a:srgbClr val="FFFFFF"/>
                </a:gs>
                <a:gs pos="100000">
                  <a:srgbClr val="FFFFFF"/>
                </a:gs>
              </a:gsLst>
              <a:lin ang="5400000" scaled="1"/>
              <a:tileRect/>
            </a:gradFill>
            <a:ln>
              <a:solidFill>
                <a:srgbClr val="969696"/>
              </a:solidFill>
            </a:ln>
            <a:effectLst>
              <a:reflection blurRad="6350" stA="50000" endA="300" endPos="38500" dist="50800" dir="5400000" sy="-100000" algn="bl" rotWithShape="0"/>
            </a:effectLst>
            <a:scene3d>
              <a:camera prst="orthographicFront">
                <a:rot lat="0" lon="0" rev="0"/>
              </a:camera>
              <a:lightRig rig="contrasting" dir="tl">
                <a:rot lat="0" lon="0" rev="17400000"/>
              </a:lightRig>
            </a:scene3d>
            <a:sp3d>
              <a:bevelT w="88900" h="88900"/>
            </a:sp3d>
          </p:spPr>
          <p:txBody>
            <a:bodyPr anchor="ctr"/>
            <a:lstStyle/>
            <a:p>
              <a:pPr algn="ctr" fontAlgn="auto">
                <a:spcBef>
                  <a:spcPts val="0"/>
                </a:spcBef>
                <a:spcAft>
                  <a:spcPts val="0"/>
                </a:spcAft>
                <a:buFontTx/>
                <a:buChar char="-"/>
                <a:defRPr/>
              </a:pPr>
              <a:r>
                <a:rPr lang="en-US" dirty="0">
                  <a:solidFill>
                    <a:srgbClr val="0033CC"/>
                  </a:solidFill>
                  <a:latin typeface="+mj-lt"/>
                  <a:cs typeface="Arial" charset="0"/>
                </a:rPr>
                <a:t> </a:t>
              </a:r>
              <a:r>
                <a:rPr lang="en-US" dirty="0" err="1">
                  <a:solidFill>
                    <a:srgbClr val="0033CC"/>
                  </a:solidFill>
                  <a:latin typeface="+mj-lt"/>
                  <a:cs typeface="Arial" charset="0"/>
                </a:rPr>
                <a:t>Có</a:t>
              </a:r>
              <a:r>
                <a:rPr lang="en-US" dirty="0">
                  <a:solidFill>
                    <a:srgbClr val="0033CC"/>
                  </a:solidFill>
                  <a:latin typeface="+mj-lt"/>
                  <a:cs typeface="Arial" charset="0"/>
                </a:rPr>
                <a:t> </a:t>
              </a:r>
              <a:r>
                <a:rPr lang="en-US" dirty="0" err="1">
                  <a:solidFill>
                    <a:srgbClr val="0033CC"/>
                  </a:solidFill>
                  <a:latin typeface="+mj-lt"/>
                  <a:cs typeface="Arial" charset="0"/>
                </a:rPr>
                <a:t>quyết</a:t>
              </a:r>
              <a:r>
                <a:rPr lang="en-US" dirty="0">
                  <a:solidFill>
                    <a:srgbClr val="0033CC"/>
                  </a:solidFill>
                  <a:latin typeface="+mj-lt"/>
                  <a:cs typeface="Arial" charset="0"/>
                </a:rPr>
                <a:t> </a:t>
              </a:r>
              <a:r>
                <a:rPr lang="en-US" dirty="0" err="1">
                  <a:solidFill>
                    <a:srgbClr val="0033CC"/>
                  </a:solidFill>
                  <a:latin typeface="+mj-lt"/>
                  <a:cs typeface="Arial" charset="0"/>
                </a:rPr>
                <a:t>định</a:t>
              </a:r>
              <a:r>
                <a:rPr lang="en-US" dirty="0">
                  <a:solidFill>
                    <a:srgbClr val="0033CC"/>
                  </a:solidFill>
                  <a:latin typeface="+mj-lt"/>
                  <a:cs typeface="Arial" charset="0"/>
                </a:rPr>
                <a:t> </a:t>
              </a:r>
              <a:r>
                <a:rPr lang="en-US" dirty="0" err="1">
                  <a:solidFill>
                    <a:srgbClr val="0033CC"/>
                  </a:solidFill>
                  <a:latin typeface="+mj-lt"/>
                  <a:cs typeface="Arial" charset="0"/>
                </a:rPr>
                <a:t>thành</a:t>
              </a:r>
              <a:r>
                <a:rPr lang="en-US" dirty="0">
                  <a:solidFill>
                    <a:srgbClr val="0033CC"/>
                  </a:solidFill>
                  <a:latin typeface="+mj-lt"/>
                  <a:cs typeface="Arial" charset="0"/>
                </a:rPr>
                <a:t> </a:t>
              </a:r>
              <a:r>
                <a:rPr lang="en-US" dirty="0" err="1">
                  <a:solidFill>
                    <a:srgbClr val="0033CC"/>
                  </a:solidFill>
                  <a:latin typeface="+mj-lt"/>
                  <a:cs typeface="Arial" charset="0"/>
                </a:rPr>
                <a:t>lập</a:t>
              </a:r>
              <a:r>
                <a:rPr lang="en-US" dirty="0">
                  <a:solidFill>
                    <a:srgbClr val="0033CC"/>
                  </a:solidFill>
                  <a:latin typeface="+mj-lt"/>
                  <a:cs typeface="Arial" charset="0"/>
                </a:rPr>
                <a:t>, </a:t>
              </a:r>
              <a:r>
                <a:rPr lang="en-US" dirty="0" err="1">
                  <a:solidFill>
                    <a:srgbClr val="0033CC"/>
                  </a:solidFill>
                  <a:latin typeface="+mj-lt"/>
                  <a:cs typeface="Arial" charset="0"/>
                </a:rPr>
                <a:t>kiện</a:t>
              </a:r>
              <a:r>
                <a:rPr lang="en-US" dirty="0">
                  <a:solidFill>
                    <a:srgbClr val="0033CC"/>
                  </a:solidFill>
                  <a:latin typeface="+mj-lt"/>
                  <a:cs typeface="Arial" charset="0"/>
                </a:rPr>
                <a:t> </a:t>
              </a:r>
              <a:r>
                <a:rPr lang="en-US" dirty="0" err="1">
                  <a:solidFill>
                    <a:srgbClr val="0033CC"/>
                  </a:solidFill>
                  <a:latin typeface="+mj-lt"/>
                  <a:cs typeface="Arial" charset="0"/>
                </a:rPr>
                <a:t>toàn</a:t>
              </a:r>
              <a:r>
                <a:rPr lang="en-US" dirty="0">
                  <a:solidFill>
                    <a:srgbClr val="0033CC"/>
                  </a:solidFill>
                  <a:latin typeface="+mj-lt"/>
                  <a:cs typeface="Arial" charset="0"/>
                </a:rPr>
                <a:t>, Ban </a:t>
              </a:r>
              <a:r>
                <a:rPr lang="en-US" dirty="0" err="1">
                  <a:solidFill>
                    <a:srgbClr val="0033CC"/>
                  </a:solidFill>
                  <a:latin typeface="+mj-lt"/>
                  <a:cs typeface="Arial" charset="0"/>
                </a:rPr>
                <a:t>chỉ</a:t>
              </a:r>
              <a:r>
                <a:rPr lang="en-US" dirty="0">
                  <a:solidFill>
                    <a:srgbClr val="0033CC"/>
                  </a:solidFill>
                  <a:latin typeface="+mj-lt"/>
                  <a:cs typeface="Arial" charset="0"/>
                </a:rPr>
                <a:t> </a:t>
              </a:r>
              <a:r>
                <a:rPr lang="en-US" dirty="0" err="1">
                  <a:solidFill>
                    <a:srgbClr val="0033CC"/>
                  </a:solidFill>
                  <a:latin typeface="+mj-lt"/>
                  <a:cs typeface="Arial" charset="0"/>
                </a:rPr>
                <a:t>đạo</a:t>
              </a:r>
              <a:r>
                <a:rPr lang="en-US" dirty="0">
                  <a:solidFill>
                    <a:srgbClr val="0033CC"/>
                  </a:solidFill>
                  <a:latin typeface="+mj-lt"/>
                  <a:cs typeface="Arial" charset="0"/>
                </a:rPr>
                <a:t> ƯDCNTT</a:t>
              </a:r>
            </a:p>
            <a:p>
              <a:pPr algn="ctr" fontAlgn="auto">
                <a:spcBef>
                  <a:spcPts val="0"/>
                </a:spcBef>
                <a:spcAft>
                  <a:spcPts val="0"/>
                </a:spcAft>
                <a:buFontTx/>
                <a:buChar char="-"/>
                <a:defRPr/>
              </a:pPr>
              <a:r>
                <a:rPr lang="en-US" dirty="0">
                  <a:solidFill>
                    <a:srgbClr val="0033CC"/>
                  </a:solidFill>
                  <a:latin typeface="+mj-lt"/>
                  <a:cs typeface="Arial" charset="0"/>
                </a:rPr>
                <a:t> </a:t>
              </a:r>
              <a:r>
                <a:rPr lang="en-US" dirty="0" err="1">
                  <a:solidFill>
                    <a:srgbClr val="0033CC"/>
                  </a:solidFill>
                  <a:latin typeface="+mj-lt"/>
                  <a:cs typeface="Arial" charset="0"/>
                </a:rPr>
                <a:t>Có</a:t>
              </a:r>
              <a:r>
                <a:rPr lang="en-US" dirty="0">
                  <a:solidFill>
                    <a:srgbClr val="0033CC"/>
                  </a:solidFill>
                  <a:latin typeface="+mj-lt"/>
                  <a:cs typeface="Arial" charset="0"/>
                </a:rPr>
                <a:t> </a:t>
              </a:r>
              <a:r>
                <a:rPr lang="en-US" dirty="0" err="1">
                  <a:solidFill>
                    <a:srgbClr val="0033CC"/>
                  </a:solidFill>
                  <a:latin typeface="+mj-lt"/>
                  <a:cs typeface="Arial" charset="0"/>
                </a:rPr>
                <a:t>kế</a:t>
              </a:r>
              <a:r>
                <a:rPr lang="en-US" dirty="0">
                  <a:solidFill>
                    <a:srgbClr val="0033CC"/>
                  </a:solidFill>
                  <a:latin typeface="+mj-lt"/>
                  <a:cs typeface="Arial" charset="0"/>
                </a:rPr>
                <a:t> </a:t>
              </a:r>
              <a:r>
                <a:rPr lang="en-US" dirty="0" err="1">
                  <a:solidFill>
                    <a:srgbClr val="0033CC"/>
                  </a:solidFill>
                  <a:latin typeface="+mj-lt"/>
                  <a:cs typeface="Arial" charset="0"/>
                </a:rPr>
                <a:t>hoạch</a:t>
              </a:r>
              <a:r>
                <a:rPr lang="en-US" dirty="0">
                  <a:solidFill>
                    <a:srgbClr val="0033CC"/>
                  </a:solidFill>
                  <a:latin typeface="+mj-lt"/>
                  <a:cs typeface="Arial" charset="0"/>
                </a:rPr>
                <a:t> </a:t>
              </a:r>
              <a:r>
                <a:rPr lang="en-US" dirty="0" err="1">
                  <a:solidFill>
                    <a:srgbClr val="0033CC"/>
                  </a:solidFill>
                  <a:latin typeface="+mj-lt"/>
                  <a:cs typeface="Arial" charset="0"/>
                </a:rPr>
                <a:t>ứng</a:t>
              </a:r>
              <a:r>
                <a:rPr lang="en-US" dirty="0">
                  <a:solidFill>
                    <a:srgbClr val="0033CC"/>
                  </a:solidFill>
                  <a:latin typeface="+mj-lt"/>
                  <a:cs typeface="Arial" charset="0"/>
                </a:rPr>
                <a:t> </a:t>
              </a:r>
              <a:r>
                <a:rPr lang="en-US" dirty="0" err="1">
                  <a:solidFill>
                    <a:srgbClr val="0033CC"/>
                  </a:solidFill>
                  <a:latin typeface="+mj-lt"/>
                  <a:cs typeface="Arial" charset="0"/>
                </a:rPr>
                <a:t>dụng</a:t>
              </a:r>
              <a:r>
                <a:rPr lang="en-US" dirty="0">
                  <a:solidFill>
                    <a:srgbClr val="0033CC"/>
                  </a:solidFill>
                  <a:latin typeface="+mj-lt"/>
                  <a:cs typeface="Arial" charset="0"/>
                </a:rPr>
                <a:t> CNTT </a:t>
              </a:r>
              <a:r>
                <a:rPr lang="en-US" dirty="0" err="1">
                  <a:solidFill>
                    <a:srgbClr val="0033CC"/>
                  </a:solidFill>
                  <a:latin typeface="+mj-lt"/>
                  <a:cs typeface="Arial" charset="0"/>
                </a:rPr>
                <a:t>hàng</a:t>
              </a:r>
              <a:r>
                <a:rPr lang="en-US" dirty="0">
                  <a:solidFill>
                    <a:srgbClr val="0033CC"/>
                  </a:solidFill>
                  <a:latin typeface="+mj-lt"/>
                  <a:cs typeface="Arial" charset="0"/>
                </a:rPr>
                <a:t> </a:t>
              </a:r>
              <a:r>
                <a:rPr lang="en-US" dirty="0" err="1">
                  <a:solidFill>
                    <a:srgbClr val="0033CC"/>
                  </a:solidFill>
                  <a:latin typeface="+mj-lt"/>
                  <a:cs typeface="Arial" charset="0"/>
                </a:rPr>
                <a:t>năm</a:t>
              </a:r>
              <a:endParaRPr lang="en-US" dirty="0">
                <a:solidFill>
                  <a:srgbClr val="0033CC"/>
                </a:solidFill>
                <a:latin typeface="+mj-lt"/>
                <a:cs typeface="Arial" charset="0"/>
              </a:endParaRPr>
            </a:p>
            <a:p>
              <a:pPr algn="ctr" fontAlgn="auto">
                <a:spcBef>
                  <a:spcPts val="0"/>
                </a:spcBef>
                <a:spcAft>
                  <a:spcPts val="0"/>
                </a:spcAft>
                <a:defRPr/>
              </a:pPr>
              <a:r>
                <a:rPr lang="en-US" dirty="0">
                  <a:solidFill>
                    <a:srgbClr val="0033CC"/>
                  </a:solidFill>
                  <a:latin typeface="+mj-lt"/>
                  <a:cs typeface="Times New Roman" pitchFamily="18" charset="0"/>
                </a:rPr>
                <a:t>…………….</a:t>
              </a:r>
            </a:p>
          </p:txBody>
        </p:sp>
        <p:sp>
          <p:nvSpPr>
            <p:cNvPr id="11" name="Round Same Side Corner Rectangle 10"/>
            <p:cNvSpPr/>
            <p:nvPr/>
          </p:nvSpPr>
          <p:spPr bwMode="gray">
            <a:xfrm>
              <a:off x="4933950" y="2438400"/>
              <a:ext cx="3581400" cy="618952"/>
            </a:xfrm>
            <a:prstGeom prst="round2SameRect">
              <a:avLst>
                <a:gd name="adj1" fmla="val 50000"/>
                <a:gd name="adj2" fmla="val 0"/>
              </a:avLst>
            </a:prstGeom>
            <a:solidFill>
              <a:srgbClr val="C09200"/>
            </a:solidFill>
            <a:ln>
              <a:noFill/>
            </a:ln>
            <a:effectLst>
              <a:outerShdw blurRad="50800" dist="38100" dir="5400000" algn="tl" rotWithShape="0">
                <a:prstClr val="black">
                  <a:alpha val="40000"/>
                </a:prstClr>
              </a:outerShdw>
            </a:effectLst>
            <a:scene3d>
              <a:camera prst="orthographicFront">
                <a:rot lat="0" lon="0" rev="0"/>
              </a:camera>
              <a:lightRig rig="contrasting" dir="t">
                <a:rot lat="0" lon="0" rev="1500000"/>
              </a:lightRig>
            </a:scene3d>
            <a:sp3d prstMaterial="metal">
              <a:bevelT w="88900" h="88900"/>
            </a:sp3d>
          </p:spPr>
          <p:txBody>
            <a:bodyPr tIns="0" anchor="ctr"/>
            <a:lstStyle/>
            <a:p>
              <a:pPr algn="ctr" fontAlgn="auto">
                <a:spcBef>
                  <a:spcPts val="0"/>
                </a:spcBef>
                <a:spcAft>
                  <a:spcPts val="0"/>
                </a:spcAft>
                <a:defRPr/>
              </a:pPr>
              <a:r>
                <a:rPr lang="en-US" b="1" dirty="0" err="1">
                  <a:solidFill>
                    <a:schemeClr val="bg1"/>
                  </a:solidFill>
                  <a:latin typeface="Arial" charset="0"/>
                  <a:cs typeface="Arial" charset="0"/>
                </a:rPr>
                <a:t>Chỉ</a:t>
              </a:r>
              <a:r>
                <a:rPr lang="en-US" b="1" dirty="0">
                  <a:solidFill>
                    <a:schemeClr val="bg1"/>
                  </a:solidFill>
                  <a:latin typeface="Arial" charset="0"/>
                  <a:cs typeface="Arial" charset="0"/>
                </a:rPr>
                <a:t> </a:t>
              </a:r>
              <a:r>
                <a:rPr lang="en-US" b="1" dirty="0" err="1">
                  <a:solidFill>
                    <a:schemeClr val="bg1"/>
                  </a:solidFill>
                  <a:latin typeface="Arial" charset="0"/>
                  <a:cs typeface="Arial" charset="0"/>
                </a:rPr>
                <a:t>đạo</a:t>
              </a:r>
              <a:r>
                <a:rPr lang="en-US" b="1" dirty="0">
                  <a:solidFill>
                    <a:schemeClr val="bg1"/>
                  </a:solidFill>
                  <a:latin typeface="Arial" charset="0"/>
                  <a:cs typeface="Arial" charset="0"/>
                </a:rPr>
                <a:t> </a:t>
              </a:r>
              <a:r>
                <a:rPr lang="en-US" b="1" dirty="0" err="1">
                  <a:solidFill>
                    <a:schemeClr val="bg1"/>
                  </a:solidFill>
                  <a:latin typeface="Arial" charset="0"/>
                  <a:cs typeface="Arial" charset="0"/>
                </a:rPr>
                <a:t>điều</a:t>
              </a:r>
              <a:r>
                <a:rPr lang="en-US" b="1" dirty="0">
                  <a:solidFill>
                    <a:schemeClr val="bg1"/>
                  </a:solidFill>
                  <a:latin typeface="Arial" charset="0"/>
                  <a:cs typeface="Arial" charset="0"/>
                </a:rPr>
                <a:t> </a:t>
              </a:r>
              <a:r>
                <a:rPr lang="en-US" b="1" dirty="0" err="1">
                  <a:solidFill>
                    <a:schemeClr val="bg1"/>
                  </a:solidFill>
                  <a:latin typeface="Arial" charset="0"/>
                  <a:cs typeface="Arial" charset="0"/>
                </a:rPr>
                <a:t>hành</a:t>
              </a:r>
              <a:r>
                <a:rPr lang="en-US" b="1" dirty="0">
                  <a:solidFill>
                    <a:schemeClr val="bg1"/>
                  </a:solidFill>
                  <a:latin typeface="Arial" charset="0"/>
                  <a:cs typeface="Arial" charset="0"/>
                </a:rPr>
                <a:t> </a:t>
              </a:r>
              <a:r>
                <a:rPr lang="en-US" b="1" dirty="0" err="1">
                  <a:solidFill>
                    <a:schemeClr val="bg1"/>
                  </a:solidFill>
                  <a:latin typeface="Arial" charset="0"/>
                  <a:cs typeface="Arial" charset="0"/>
                </a:rPr>
                <a:t>và</a:t>
              </a:r>
              <a:r>
                <a:rPr lang="en-US" b="1" dirty="0">
                  <a:solidFill>
                    <a:schemeClr val="bg1"/>
                  </a:solidFill>
                  <a:latin typeface="Arial" charset="0"/>
                  <a:cs typeface="Arial" charset="0"/>
                </a:rPr>
                <a:t> </a:t>
              </a:r>
              <a:r>
                <a:rPr lang="en-US" b="1" dirty="0" err="1">
                  <a:solidFill>
                    <a:schemeClr val="bg1"/>
                  </a:solidFill>
                  <a:latin typeface="Arial" charset="0"/>
                  <a:cs typeface="Arial" charset="0"/>
                </a:rPr>
                <a:t>môi</a:t>
              </a:r>
              <a:r>
                <a:rPr lang="en-US" b="1" dirty="0">
                  <a:solidFill>
                    <a:schemeClr val="bg1"/>
                  </a:solidFill>
                  <a:latin typeface="Arial" charset="0"/>
                  <a:cs typeface="Arial" charset="0"/>
                </a:rPr>
                <a:t> </a:t>
              </a:r>
              <a:r>
                <a:rPr lang="en-US" b="1" dirty="0" err="1">
                  <a:solidFill>
                    <a:schemeClr val="bg1"/>
                  </a:solidFill>
                  <a:latin typeface="Arial" charset="0"/>
                  <a:cs typeface="Arial" charset="0"/>
                </a:rPr>
                <a:t>trường</a:t>
              </a:r>
              <a:r>
                <a:rPr lang="en-US" b="1" dirty="0">
                  <a:solidFill>
                    <a:schemeClr val="bg1"/>
                  </a:solidFill>
                  <a:latin typeface="Arial" charset="0"/>
                  <a:cs typeface="Arial" charset="0"/>
                </a:rPr>
                <a:t> </a:t>
              </a:r>
              <a:r>
                <a:rPr lang="en-US" b="1" dirty="0" err="1">
                  <a:solidFill>
                    <a:schemeClr val="bg1"/>
                  </a:solidFill>
                  <a:latin typeface="Arial" charset="0"/>
                  <a:cs typeface="Arial" charset="0"/>
                </a:rPr>
                <a:t>chính</a:t>
              </a:r>
              <a:r>
                <a:rPr lang="en-US" b="1" dirty="0">
                  <a:solidFill>
                    <a:schemeClr val="bg1"/>
                  </a:solidFill>
                  <a:latin typeface="Arial" charset="0"/>
                  <a:cs typeface="Arial" charset="0"/>
                </a:rPr>
                <a:t> </a:t>
              </a:r>
              <a:r>
                <a:rPr lang="en-US" b="1" dirty="0" err="1">
                  <a:solidFill>
                    <a:schemeClr val="bg1"/>
                  </a:solidFill>
                  <a:latin typeface="Arial" charset="0"/>
                  <a:cs typeface="Arial" charset="0"/>
                </a:rPr>
                <a:t>sách</a:t>
              </a:r>
              <a:endParaRPr lang="en-US" b="1" kern="0" dirty="0">
                <a:solidFill>
                  <a:schemeClr val="bg1"/>
                </a:solidFill>
                <a:effectLst>
                  <a:glow rad="63500">
                    <a:srgbClr val="FEB80A">
                      <a:lumMod val="75000"/>
                      <a:alpha val="40000"/>
                    </a:srgbClr>
                  </a:glow>
                  <a:outerShdw blurRad="38100" dist="38100" dir="2700000" algn="tl">
                    <a:srgbClr val="000000">
                      <a:alpha val="43137"/>
                    </a:srgbClr>
                  </a:outerShdw>
                </a:effectLst>
                <a:cs typeface="+mn-cs"/>
              </a:endParaRPr>
            </a:p>
          </p:txBody>
        </p:sp>
        <p:sp>
          <p:nvSpPr>
            <p:cNvPr id="14" name="Rectangle 13"/>
            <p:cNvSpPr>
              <a:spLocks noChangeArrowheads="1"/>
            </p:cNvSpPr>
            <p:nvPr/>
          </p:nvSpPr>
          <p:spPr bwMode="gray">
            <a:xfrm>
              <a:off x="842924" y="3048000"/>
              <a:ext cx="3271876" cy="2463152"/>
            </a:xfrm>
            <a:prstGeom prst="rect">
              <a:avLst/>
            </a:prstGeom>
            <a:gradFill flip="none" rotWithShape="1">
              <a:gsLst>
                <a:gs pos="0">
                  <a:srgbClr val="DDDDDD"/>
                </a:gs>
                <a:gs pos="42000">
                  <a:srgbClr val="FFFFFF"/>
                </a:gs>
                <a:gs pos="100000">
                  <a:srgbClr val="FFFFFF"/>
                </a:gs>
              </a:gsLst>
              <a:lin ang="5400000" scaled="1"/>
              <a:tileRect/>
            </a:gradFill>
            <a:ln>
              <a:solidFill>
                <a:srgbClr val="969696"/>
              </a:solidFill>
            </a:ln>
            <a:effectLst>
              <a:reflection blurRad="6350" stA="50000" endA="300" endPos="38500" dist="50800" dir="5400000" sy="-100000" algn="bl" rotWithShape="0"/>
            </a:effectLst>
            <a:scene3d>
              <a:camera prst="orthographicFront">
                <a:rot lat="0" lon="0" rev="0"/>
              </a:camera>
              <a:lightRig rig="contrasting" dir="tl">
                <a:rot lat="0" lon="0" rev="17400000"/>
              </a:lightRig>
            </a:scene3d>
            <a:sp3d>
              <a:bevelT w="88900" h="88900"/>
            </a:sp3d>
          </p:spPr>
          <p:txBody>
            <a:bodyPr anchor="ctr"/>
            <a:lstStyle/>
            <a:p>
              <a:pPr algn="ctr" fontAlgn="auto">
                <a:spcBef>
                  <a:spcPts val="0"/>
                </a:spcBef>
                <a:spcAft>
                  <a:spcPts val="0"/>
                </a:spcAft>
                <a:defRPr/>
              </a:pPr>
              <a:r>
                <a:rPr lang="en-US" dirty="0">
                  <a:solidFill>
                    <a:srgbClr val="0033CC"/>
                  </a:solidFill>
                  <a:latin typeface="Arial" charset="0"/>
                  <a:cs typeface="Arial" charset="0"/>
                </a:rPr>
                <a:t>- </a:t>
              </a:r>
              <a:r>
                <a:rPr lang="en-US" dirty="0" err="1">
                  <a:solidFill>
                    <a:srgbClr val="0033CC"/>
                  </a:solidFill>
                  <a:latin typeface="Arial" charset="0"/>
                  <a:cs typeface="Arial" charset="0"/>
                </a:rPr>
                <a:t>Cán</a:t>
              </a:r>
              <a:r>
                <a:rPr lang="en-US" dirty="0">
                  <a:solidFill>
                    <a:srgbClr val="0033CC"/>
                  </a:solidFill>
                  <a:latin typeface="Arial" charset="0"/>
                  <a:cs typeface="Arial" charset="0"/>
                </a:rPr>
                <a:t> </a:t>
              </a:r>
              <a:r>
                <a:rPr lang="en-US" dirty="0" err="1">
                  <a:solidFill>
                    <a:srgbClr val="0033CC"/>
                  </a:solidFill>
                  <a:latin typeface="Arial" charset="0"/>
                  <a:cs typeface="Arial" charset="0"/>
                </a:rPr>
                <a:t>bộ</a:t>
              </a:r>
              <a:r>
                <a:rPr lang="en-US" dirty="0">
                  <a:solidFill>
                    <a:srgbClr val="0033CC"/>
                  </a:solidFill>
                  <a:latin typeface="Arial" charset="0"/>
                  <a:cs typeface="Arial" charset="0"/>
                </a:rPr>
                <a:t> </a:t>
              </a:r>
              <a:r>
                <a:rPr lang="en-US" dirty="0" err="1">
                  <a:solidFill>
                    <a:srgbClr val="0033CC"/>
                  </a:solidFill>
                  <a:latin typeface="Arial" charset="0"/>
                  <a:cs typeface="Arial" charset="0"/>
                </a:rPr>
                <a:t>phụ</a:t>
              </a:r>
              <a:r>
                <a:rPr lang="en-US" dirty="0">
                  <a:solidFill>
                    <a:srgbClr val="0033CC"/>
                  </a:solidFill>
                  <a:latin typeface="Arial" charset="0"/>
                  <a:cs typeface="Arial" charset="0"/>
                </a:rPr>
                <a:t> </a:t>
              </a:r>
              <a:r>
                <a:rPr lang="en-US" dirty="0" err="1">
                  <a:solidFill>
                    <a:srgbClr val="0033CC"/>
                  </a:solidFill>
                  <a:latin typeface="Arial" charset="0"/>
                  <a:cs typeface="Arial" charset="0"/>
                </a:rPr>
                <a:t>trách</a:t>
              </a:r>
              <a:r>
                <a:rPr lang="en-US" dirty="0">
                  <a:solidFill>
                    <a:srgbClr val="0033CC"/>
                  </a:solidFill>
                  <a:latin typeface="Arial" charset="0"/>
                  <a:cs typeface="Arial" charset="0"/>
                </a:rPr>
                <a:t> CNTT </a:t>
              </a:r>
              <a:r>
                <a:rPr lang="en-US" dirty="0" err="1">
                  <a:solidFill>
                    <a:srgbClr val="0033CC"/>
                  </a:solidFill>
                  <a:latin typeface="Arial" charset="0"/>
                  <a:cs typeface="Arial" charset="0"/>
                </a:rPr>
                <a:t>có</a:t>
              </a:r>
              <a:r>
                <a:rPr lang="en-US" dirty="0">
                  <a:solidFill>
                    <a:srgbClr val="0033CC"/>
                  </a:solidFill>
                  <a:latin typeface="Arial" charset="0"/>
                  <a:cs typeface="Arial" charset="0"/>
                </a:rPr>
                <a:t> </a:t>
              </a:r>
              <a:r>
                <a:rPr lang="en-US" dirty="0" err="1">
                  <a:solidFill>
                    <a:srgbClr val="0033CC"/>
                  </a:solidFill>
                  <a:latin typeface="Arial" charset="0"/>
                  <a:cs typeface="Arial" charset="0"/>
                </a:rPr>
                <a:t>kiến</a:t>
              </a:r>
              <a:r>
                <a:rPr lang="en-US" dirty="0">
                  <a:solidFill>
                    <a:srgbClr val="0033CC"/>
                  </a:solidFill>
                  <a:latin typeface="Arial" charset="0"/>
                  <a:cs typeface="Arial" charset="0"/>
                </a:rPr>
                <a:t> </a:t>
              </a:r>
              <a:r>
                <a:rPr lang="en-US" dirty="0" err="1">
                  <a:solidFill>
                    <a:srgbClr val="0033CC"/>
                  </a:solidFill>
                  <a:latin typeface="Arial" charset="0"/>
                  <a:cs typeface="Arial" charset="0"/>
                </a:rPr>
                <a:t>thức</a:t>
              </a:r>
              <a:r>
                <a:rPr lang="en-US" dirty="0">
                  <a:solidFill>
                    <a:srgbClr val="0033CC"/>
                  </a:solidFill>
                  <a:latin typeface="Arial" charset="0"/>
                  <a:cs typeface="Arial" charset="0"/>
                </a:rPr>
                <a:t> </a:t>
              </a:r>
              <a:r>
                <a:rPr lang="en-US" dirty="0" err="1">
                  <a:solidFill>
                    <a:srgbClr val="0033CC"/>
                  </a:solidFill>
                  <a:latin typeface="Arial" charset="0"/>
                  <a:cs typeface="Arial" charset="0"/>
                </a:rPr>
                <a:t>quản</a:t>
              </a:r>
              <a:r>
                <a:rPr lang="en-US" dirty="0">
                  <a:solidFill>
                    <a:srgbClr val="0033CC"/>
                  </a:solidFill>
                  <a:latin typeface="Arial" charset="0"/>
                  <a:cs typeface="Arial" charset="0"/>
                </a:rPr>
                <a:t> </a:t>
              </a:r>
              <a:r>
                <a:rPr lang="en-US" dirty="0" err="1">
                  <a:solidFill>
                    <a:srgbClr val="0033CC"/>
                  </a:solidFill>
                  <a:latin typeface="Arial" charset="0"/>
                  <a:cs typeface="Arial" charset="0"/>
                </a:rPr>
                <a:t>lí</a:t>
              </a:r>
              <a:r>
                <a:rPr lang="en-US" dirty="0">
                  <a:solidFill>
                    <a:srgbClr val="0033CC"/>
                  </a:solidFill>
                  <a:latin typeface="Arial" charset="0"/>
                  <a:cs typeface="Arial" charset="0"/>
                </a:rPr>
                <a:t> </a:t>
              </a:r>
              <a:r>
                <a:rPr lang="en-US" dirty="0" err="1">
                  <a:solidFill>
                    <a:srgbClr val="0033CC"/>
                  </a:solidFill>
                  <a:latin typeface="Arial" charset="0"/>
                  <a:cs typeface="Arial" charset="0"/>
                </a:rPr>
                <a:t>nhà</a:t>
              </a:r>
              <a:r>
                <a:rPr lang="en-US" dirty="0">
                  <a:solidFill>
                    <a:srgbClr val="0033CC"/>
                  </a:solidFill>
                  <a:latin typeface="Arial" charset="0"/>
                  <a:cs typeface="Arial" charset="0"/>
                </a:rPr>
                <a:t> </a:t>
              </a:r>
              <a:r>
                <a:rPr lang="en-US" dirty="0" err="1">
                  <a:solidFill>
                    <a:srgbClr val="0033CC"/>
                  </a:solidFill>
                  <a:latin typeface="Arial" charset="0"/>
                  <a:cs typeface="Arial" charset="0"/>
                </a:rPr>
                <a:t>nước</a:t>
              </a:r>
              <a:r>
                <a:rPr lang="en-US" dirty="0">
                  <a:solidFill>
                    <a:srgbClr val="0033CC"/>
                  </a:solidFill>
                  <a:latin typeface="Arial" charset="0"/>
                  <a:cs typeface="Arial" charset="0"/>
                </a:rPr>
                <a:t> </a:t>
              </a:r>
              <a:r>
                <a:rPr lang="en-US" dirty="0" err="1">
                  <a:solidFill>
                    <a:srgbClr val="0033CC"/>
                  </a:solidFill>
                  <a:latin typeface="Arial" charset="0"/>
                  <a:cs typeface="Arial" charset="0"/>
                </a:rPr>
                <a:t>trong</a:t>
              </a:r>
              <a:r>
                <a:rPr lang="en-US" dirty="0">
                  <a:solidFill>
                    <a:srgbClr val="0033CC"/>
                  </a:solidFill>
                  <a:latin typeface="Arial" charset="0"/>
                  <a:cs typeface="Arial" charset="0"/>
                </a:rPr>
                <a:t> </a:t>
              </a:r>
              <a:r>
                <a:rPr lang="en-US" dirty="0" err="1">
                  <a:solidFill>
                    <a:srgbClr val="0033CC"/>
                  </a:solidFill>
                  <a:latin typeface="Arial" charset="0"/>
                  <a:cs typeface="Arial" charset="0"/>
                </a:rPr>
                <a:t>các</a:t>
              </a:r>
              <a:r>
                <a:rPr lang="en-US" dirty="0">
                  <a:solidFill>
                    <a:srgbClr val="0033CC"/>
                  </a:solidFill>
                  <a:latin typeface="Arial" charset="0"/>
                  <a:cs typeface="Arial" charset="0"/>
                </a:rPr>
                <a:t> </a:t>
              </a:r>
              <a:r>
                <a:rPr lang="en-US" dirty="0" err="1">
                  <a:solidFill>
                    <a:srgbClr val="0033CC"/>
                  </a:solidFill>
                  <a:latin typeface="Arial" charset="0"/>
                  <a:cs typeface="Arial" charset="0"/>
                </a:rPr>
                <a:t>lĩnh</a:t>
              </a:r>
              <a:r>
                <a:rPr lang="en-US" dirty="0">
                  <a:solidFill>
                    <a:srgbClr val="0033CC"/>
                  </a:solidFill>
                  <a:latin typeface="Arial" charset="0"/>
                  <a:cs typeface="Arial" charset="0"/>
                </a:rPr>
                <a:t> </a:t>
              </a:r>
              <a:r>
                <a:rPr lang="en-US" dirty="0" err="1">
                  <a:solidFill>
                    <a:srgbClr val="0033CC"/>
                  </a:solidFill>
                  <a:latin typeface="Arial" charset="0"/>
                  <a:cs typeface="Arial" charset="0"/>
                </a:rPr>
                <a:t>vực</a:t>
              </a:r>
              <a:r>
                <a:rPr lang="en-US" dirty="0">
                  <a:solidFill>
                    <a:srgbClr val="0033CC"/>
                  </a:solidFill>
                  <a:latin typeface="Arial" charset="0"/>
                  <a:cs typeface="Arial" charset="0"/>
                </a:rPr>
                <a:t> CNTT; </a:t>
              </a:r>
              <a:r>
                <a:rPr lang="en-US" dirty="0" err="1">
                  <a:solidFill>
                    <a:srgbClr val="0033CC"/>
                  </a:solidFill>
                  <a:latin typeface="Arial" charset="0"/>
                  <a:cs typeface="Arial" charset="0"/>
                </a:rPr>
                <a:t>kỹ</a:t>
              </a:r>
              <a:r>
                <a:rPr lang="en-US" dirty="0">
                  <a:solidFill>
                    <a:srgbClr val="0033CC"/>
                  </a:solidFill>
                  <a:latin typeface="Arial" charset="0"/>
                  <a:cs typeface="Arial" charset="0"/>
                </a:rPr>
                <a:t> </a:t>
              </a:r>
              <a:r>
                <a:rPr lang="en-US" dirty="0" err="1">
                  <a:solidFill>
                    <a:srgbClr val="0033CC"/>
                  </a:solidFill>
                  <a:latin typeface="Arial" charset="0"/>
                  <a:cs typeface="Arial" charset="0"/>
                </a:rPr>
                <a:t>năng</a:t>
              </a:r>
              <a:r>
                <a:rPr lang="en-US" dirty="0">
                  <a:solidFill>
                    <a:srgbClr val="0033CC"/>
                  </a:solidFill>
                  <a:latin typeface="Arial" charset="0"/>
                  <a:cs typeface="Arial" charset="0"/>
                </a:rPr>
                <a:t> </a:t>
              </a:r>
              <a:r>
                <a:rPr lang="en-US" dirty="0" err="1">
                  <a:solidFill>
                    <a:srgbClr val="0033CC"/>
                  </a:solidFill>
                  <a:latin typeface="Arial" charset="0"/>
                  <a:cs typeface="Arial" charset="0"/>
                </a:rPr>
                <a:t>sử</a:t>
              </a:r>
              <a:r>
                <a:rPr lang="en-US" dirty="0">
                  <a:solidFill>
                    <a:srgbClr val="0033CC"/>
                  </a:solidFill>
                  <a:latin typeface="Arial" charset="0"/>
                  <a:cs typeface="Arial" charset="0"/>
                </a:rPr>
                <a:t> </a:t>
              </a:r>
              <a:r>
                <a:rPr lang="en-US" dirty="0" err="1">
                  <a:solidFill>
                    <a:srgbClr val="0033CC"/>
                  </a:solidFill>
                  <a:latin typeface="Arial" charset="0"/>
                  <a:cs typeface="Arial" charset="0"/>
                </a:rPr>
                <a:t>dụng</a:t>
              </a:r>
              <a:r>
                <a:rPr lang="en-US" dirty="0">
                  <a:solidFill>
                    <a:srgbClr val="0033CC"/>
                  </a:solidFill>
                  <a:latin typeface="Arial" charset="0"/>
                  <a:cs typeface="Arial" charset="0"/>
                </a:rPr>
                <a:t> CNTT </a:t>
              </a:r>
              <a:r>
                <a:rPr lang="en-US" dirty="0" err="1">
                  <a:solidFill>
                    <a:srgbClr val="0033CC"/>
                  </a:solidFill>
                  <a:latin typeface="Arial" charset="0"/>
                  <a:cs typeface="Arial" charset="0"/>
                </a:rPr>
                <a:t>trong</a:t>
              </a:r>
              <a:r>
                <a:rPr lang="en-US" dirty="0">
                  <a:solidFill>
                    <a:srgbClr val="0033CC"/>
                  </a:solidFill>
                  <a:latin typeface="Arial" charset="0"/>
                  <a:cs typeface="Arial" charset="0"/>
                </a:rPr>
                <a:t> </a:t>
              </a:r>
              <a:r>
                <a:rPr lang="en-US" dirty="0" err="1">
                  <a:solidFill>
                    <a:srgbClr val="0033CC"/>
                  </a:solidFill>
                  <a:latin typeface="Arial" charset="0"/>
                  <a:cs typeface="Arial" charset="0"/>
                </a:rPr>
                <a:t>quản</a:t>
              </a:r>
              <a:r>
                <a:rPr lang="en-US" dirty="0">
                  <a:solidFill>
                    <a:srgbClr val="0033CC"/>
                  </a:solidFill>
                  <a:latin typeface="Arial" charset="0"/>
                  <a:cs typeface="Arial" charset="0"/>
                </a:rPr>
                <a:t> </a:t>
              </a:r>
              <a:r>
                <a:rPr lang="en-US" dirty="0" err="1">
                  <a:solidFill>
                    <a:srgbClr val="0033CC"/>
                  </a:solidFill>
                  <a:latin typeface="Arial" charset="0"/>
                  <a:cs typeface="Arial" charset="0"/>
                </a:rPr>
                <a:t>lí</a:t>
              </a:r>
              <a:r>
                <a:rPr lang="en-US" dirty="0">
                  <a:solidFill>
                    <a:srgbClr val="0033CC"/>
                  </a:solidFill>
                  <a:latin typeface="Arial" charset="0"/>
                  <a:cs typeface="Arial" charset="0"/>
                </a:rPr>
                <a:t>, </a:t>
              </a:r>
              <a:r>
                <a:rPr lang="en-US" dirty="0" err="1">
                  <a:solidFill>
                    <a:srgbClr val="0033CC"/>
                  </a:solidFill>
                  <a:latin typeface="Arial" charset="0"/>
                  <a:cs typeface="Arial" charset="0"/>
                </a:rPr>
                <a:t>điều</a:t>
              </a:r>
              <a:r>
                <a:rPr lang="en-US" dirty="0">
                  <a:solidFill>
                    <a:srgbClr val="0033CC"/>
                  </a:solidFill>
                  <a:latin typeface="Arial" charset="0"/>
                  <a:cs typeface="Arial" charset="0"/>
                </a:rPr>
                <a:t> </a:t>
              </a:r>
              <a:r>
                <a:rPr lang="en-US" dirty="0" err="1">
                  <a:solidFill>
                    <a:srgbClr val="0033CC"/>
                  </a:solidFill>
                  <a:latin typeface="Arial" charset="0"/>
                  <a:cs typeface="Arial" charset="0"/>
                </a:rPr>
                <a:t>hành</a:t>
              </a:r>
              <a:endParaRPr lang="en-US" dirty="0">
                <a:solidFill>
                  <a:srgbClr val="0033CC"/>
                </a:solidFill>
                <a:latin typeface="Arial" charset="0"/>
                <a:cs typeface="Arial" charset="0"/>
              </a:endParaRPr>
            </a:p>
            <a:p>
              <a:pPr algn="ctr" fontAlgn="auto">
                <a:spcBef>
                  <a:spcPts val="0"/>
                </a:spcBef>
                <a:spcAft>
                  <a:spcPts val="0"/>
                </a:spcAft>
                <a:buFontTx/>
                <a:buChar char="-"/>
                <a:defRPr/>
              </a:pPr>
              <a:r>
                <a:rPr lang="en-US" dirty="0">
                  <a:solidFill>
                    <a:srgbClr val="0033CC"/>
                  </a:solidFill>
                  <a:latin typeface="Arial" charset="0"/>
                  <a:cs typeface="Arial" charset="0"/>
                </a:rPr>
                <a:t>100 % </a:t>
              </a:r>
              <a:r>
                <a:rPr lang="en-US" dirty="0" smtClean="0">
                  <a:solidFill>
                    <a:srgbClr val="0033CC"/>
                  </a:solidFill>
                  <a:latin typeface="Arial" charset="0"/>
                  <a:cs typeface="Arial" charset="0"/>
                </a:rPr>
                <a:t>CB, GV </a:t>
              </a:r>
              <a:r>
                <a:rPr lang="en-US" dirty="0" err="1">
                  <a:solidFill>
                    <a:srgbClr val="0033CC"/>
                  </a:solidFill>
                  <a:latin typeface="Arial" charset="0"/>
                  <a:cs typeface="Arial" charset="0"/>
                </a:rPr>
                <a:t>biết</a:t>
              </a:r>
              <a:r>
                <a:rPr lang="en-US" dirty="0">
                  <a:solidFill>
                    <a:srgbClr val="0033CC"/>
                  </a:solidFill>
                  <a:latin typeface="Arial" charset="0"/>
                  <a:cs typeface="Arial" charset="0"/>
                </a:rPr>
                <a:t> </a:t>
              </a:r>
              <a:r>
                <a:rPr lang="en-US" dirty="0" err="1">
                  <a:solidFill>
                    <a:srgbClr val="0033CC"/>
                  </a:solidFill>
                  <a:latin typeface="Arial" charset="0"/>
                  <a:cs typeface="Arial" charset="0"/>
                </a:rPr>
                <a:t>sử</a:t>
              </a:r>
              <a:r>
                <a:rPr lang="en-US" dirty="0">
                  <a:solidFill>
                    <a:srgbClr val="0033CC"/>
                  </a:solidFill>
                  <a:latin typeface="Arial" charset="0"/>
                  <a:cs typeface="Arial" charset="0"/>
                </a:rPr>
                <a:t> </a:t>
              </a:r>
              <a:r>
                <a:rPr lang="en-US" dirty="0" err="1">
                  <a:solidFill>
                    <a:srgbClr val="0033CC"/>
                  </a:solidFill>
                  <a:latin typeface="Arial" charset="0"/>
                  <a:cs typeface="Arial" charset="0"/>
                </a:rPr>
                <a:t>dụng</a:t>
              </a:r>
              <a:r>
                <a:rPr lang="en-US" dirty="0">
                  <a:solidFill>
                    <a:srgbClr val="0033CC"/>
                  </a:solidFill>
                  <a:latin typeface="Arial" charset="0"/>
                  <a:cs typeface="Arial" charset="0"/>
                </a:rPr>
                <a:t> </a:t>
              </a:r>
              <a:r>
                <a:rPr lang="en-US" dirty="0" err="1">
                  <a:solidFill>
                    <a:srgbClr val="0033CC"/>
                  </a:solidFill>
                  <a:latin typeface="Arial" charset="0"/>
                  <a:cs typeface="Arial" charset="0"/>
                </a:rPr>
                <a:t>các</a:t>
              </a:r>
              <a:r>
                <a:rPr lang="en-US" dirty="0">
                  <a:solidFill>
                    <a:srgbClr val="0033CC"/>
                  </a:solidFill>
                  <a:latin typeface="Arial" charset="0"/>
                  <a:cs typeface="Arial" charset="0"/>
                </a:rPr>
                <a:t> </a:t>
              </a:r>
              <a:r>
                <a:rPr lang="en-US" dirty="0" err="1">
                  <a:solidFill>
                    <a:srgbClr val="0033CC"/>
                  </a:solidFill>
                  <a:latin typeface="Arial" charset="0"/>
                  <a:cs typeface="Arial" charset="0"/>
                </a:rPr>
                <a:t>phần</a:t>
              </a:r>
              <a:r>
                <a:rPr lang="en-US" dirty="0">
                  <a:solidFill>
                    <a:srgbClr val="0033CC"/>
                  </a:solidFill>
                  <a:latin typeface="Arial" charset="0"/>
                  <a:cs typeface="Arial" charset="0"/>
                </a:rPr>
                <a:t> </a:t>
              </a:r>
              <a:r>
                <a:rPr lang="en-US" dirty="0" err="1">
                  <a:solidFill>
                    <a:srgbClr val="0033CC"/>
                  </a:solidFill>
                  <a:latin typeface="Arial" charset="0"/>
                  <a:cs typeface="Arial" charset="0"/>
                </a:rPr>
                <a:t>mềm</a:t>
              </a:r>
              <a:r>
                <a:rPr lang="en-US" dirty="0">
                  <a:solidFill>
                    <a:srgbClr val="0033CC"/>
                  </a:solidFill>
                  <a:latin typeface="Arial" charset="0"/>
                  <a:cs typeface="Arial" charset="0"/>
                </a:rPr>
                <a:t> </a:t>
              </a:r>
              <a:r>
                <a:rPr lang="en-US" dirty="0" err="1">
                  <a:solidFill>
                    <a:srgbClr val="0033CC"/>
                  </a:solidFill>
                  <a:latin typeface="Arial" charset="0"/>
                  <a:cs typeface="Arial" charset="0"/>
                </a:rPr>
                <a:t>đặc</a:t>
              </a:r>
              <a:r>
                <a:rPr lang="en-US" dirty="0">
                  <a:solidFill>
                    <a:srgbClr val="0033CC"/>
                  </a:solidFill>
                  <a:latin typeface="Arial" charset="0"/>
                  <a:cs typeface="Arial" charset="0"/>
                </a:rPr>
                <a:t> </a:t>
              </a:r>
              <a:r>
                <a:rPr lang="en-US" dirty="0" err="1">
                  <a:solidFill>
                    <a:srgbClr val="0033CC"/>
                  </a:solidFill>
                  <a:latin typeface="Arial" charset="0"/>
                  <a:cs typeface="Arial" charset="0"/>
                </a:rPr>
                <a:t>thù</a:t>
              </a:r>
              <a:r>
                <a:rPr lang="en-US" dirty="0">
                  <a:solidFill>
                    <a:srgbClr val="0033CC"/>
                  </a:solidFill>
                  <a:latin typeface="Arial" charset="0"/>
                  <a:cs typeface="Arial" charset="0"/>
                </a:rPr>
                <a:t> </a:t>
              </a:r>
            </a:p>
            <a:p>
              <a:pPr algn="ctr" fontAlgn="auto">
                <a:spcBef>
                  <a:spcPts val="0"/>
                </a:spcBef>
                <a:spcAft>
                  <a:spcPts val="0"/>
                </a:spcAft>
                <a:defRPr/>
              </a:pPr>
              <a:r>
                <a:rPr lang="en-US" dirty="0">
                  <a:solidFill>
                    <a:srgbClr val="0033CC"/>
                  </a:solidFill>
                  <a:latin typeface="+mn-lt"/>
                  <a:cs typeface="+mn-cs"/>
                </a:rPr>
                <a:t>………..</a:t>
              </a:r>
            </a:p>
          </p:txBody>
        </p:sp>
        <p:sp>
          <p:nvSpPr>
            <p:cNvPr id="15" name="Round Same Side Corner Rectangle 14"/>
            <p:cNvSpPr/>
            <p:nvPr/>
          </p:nvSpPr>
          <p:spPr bwMode="gray">
            <a:xfrm>
              <a:off x="838200" y="2451748"/>
              <a:ext cx="3276600" cy="589927"/>
            </a:xfrm>
            <a:prstGeom prst="round2SameRect">
              <a:avLst>
                <a:gd name="adj1" fmla="val 50000"/>
                <a:gd name="adj2" fmla="val 0"/>
              </a:avLst>
            </a:prstGeom>
            <a:gradFill rotWithShape="1">
              <a:gsLst>
                <a:gs pos="20000">
                  <a:srgbClr val="84AA33"/>
                </a:gs>
                <a:gs pos="50000">
                  <a:srgbClr val="84AA33">
                    <a:lumMod val="75000"/>
                  </a:srgbClr>
                </a:gs>
                <a:gs pos="51000">
                  <a:srgbClr val="84AA33"/>
                </a:gs>
                <a:gs pos="85000">
                  <a:srgbClr val="84AA33">
                    <a:lumMod val="60000"/>
                    <a:lumOff val="40000"/>
                  </a:srgbClr>
                </a:gs>
              </a:gsLst>
              <a:lin ang="16200000" scaled="0"/>
            </a:gradFill>
            <a:ln>
              <a:noFill/>
            </a:ln>
            <a:effectLst>
              <a:outerShdw blurRad="50800" dist="38100" dir="5400000" algn="tl" rotWithShape="0">
                <a:prstClr val="black">
                  <a:alpha val="40000"/>
                </a:prstClr>
              </a:outerShdw>
            </a:effectLst>
            <a:scene3d>
              <a:camera prst="orthographicFront">
                <a:rot lat="0" lon="0" rev="0"/>
              </a:camera>
              <a:lightRig rig="contrasting" dir="t">
                <a:rot lat="0" lon="0" rev="1500000"/>
              </a:lightRig>
            </a:scene3d>
            <a:sp3d prstMaterial="metal">
              <a:bevelT w="88900" h="88900"/>
            </a:sp3d>
          </p:spPr>
          <p:txBody>
            <a:bodyPr tIns="0" anchor="ctr"/>
            <a:lstStyle/>
            <a:p>
              <a:pPr algn="ctr" fontAlgn="auto">
                <a:spcBef>
                  <a:spcPts val="0"/>
                </a:spcBef>
                <a:spcAft>
                  <a:spcPts val="0"/>
                </a:spcAft>
                <a:defRPr/>
              </a:pPr>
              <a:r>
                <a:rPr lang="en-US" sz="1400" b="1" kern="0" dirty="0">
                  <a:solidFill>
                    <a:schemeClr val="bg1"/>
                  </a:solidFill>
                  <a:effectLst>
                    <a:glow rad="63500">
                      <a:srgbClr val="84AA33">
                        <a:lumMod val="75000"/>
                        <a:alpha val="40000"/>
                      </a:srgbClr>
                    </a:glow>
                    <a:outerShdw blurRad="38100" dist="38100" dir="2700000" algn="tl">
                      <a:srgbClr val="000000">
                        <a:alpha val="43137"/>
                      </a:srgbClr>
                    </a:outerShdw>
                  </a:effectLst>
                  <a:cs typeface="+mn-cs"/>
                </a:rPr>
                <a:t>      </a:t>
              </a:r>
              <a:r>
                <a:rPr lang="en-US" b="1" dirty="0" err="1">
                  <a:solidFill>
                    <a:schemeClr val="bg1"/>
                  </a:solidFill>
                  <a:latin typeface="Arial" charset="0"/>
                  <a:cs typeface="Arial" charset="0"/>
                </a:rPr>
                <a:t>Nguồn</a:t>
              </a:r>
              <a:r>
                <a:rPr lang="en-US" b="1" dirty="0">
                  <a:solidFill>
                    <a:schemeClr val="bg1"/>
                  </a:solidFill>
                  <a:latin typeface="Arial" charset="0"/>
                  <a:cs typeface="Arial" charset="0"/>
                </a:rPr>
                <a:t> </a:t>
              </a:r>
              <a:r>
                <a:rPr lang="en-US" b="1" dirty="0" err="1">
                  <a:solidFill>
                    <a:schemeClr val="bg1"/>
                  </a:solidFill>
                  <a:latin typeface="Arial" charset="0"/>
                  <a:cs typeface="Arial" charset="0"/>
                </a:rPr>
                <a:t>nhân</a:t>
              </a:r>
              <a:r>
                <a:rPr lang="en-US" b="1" dirty="0">
                  <a:solidFill>
                    <a:schemeClr val="bg1"/>
                  </a:solidFill>
                  <a:latin typeface="Arial" charset="0"/>
                  <a:cs typeface="Arial" charset="0"/>
                </a:rPr>
                <a:t> </a:t>
              </a:r>
              <a:r>
                <a:rPr lang="en-US" b="1" dirty="0" err="1">
                  <a:solidFill>
                    <a:schemeClr val="bg1"/>
                  </a:solidFill>
                  <a:latin typeface="Arial" charset="0"/>
                  <a:cs typeface="Arial" charset="0"/>
                </a:rPr>
                <a:t>lực</a:t>
              </a:r>
              <a:endParaRPr lang="en-US" dirty="0">
                <a:solidFill>
                  <a:schemeClr val="bg1"/>
                </a:solidFill>
                <a:latin typeface="Arial" charset="0"/>
                <a:cs typeface="Arial" charset="0"/>
              </a:endParaRPr>
            </a:p>
            <a:p>
              <a:pPr algn="ctr" fontAlgn="auto">
                <a:spcBef>
                  <a:spcPts val="0"/>
                </a:spcBef>
                <a:spcAft>
                  <a:spcPts val="0"/>
                </a:spcAft>
                <a:defRPr/>
              </a:pPr>
              <a:r>
                <a:rPr lang="en-US" sz="1600" b="1" kern="0" dirty="0">
                  <a:solidFill>
                    <a:schemeClr val="bg1"/>
                  </a:solidFill>
                  <a:effectLst>
                    <a:glow rad="63500">
                      <a:srgbClr val="84AA33">
                        <a:lumMod val="75000"/>
                        <a:alpha val="40000"/>
                      </a:srgbClr>
                    </a:glow>
                    <a:outerShdw blurRad="38100" dist="38100" dir="2700000" algn="tl">
                      <a:srgbClr val="000000">
                        <a:alpha val="43137"/>
                      </a:srgbClr>
                    </a:outerShdw>
                  </a:effectLst>
                  <a:cs typeface="+mn-cs"/>
                </a:rPr>
                <a:t>	</a:t>
              </a:r>
            </a:p>
          </p:txBody>
        </p:sp>
        <p:grpSp>
          <p:nvGrpSpPr>
            <p:cNvPr id="12" name="Group 11"/>
            <p:cNvGrpSpPr/>
            <p:nvPr/>
          </p:nvGrpSpPr>
          <p:grpSpPr>
            <a:xfrm>
              <a:off x="2201862" y="1371600"/>
              <a:ext cx="4351338" cy="1071563"/>
              <a:chOff x="2201862" y="1371600"/>
              <a:chExt cx="4351338" cy="1071563"/>
            </a:xfrm>
          </p:grpSpPr>
          <p:cxnSp>
            <p:nvCxnSpPr>
              <p:cNvPr id="99341" name="Straight Connector 50"/>
              <p:cNvCxnSpPr>
                <a:cxnSpLocks noChangeShapeType="1"/>
              </p:cNvCxnSpPr>
              <p:nvPr/>
            </p:nvCxnSpPr>
            <p:spPr bwMode="auto">
              <a:xfrm rot="5400000" flipH="1" flipV="1">
                <a:off x="6246019" y="2137569"/>
                <a:ext cx="609600" cy="1587"/>
              </a:xfrm>
              <a:prstGeom prst="line">
                <a:avLst/>
              </a:prstGeom>
              <a:noFill/>
              <a:ln w="9525" algn="ctr">
                <a:solidFill>
                  <a:schemeClr val="tx1"/>
                </a:solidFill>
                <a:round/>
                <a:headEnd/>
                <a:tailEnd/>
              </a:ln>
            </p:spPr>
          </p:cxnSp>
          <p:cxnSp>
            <p:nvCxnSpPr>
              <p:cNvPr id="99342" name="Straight Connector 51"/>
              <p:cNvCxnSpPr>
                <a:cxnSpLocks noChangeShapeType="1"/>
              </p:cNvCxnSpPr>
              <p:nvPr/>
            </p:nvCxnSpPr>
            <p:spPr bwMode="auto">
              <a:xfrm rot="5400000" flipH="1" flipV="1">
                <a:off x="1897856" y="2135981"/>
                <a:ext cx="609600" cy="1588"/>
              </a:xfrm>
              <a:prstGeom prst="line">
                <a:avLst/>
              </a:prstGeom>
              <a:noFill/>
              <a:ln w="9525" algn="ctr">
                <a:solidFill>
                  <a:schemeClr val="tx1"/>
                </a:solidFill>
                <a:round/>
                <a:headEnd/>
                <a:tailEnd/>
              </a:ln>
            </p:spPr>
          </p:cxnSp>
          <p:cxnSp>
            <p:nvCxnSpPr>
              <p:cNvPr id="99343" name="Straight Connector 55"/>
              <p:cNvCxnSpPr>
                <a:cxnSpLocks noChangeShapeType="1"/>
              </p:cNvCxnSpPr>
              <p:nvPr/>
            </p:nvCxnSpPr>
            <p:spPr bwMode="auto">
              <a:xfrm rot="5400000" flipH="1" flipV="1">
                <a:off x="4037012" y="1600200"/>
                <a:ext cx="458788" cy="1588"/>
              </a:xfrm>
              <a:prstGeom prst="line">
                <a:avLst/>
              </a:prstGeom>
              <a:noFill/>
              <a:ln w="9525" algn="ctr">
                <a:solidFill>
                  <a:schemeClr val="tx1"/>
                </a:solidFill>
                <a:round/>
                <a:headEnd/>
                <a:tailEnd/>
              </a:ln>
            </p:spPr>
          </p:cxnSp>
          <p:cxnSp>
            <p:nvCxnSpPr>
              <p:cNvPr id="99344" name="Straight Connector 18"/>
              <p:cNvCxnSpPr>
                <a:cxnSpLocks noChangeShapeType="1"/>
              </p:cNvCxnSpPr>
              <p:nvPr/>
            </p:nvCxnSpPr>
            <p:spPr bwMode="auto">
              <a:xfrm>
                <a:off x="2209800" y="1828800"/>
                <a:ext cx="4343400" cy="1588"/>
              </a:xfrm>
              <a:prstGeom prst="line">
                <a:avLst/>
              </a:prstGeom>
              <a:noFill/>
              <a:ln w="9525" algn="ctr">
                <a:solidFill>
                  <a:schemeClr val="tx1"/>
                </a:solidFill>
                <a:round/>
                <a:headEnd/>
                <a:tailEnd/>
              </a:ln>
            </p:spPr>
          </p:cxnSp>
        </p:grpSp>
      </p:gr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Hình chữ nhật 41"/>
          <p:cNvSpPr/>
          <p:nvPr/>
        </p:nvSpPr>
        <p:spPr bwMode="auto">
          <a:xfrm rot="21122553">
            <a:off x="1003079" y="1794158"/>
            <a:ext cx="7137841" cy="3979327"/>
          </a:xfrm>
          <a:prstGeom prst="rect">
            <a:avLst/>
          </a:prstGeom>
          <a:solidFill>
            <a:schemeClr val="accent1">
              <a:lumMod val="40000"/>
              <a:lumOff val="60000"/>
            </a:schemeClr>
          </a:solidFill>
          <a:ln w="38100">
            <a:solidFill>
              <a:schemeClr val="accent1">
                <a:lumMod val="75000"/>
              </a:schemeClr>
            </a:solidFill>
            <a:prstDash val="dash"/>
          </a:ln>
          <a:effectLst/>
        </p:spPr>
        <p:txBody>
          <a:bodyPr wrap="none" anchor="ctr"/>
          <a:lstStyle/>
          <a:p>
            <a:pPr fontAlgn="auto">
              <a:spcBef>
                <a:spcPts val="0"/>
              </a:spcBef>
              <a:spcAft>
                <a:spcPts val="0"/>
              </a:spcAft>
              <a:defRPr/>
            </a:pPr>
            <a:endParaRPr lang="en-US">
              <a:latin typeface="+mn-lt"/>
              <a:cs typeface="+mn-cs"/>
            </a:endParaRPr>
          </a:p>
        </p:txBody>
      </p:sp>
      <p:sp>
        <p:nvSpPr>
          <p:cNvPr id="95234" name="WordArt 3"/>
          <p:cNvSpPr>
            <a:spLocks noChangeArrowheads="1" noChangeShapeType="1" noTextEdit="1"/>
          </p:cNvSpPr>
          <p:nvPr/>
        </p:nvSpPr>
        <p:spPr bwMode="gray">
          <a:xfrm>
            <a:off x="2057400" y="3048000"/>
            <a:ext cx="4800600" cy="838200"/>
          </a:xfrm>
          <a:prstGeom prst="rect">
            <a:avLst/>
          </a:prstGeom>
        </p:spPr>
        <p:txBody>
          <a:bodyPr wrap="none" fromWordArt="1">
            <a:prstTxWarp prst="textDeflate">
              <a:avLst>
                <a:gd name="adj" fmla="val 0"/>
              </a:avLst>
            </a:prstTxWarp>
          </a:bodyPr>
          <a:lstStyle/>
          <a:p>
            <a:pPr algn="ctr"/>
            <a:r>
              <a:rPr lang="vi-VN" sz="6000" b="1" kern="10" dirty="0">
                <a:ln w="28575">
                  <a:solidFill>
                    <a:schemeClr val="bg1"/>
                  </a:solidFill>
                  <a:round/>
                  <a:headEnd/>
                  <a:tailEnd/>
                </a:ln>
                <a:solidFill>
                  <a:srgbClr val="004D86"/>
                </a:solidFill>
                <a:effectLst>
                  <a:outerShdw dist="71842" dir="2700000" algn="ctr" rotWithShape="0">
                    <a:schemeClr val="bg2">
                      <a:alpha val="50000"/>
                    </a:schemeClr>
                  </a:outerShdw>
                </a:effectLst>
                <a:latin typeface="Verdana"/>
              </a:rPr>
              <a:t>Xin chân thành cảm ơn!</a:t>
            </a:r>
            <a:endParaRPr lang="en-US" sz="6000" b="1" kern="10" dirty="0">
              <a:ln w="28575">
                <a:solidFill>
                  <a:schemeClr val="bg1"/>
                </a:solidFill>
                <a:round/>
                <a:headEnd/>
                <a:tailEnd/>
              </a:ln>
              <a:solidFill>
                <a:srgbClr val="004D86"/>
              </a:solidFill>
              <a:effectLst>
                <a:outerShdw dist="71842" dir="2700000" algn="ctr" rotWithShape="0">
                  <a:schemeClr val="bg2">
                    <a:alpha val="50000"/>
                  </a:schemeClr>
                </a:outerShdw>
              </a:effectLst>
              <a:latin typeface="Verdana"/>
            </a:endParaRPr>
          </a:p>
        </p:txBody>
      </p:sp>
      <p:pic>
        <p:nvPicPr>
          <p:cNvPr id="95235" name="Picture 4" descr="p16_ss"/>
          <p:cNvPicPr>
            <a:picLocks noChangeAspect="1" noChangeArrowheads="1"/>
          </p:cNvPicPr>
          <p:nvPr/>
        </p:nvPicPr>
        <p:blipFill>
          <a:blip r:embed="rId2"/>
          <a:srcRect/>
          <a:stretch>
            <a:fillRect/>
          </a:stretch>
        </p:blipFill>
        <p:spPr bwMode="auto">
          <a:xfrm>
            <a:off x="1527175" y="2916238"/>
            <a:ext cx="514350" cy="525462"/>
          </a:xfrm>
          <a:prstGeom prst="rect">
            <a:avLst/>
          </a:prstGeom>
          <a:noFill/>
          <a:ln w="9525">
            <a:noFill/>
            <a:miter lim="800000"/>
            <a:headEnd/>
            <a:tailEnd/>
          </a:ln>
        </p:spPr>
      </p:pic>
      <p:pic>
        <p:nvPicPr>
          <p:cNvPr id="95236" name="Picture 5" descr="p16_s"/>
          <p:cNvPicPr>
            <a:picLocks noChangeAspect="1" noChangeArrowheads="1"/>
          </p:cNvPicPr>
          <p:nvPr/>
        </p:nvPicPr>
        <p:blipFill>
          <a:blip r:embed="rId3"/>
          <a:srcRect/>
          <a:stretch>
            <a:fillRect/>
          </a:stretch>
        </p:blipFill>
        <p:spPr bwMode="auto">
          <a:xfrm>
            <a:off x="6781800" y="2971800"/>
            <a:ext cx="493712" cy="395288"/>
          </a:xfrm>
          <a:prstGeom prst="rect">
            <a:avLst/>
          </a:prstGeom>
          <a:noFill/>
          <a:ln w="9525">
            <a:noFill/>
            <a:miter lim="800000"/>
            <a:headEnd/>
            <a:tailEnd/>
          </a:ln>
        </p:spPr>
      </p:pic>
    </p:spTree>
  </p:cSld>
  <p:clrMapOvr>
    <a:masterClrMapping/>
  </p:clrMapOvr>
  <p:transition spd="slow">
    <p:strips dir="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04800" y="1611868"/>
            <a:ext cx="8610600" cy="400110"/>
          </a:xfrm>
          <a:prstGeom prst="rect">
            <a:avLst/>
          </a:prstGeom>
          <a:noFill/>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fontAlgn="auto">
              <a:spcBef>
                <a:spcPts val="0"/>
              </a:spcBef>
              <a:spcAft>
                <a:spcPts val="0"/>
              </a:spcAft>
              <a:defRPr/>
            </a:pPr>
            <a:r>
              <a:rPr lang="en-US" sz="2000" b="1" dirty="0" err="1">
                <a:ln w="11430"/>
                <a:solidFill>
                  <a:srgbClr val="0070C0"/>
                </a:solidFill>
                <a:effectLst>
                  <a:outerShdw blurRad="50800" dist="39000" dir="5460000" algn="tl">
                    <a:srgbClr val="000000">
                      <a:alpha val="38000"/>
                    </a:srgbClr>
                  </a:outerShdw>
                </a:effectLst>
                <a:latin typeface="+mn-lt"/>
                <a:cs typeface="+mn-cs"/>
              </a:rPr>
              <a:t>Phần</a:t>
            </a:r>
            <a:r>
              <a:rPr lang="en-US" sz="2000" b="1" dirty="0">
                <a:ln w="11430"/>
                <a:solidFill>
                  <a:srgbClr val="0070C0"/>
                </a:solidFill>
                <a:effectLst>
                  <a:outerShdw blurRad="50800" dist="39000" dir="5460000" algn="tl">
                    <a:srgbClr val="000000">
                      <a:alpha val="38000"/>
                    </a:srgbClr>
                  </a:outerShdw>
                </a:effectLst>
                <a:latin typeface="+mn-lt"/>
                <a:cs typeface="+mn-cs"/>
              </a:rPr>
              <a:t> II: </a:t>
            </a:r>
            <a:r>
              <a:rPr lang="en-US" sz="2000" b="1" dirty="0" err="1">
                <a:ln w="11430"/>
                <a:solidFill>
                  <a:srgbClr val="0070C0"/>
                </a:solidFill>
                <a:effectLst>
                  <a:outerShdw blurRad="50800" dist="39000" dir="5460000" algn="tl">
                    <a:srgbClr val="000000">
                      <a:alpha val="38000"/>
                    </a:srgbClr>
                  </a:outerShdw>
                </a:effectLst>
                <a:latin typeface="+mn-lt"/>
                <a:cs typeface="+mn-cs"/>
              </a:rPr>
              <a:t>Quyết</a:t>
            </a:r>
            <a:r>
              <a:rPr lang="en-US" sz="2000" b="1" dirty="0">
                <a:ln w="11430"/>
                <a:solidFill>
                  <a:srgbClr val="0070C0"/>
                </a:solidFill>
                <a:effectLst>
                  <a:outerShdw blurRad="50800" dist="39000" dir="5460000" algn="tl">
                    <a:srgbClr val="000000">
                      <a:alpha val="38000"/>
                    </a:srgbClr>
                  </a:outerShdw>
                </a:effectLst>
                <a:latin typeface="+mn-lt"/>
                <a:cs typeface="+mn-cs"/>
              </a:rPr>
              <a:t> </a:t>
            </a:r>
            <a:r>
              <a:rPr lang="en-US" sz="2000" b="1" dirty="0" err="1">
                <a:ln w="11430"/>
                <a:solidFill>
                  <a:srgbClr val="0070C0"/>
                </a:solidFill>
                <a:effectLst>
                  <a:outerShdw blurRad="50800" dist="39000" dir="5460000" algn="tl">
                    <a:srgbClr val="000000">
                      <a:alpha val="38000"/>
                    </a:srgbClr>
                  </a:outerShdw>
                </a:effectLst>
                <a:latin typeface="+mn-lt"/>
                <a:cs typeface="+mn-cs"/>
              </a:rPr>
              <a:t>định</a:t>
            </a:r>
            <a:r>
              <a:rPr lang="en-US" sz="2000" b="1" dirty="0">
                <a:ln w="11430"/>
                <a:solidFill>
                  <a:srgbClr val="0070C0"/>
                </a:solidFill>
                <a:effectLst>
                  <a:outerShdw blurRad="50800" dist="39000" dir="5460000" algn="tl">
                    <a:srgbClr val="000000">
                      <a:alpha val="38000"/>
                    </a:srgbClr>
                  </a:outerShdw>
                </a:effectLst>
                <a:latin typeface="+mn-lt"/>
                <a:cs typeface="+mn-cs"/>
              </a:rPr>
              <a:t> </a:t>
            </a:r>
            <a:r>
              <a:rPr lang="en-US" sz="2000" b="1" dirty="0" err="1">
                <a:ln w="11430"/>
                <a:solidFill>
                  <a:srgbClr val="0070C0"/>
                </a:solidFill>
                <a:effectLst>
                  <a:outerShdw blurRad="50800" dist="39000" dir="5460000" algn="tl">
                    <a:srgbClr val="000000">
                      <a:alpha val="38000"/>
                    </a:srgbClr>
                  </a:outerShdw>
                </a:effectLst>
                <a:latin typeface="+mn-lt"/>
                <a:cs typeface="+mn-cs"/>
              </a:rPr>
              <a:t>số</a:t>
            </a:r>
            <a:r>
              <a:rPr lang="en-US" sz="2000" b="1" dirty="0">
                <a:ln w="11430"/>
                <a:solidFill>
                  <a:srgbClr val="0070C0"/>
                </a:solidFill>
                <a:effectLst>
                  <a:outerShdw blurRad="50800" dist="39000" dir="5460000" algn="tl">
                    <a:srgbClr val="000000">
                      <a:alpha val="38000"/>
                    </a:srgbClr>
                  </a:outerShdw>
                </a:effectLst>
                <a:latin typeface="+mn-lt"/>
                <a:cs typeface="+mn-cs"/>
              </a:rPr>
              <a:t>: </a:t>
            </a:r>
            <a:r>
              <a:rPr lang="en-US" sz="2000" b="1" dirty="0" smtClean="0">
                <a:ln w="11430"/>
                <a:solidFill>
                  <a:srgbClr val="0070C0"/>
                </a:solidFill>
                <a:effectLst>
                  <a:outerShdw blurRad="50800" dist="39000" dir="5460000" algn="tl">
                    <a:srgbClr val="000000">
                      <a:alpha val="38000"/>
                    </a:srgbClr>
                  </a:outerShdw>
                </a:effectLst>
                <a:latin typeface="+mn-lt"/>
                <a:cs typeface="+mn-cs"/>
              </a:rPr>
              <a:t>6076/QĐ-UBND </a:t>
            </a:r>
            <a:r>
              <a:rPr lang="en-US" sz="2000" b="1" dirty="0" err="1">
                <a:ln w="11430"/>
                <a:solidFill>
                  <a:srgbClr val="0070C0"/>
                </a:solidFill>
                <a:effectLst>
                  <a:outerShdw blurRad="50800" dist="39000" dir="5460000" algn="tl">
                    <a:srgbClr val="000000">
                      <a:alpha val="38000"/>
                    </a:srgbClr>
                  </a:outerShdw>
                </a:effectLst>
                <a:latin typeface="+mn-lt"/>
                <a:cs typeface="+mn-cs"/>
              </a:rPr>
              <a:t>ngày</a:t>
            </a:r>
            <a:r>
              <a:rPr lang="en-US" sz="2000" b="1" dirty="0">
                <a:ln w="11430"/>
                <a:solidFill>
                  <a:srgbClr val="0070C0"/>
                </a:solidFill>
                <a:effectLst>
                  <a:outerShdw blurRad="50800" dist="39000" dir="5460000" algn="tl">
                    <a:srgbClr val="000000">
                      <a:alpha val="38000"/>
                    </a:srgbClr>
                  </a:outerShdw>
                </a:effectLst>
                <a:latin typeface="+mn-lt"/>
                <a:cs typeface="+mn-cs"/>
              </a:rPr>
              <a:t> </a:t>
            </a:r>
            <a:r>
              <a:rPr lang="en-US" sz="2000" b="1" dirty="0" smtClean="0">
                <a:ln w="11430"/>
                <a:solidFill>
                  <a:srgbClr val="0070C0"/>
                </a:solidFill>
                <a:effectLst>
                  <a:outerShdw blurRad="50800" dist="39000" dir="5460000" algn="tl">
                    <a:srgbClr val="000000">
                      <a:alpha val="38000"/>
                    </a:srgbClr>
                  </a:outerShdw>
                </a:effectLst>
                <a:latin typeface="+mn-lt"/>
                <a:cs typeface="+mn-cs"/>
              </a:rPr>
              <a:t>26/8/2016</a:t>
            </a:r>
            <a:endParaRPr lang="en-US" sz="2000" b="1" dirty="0">
              <a:ln w="11430"/>
              <a:solidFill>
                <a:srgbClr val="0070C0"/>
              </a:solidFill>
              <a:effectLst>
                <a:outerShdw blurRad="50800" dist="39000" dir="5460000" algn="tl">
                  <a:srgbClr val="000000">
                    <a:alpha val="38000"/>
                  </a:srgbClr>
                </a:outerShdw>
              </a:effectLst>
              <a:latin typeface="+mn-lt"/>
              <a:cs typeface="+mn-cs"/>
            </a:endParaRPr>
          </a:p>
        </p:txBody>
      </p:sp>
      <p:sp>
        <p:nvSpPr>
          <p:cNvPr id="29699" name="TextBox 5"/>
          <p:cNvSpPr txBox="1">
            <a:spLocks noChangeArrowheads="1"/>
          </p:cNvSpPr>
          <p:nvPr/>
        </p:nvSpPr>
        <p:spPr bwMode="auto">
          <a:xfrm>
            <a:off x="838200" y="2209800"/>
            <a:ext cx="7162800" cy="1292662"/>
          </a:xfrm>
          <a:prstGeom prst="rect">
            <a:avLst/>
          </a:prstGeom>
          <a:noFill/>
          <a:ln w="9525">
            <a:noFill/>
            <a:miter lim="800000"/>
            <a:headEnd/>
            <a:tailEnd/>
          </a:ln>
        </p:spPr>
        <p:txBody>
          <a:bodyPr>
            <a:spAutoFit/>
          </a:bodyPr>
          <a:lstStyle/>
          <a:p>
            <a:pPr algn="just">
              <a:lnSpc>
                <a:spcPct val="150000"/>
              </a:lnSpc>
            </a:pPr>
            <a:r>
              <a:rPr lang="en-US" sz="2000" dirty="0" err="1" smtClean="0">
                <a:solidFill>
                  <a:schemeClr val="accent4">
                    <a:lumMod val="75000"/>
                    <a:lumOff val="25000"/>
                  </a:schemeClr>
                </a:solidFill>
                <a:latin typeface="Times New Roman" pitchFamily="18" charset="0"/>
                <a:cs typeface="Times New Roman" pitchFamily="18" charset="0"/>
              </a:rPr>
              <a:t>Thực</a:t>
            </a:r>
            <a:r>
              <a:rPr lang="en-US" sz="2000" dirty="0" smtClean="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hiện</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mô</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hình</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Trường</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học</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điện</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tử</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dành</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cho</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trường</a:t>
            </a:r>
            <a:r>
              <a:rPr lang="en-US" sz="2000" dirty="0">
                <a:solidFill>
                  <a:schemeClr val="accent4">
                    <a:lumMod val="75000"/>
                    <a:lumOff val="25000"/>
                  </a:schemeClr>
                </a:solidFill>
                <a:latin typeface="Times New Roman" pitchFamily="18" charset="0"/>
                <a:cs typeface="Times New Roman" pitchFamily="18" charset="0"/>
              </a:rPr>
              <a:t> MN, TH, THCS </a:t>
            </a:r>
            <a:r>
              <a:rPr lang="en-US" sz="2000" dirty="0" err="1">
                <a:solidFill>
                  <a:schemeClr val="accent4">
                    <a:lumMod val="75000"/>
                    <a:lumOff val="25000"/>
                  </a:schemeClr>
                </a:solidFill>
                <a:latin typeface="Times New Roman" pitchFamily="18" charset="0"/>
                <a:cs typeface="Times New Roman" pitchFamily="18" charset="0"/>
              </a:rPr>
              <a:t>trên</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địa</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bàn</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Quận</a:t>
            </a:r>
            <a:r>
              <a:rPr lang="en-US" sz="2000" dirty="0">
                <a:solidFill>
                  <a:schemeClr val="accent4">
                    <a:lumMod val="75000"/>
                    <a:lumOff val="25000"/>
                  </a:schemeClr>
                </a:solidFill>
                <a:latin typeface="Times New Roman" pitchFamily="18" charset="0"/>
                <a:cs typeface="Times New Roman" pitchFamily="18" charset="0"/>
              </a:rPr>
              <a:t> Long </a:t>
            </a:r>
            <a:r>
              <a:rPr lang="en-US" sz="2000" dirty="0" err="1">
                <a:solidFill>
                  <a:schemeClr val="accent4">
                    <a:lumMod val="75000"/>
                    <a:lumOff val="25000"/>
                  </a:schemeClr>
                </a:solidFill>
                <a:latin typeface="Times New Roman" pitchFamily="18" charset="0"/>
                <a:cs typeface="Times New Roman" pitchFamily="18" charset="0"/>
              </a:rPr>
              <a:t>Biên</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giai</a:t>
            </a:r>
            <a:r>
              <a:rPr lang="en-US" sz="2000" dirty="0">
                <a:solidFill>
                  <a:schemeClr val="accent4">
                    <a:lumMod val="75000"/>
                    <a:lumOff val="25000"/>
                  </a:schemeClr>
                </a:solidFill>
                <a:latin typeface="Times New Roman" pitchFamily="18" charset="0"/>
                <a:cs typeface="Times New Roman" pitchFamily="18" charset="0"/>
              </a:rPr>
              <a:t> </a:t>
            </a:r>
            <a:r>
              <a:rPr lang="en-US" sz="2000" dirty="0" err="1">
                <a:solidFill>
                  <a:schemeClr val="accent4">
                    <a:lumMod val="75000"/>
                    <a:lumOff val="25000"/>
                  </a:schemeClr>
                </a:solidFill>
                <a:latin typeface="Times New Roman" pitchFamily="18" charset="0"/>
                <a:cs typeface="Times New Roman" pitchFamily="18" charset="0"/>
              </a:rPr>
              <a:t>đoạn</a:t>
            </a:r>
            <a:r>
              <a:rPr lang="en-US" sz="2000" dirty="0">
                <a:solidFill>
                  <a:schemeClr val="accent4">
                    <a:lumMod val="75000"/>
                    <a:lumOff val="25000"/>
                  </a:schemeClr>
                </a:solidFill>
                <a:latin typeface="Times New Roman" pitchFamily="18" charset="0"/>
                <a:cs typeface="Times New Roman" pitchFamily="18" charset="0"/>
              </a:rPr>
              <a:t> </a:t>
            </a:r>
            <a:r>
              <a:rPr lang="en-US" sz="2000" dirty="0" smtClean="0">
                <a:solidFill>
                  <a:schemeClr val="accent4">
                    <a:lumMod val="75000"/>
                    <a:lumOff val="25000"/>
                  </a:schemeClr>
                </a:solidFill>
                <a:latin typeface="Times New Roman" pitchFamily="18" charset="0"/>
                <a:cs typeface="Times New Roman" pitchFamily="18" charset="0"/>
              </a:rPr>
              <a:t>2016-2017.</a:t>
            </a:r>
            <a:endParaRPr lang="en-US" sz="2000" dirty="0">
              <a:solidFill>
                <a:schemeClr val="accent4">
                  <a:lumMod val="75000"/>
                  <a:lumOff val="25000"/>
                </a:schemeClr>
              </a:solidFill>
              <a:latin typeface="Times New Roman" pitchFamily="18" charset="0"/>
              <a:cs typeface="Times New Roman" pitchFamily="18" charset="0"/>
            </a:endParaRPr>
          </a:p>
          <a:p>
            <a:endParaRPr lang="en-US" dirty="0">
              <a:solidFill>
                <a:schemeClr val="accent4">
                  <a:lumMod val="75000"/>
                  <a:lumOff val="25000"/>
                </a:schemeClr>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 name="Group 20"/>
          <p:cNvGrpSpPr/>
          <p:nvPr/>
        </p:nvGrpSpPr>
        <p:grpSpPr>
          <a:xfrm>
            <a:off x="304800" y="838200"/>
            <a:ext cx="8601528" cy="5105400"/>
            <a:chOff x="304800" y="838200"/>
            <a:chExt cx="8601528" cy="5105400"/>
          </a:xfrm>
        </p:grpSpPr>
        <p:sp>
          <p:nvSpPr>
            <p:cNvPr id="5" name="Rectangle 16"/>
            <p:cNvSpPr>
              <a:spLocks noChangeArrowheads="1"/>
            </p:cNvSpPr>
            <p:nvPr/>
          </p:nvSpPr>
          <p:spPr bwMode="gray">
            <a:xfrm>
              <a:off x="309523" y="2781300"/>
              <a:ext cx="1519277" cy="3086100"/>
            </a:xfrm>
            <a:prstGeom prst="rect">
              <a:avLst/>
            </a:prstGeom>
            <a:gradFill flip="none" rotWithShape="1">
              <a:gsLst>
                <a:gs pos="0">
                  <a:srgbClr val="DDDDDD"/>
                </a:gs>
                <a:gs pos="42000">
                  <a:srgbClr val="FFFFFF"/>
                </a:gs>
                <a:gs pos="100000">
                  <a:srgbClr val="FFFFFF"/>
                </a:gs>
              </a:gsLst>
              <a:lin ang="5400000" scaled="1"/>
              <a:tileRect/>
            </a:gradFill>
            <a:ln>
              <a:solidFill>
                <a:srgbClr val="969696"/>
              </a:solidFill>
            </a:ln>
            <a:effectLst>
              <a:reflection blurRad="6350" stA="50000" endA="300" endPos="38500" dist="50800" dir="5400000" sy="-100000" algn="bl" rotWithShape="0"/>
            </a:effectLst>
            <a:scene3d>
              <a:camera prst="orthographicFront">
                <a:rot lat="0" lon="0" rev="0"/>
              </a:camera>
              <a:lightRig rig="contrasting" dir="tl">
                <a:rot lat="0" lon="0" rev="17400000"/>
              </a:lightRig>
            </a:scene3d>
            <a:sp3d>
              <a:bevelT w="88900" h="88900"/>
            </a:sp3d>
          </p:spPr>
          <p:txBody>
            <a:bodyPr anchor="ctr"/>
            <a:lstStyle/>
            <a:p>
              <a:pPr algn="ctr" fontAlgn="auto">
                <a:spcBef>
                  <a:spcPts val="0"/>
                </a:spcBef>
                <a:spcAft>
                  <a:spcPts val="0"/>
                </a:spcAft>
                <a:defRPr/>
              </a:pPr>
              <a:r>
                <a:rPr lang="en-US" b="1" dirty="0" err="1">
                  <a:solidFill>
                    <a:schemeClr val="accent4">
                      <a:lumMod val="75000"/>
                      <a:lumOff val="25000"/>
                    </a:schemeClr>
                  </a:solidFill>
                  <a:latin typeface="Times New Roman" pitchFamily="18" charset="0"/>
                  <a:ea typeface="Times New Roman" pitchFamily="18" charset="0"/>
                  <a:cs typeface="Times New Roman" pitchFamily="18" charset="0"/>
                </a:rPr>
                <a:t>Bổ</a:t>
              </a:r>
              <a:r>
                <a:rPr lang="en-US" b="1" dirty="0">
                  <a:solidFill>
                    <a:schemeClr val="accent4">
                      <a:lumMod val="75000"/>
                      <a:lumOff val="25000"/>
                    </a:schemeClr>
                  </a:solidFill>
                  <a:latin typeface="Times New Roman" pitchFamily="18" charset="0"/>
                  <a:ea typeface="Times New Roman" pitchFamily="18" charset="0"/>
                  <a:cs typeface="Times New Roman" pitchFamily="18" charset="0"/>
                </a:rPr>
                <a:t> sung </a:t>
              </a:r>
              <a:r>
                <a:rPr lang="en-US" b="1" dirty="0" err="1">
                  <a:solidFill>
                    <a:schemeClr val="accent4">
                      <a:lumMod val="75000"/>
                      <a:lumOff val="25000"/>
                    </a:schemeClr>
                  </a:solidFill>
                  <a:latin typeface="Times New Roman" pitchFamily="18" charset="0"/>
                  <a:ea typeface="Times New Roman" pitchFamily="18" charset="0"/>
                  <a:cs typeface="Times New Roman" pitchFamily="18" charset="0"/>
                </a:rPr>
                <a:t>cơ</a:t>
              </a:r>
              <a:r>
                <a:rPr lang="en-US" b="1" dirty="0">
                  <a:solidFill>
                    <a:schemeClr val="accent4">
                      <a:lumMod val="75000"/>
                      <a:lumOff val="25000"/>
                    </a:schemeClr>
                  </a:solidFill>
                  <a:latin typeface="Times New Roman" pitchFamily="18" charset="0"/>
                  <a:ea typeface="Times New Roman" pitchFamily="18" charset="0"/>
                  <a:cs typeface="Times New Roman" pitchFamily="18" charset="0"/>
                </a:rPr>
                <a:t> </a:t>
              </a:r>
              <a:r>
                <a:rPr lang="en-US" b="1" dirty="0" err="1">
                  <a:solidFill>
                    <a:schemeClr val="accent4">
                      <a:lumMod val="75000"/>
                      <a:lumOff val="25000"/>
                    </a:schemeClr>
                  </a:solidFill>
                  <a:latin typeface="Times New Roman" pitchFamily="18" charset="0"/>
                  <a:ea typeface="Times New Roman" pitchFamily="18" charset="0"/>
                  <a:cs typeface="Times New Roman" pitchFamily="18" charset="0"/>
                </a:rPr>
                <a:t>sở</a:t>
              </a:r>
              <a:r>
                <a:rPr lang="en-US" b="1" dirty="0">
                  <a:solidFill>
                    <a:schemeClr val="accent4">
                      <a:lumMod val="75000"/>
                      <a:lumOff val="25000"/>
                    </a:schemeClr>
                  </a:solidFill>
                  <a:latin typeface="Times New Roman" pitchFamily="18" charset="0"/>
                  <a:ea typeface="Times New Roman" pitchFamily="18" charset="0"/>
                  <a:cs typeface="Times New Roman" pitchFamily="18" charset="0"/>
                </a:rPr>
                <a:t> </a:t>
              </a:r>
              <a:r>
                <a:rPr lang="en-US" b="1" dirty="0" err="1">
                  <a:solidFill>
                    <a:schemeClr val="accent4">
                      <a:lumMod val="75000"/>
                      <a:lumOff val="25000"/>
                    </a:schemeClr>
                  </a:solidFill>
                  <a:latin typeface="Times New Roman" pitchFamily="18" charset="0"/>
                  <a:ea typeface="Times New Roman" pitchFamily="18" charset="0"/>
                  <a:cs typeface="Times New Roman" pitchFamily="18" charset="0"/>
                </a:rPr>
                <a:t>vật</a:t>
              </a:r>
              <a:r>
                <a:rPr lang="en-US" b="1" dirty="0">
                  <a:solidFill>
                    <a:schemeClr val="accent4">
                      <a:lumMod val="75000"/>
                      <a:lumOff val="25000"/>
                    </a:schemeClr>
                  </a:solidFill>
                  <a:latin typeface="Times New Roman" pitchFamily="18" charset="0"/>
                  <a:ea typeface="Times New Roman" pitchFamily="18" charset="0"/>
                  <a:cs typeface="Times New Roman" pitchFamily="18" charset="0"/>
                </a:rPr>
                <a:t> </a:t>
              </a:r>
              <a:r>
                <a:rPr lang="en-US" b="1" dirty="0" err="1">
                  <a:solidFill>
                    <a:schemeClr val="accent4">
                      <a:lumMod val="75000"/>
                      <a:lumOff val="25000"/>
                    </a:schemeClr>
                  </a:solidFill>
                  <a:latin typeface="Times New Roman" pitchFamily="18" charset="0"/>
                  <a:ea typeface="Times New Roman" pitchFamily="18" charset="0"/>
                  <a:cs typeface="Times New Roman" pitchFamily="18" charset="0"/>
                </a:rPr>
                <a:t>chất</a:t>
              </a:r>
              <a:r>
                <a:rPr lang="vi-VN" b="1" dirty="0">
                  <a:solidFill>
                    <a:schemeClr val="accent4">
                      <a:lumMod val="75000"/>
                      <a:lumOff val="25000"/>
                    </a:schemeClr>
                  </a:solidFill>
                  <a:latin typeface="Times New Roman" pitchFamily="18" charset="0"/>
                  <a:ea typeface="Times New Roman" pitchFamily="18" charset="0"/>
                  <a:cs typeface="Times New Roman" pitchFamily="18" charset="0"/>
                </a:rPr>
                <a:t> theo hướng chuẩn hóa một số phòng học</a:t>
              </a:r>
              <a:endParaRPr lang="en-US" b="1" kern="0" dirty="0">
                <a:solidFill>
                  <a:schemeClr val="accent4">
                    <a:lumMod val="75000"/>
                    <a:lumOff val="25000"/>
                  </a:schemeClr>
                </a:solidFill>
                <a:cs typeface="+mn-cs"/>
              </a:endParaRPr>
            </a:p>
          </p:txBody>
        </p:sp>
        <p:sp>
          <p:nvSpPr>
            <p:cNvPr id="6" name="Round Same Side Corner Rectangle 5"/>
            <p:cNvSpPr/>
            <p:nvPr/>
          </p:nvSpPr>
          <p:spPr bwMode="gray">
            <a:xfrm>
              <a:off x="304800" y="2362200"/>
              <a:ext cx="1519464" cy="417234"/>
            </a:xfrm>
            <a:prstGeom prst="round2SameRect">
              <a:avLst>
                <a:gd name="adj1" fmla="val 50000"/>
                <a:gd name="adj2" fmla="val 0"/>
              </a:avLst>
            </a:prstGeom>
            <a:gradFill rotWithShape="1">
              <a:gsLst>
                <a:gs pos="20000">
                  <a:srgbClr val="84AA33"/>
                </a:gs>
                <a:gs pos="50000">
                  <a:srgbClr val="84AA33">
                    <a:lumMod val="75000"/>
                  </a:srgbClr>
                </a:gs>
                <a:gs pos="51000">
                  <a:srgbClr val="84AA33"/>
                </a:gs>
                <a:gs pos="85000">
                  <a:srgbClr val="84AA33">
                    <a:lumMod val="60000"/>
                    <a:lumOff val="40000"/>
                  </a:srgbClr>
                </a:gs>
              </a:gsLst>
              <a:lin ang="16200000" scaled="0"/>
            </a:gradFill>
            <a:ln>
              <a:noFill/>
            </a:ln>
            <a:effectLst>
              <a:outerShdw blurRad="50800" dist="38100" dir="5400000" algn="tl" rotWithShape="0">
                <a:prstClr val="black">
                  <a:alpha val="40000"/>
                </a:prstClr>
              </a:outerShdw>
            </a:effectLst>
            <a:scene3d>
              <a:camera prst="orthographicFront">
                <a:rot lat="0" lon="0" rev="0"/>
              </a:camera>
              <a:lightRig rig="contrasting" dir="t">
                <a:rot lat="0" lon="0" rev="1500000"/>
              </a:lightRig>
            </a:scene3d>
            <a:sp3d prstMaterial="metal">
              <a:bevelT w="88900" h="88900"/>
            </a:sp3d>
          </p:spPr>
          <p:txBody>
            <a:bodyPr tIns="0" anchor="ctr"/>
            <a:lstStyle/>
            <a:p>
              <a:pPr algn="ctr" fontAlgn="auto">
                <a:spcBef>
                  <a:spcPts val="0"/>
                </a:spcBef>
                <a:spcAft>
                  <a:spcPts val="0"/>
                </a:spcAft>
                <a:defRPr/>
              </a:pPr>
              <a:r>
                <a:rPr lang="en-US" sz="2000" b="1" kern="0" dirty="0">
                  <a:solidFill>
                    <a:sysClr val="window" lastClr="FFFFFF"/>
                  </a:solidFill>
                  <a:effectLst>
                    <a:glow rad="63500">
                      <a:srgbClr val="84AA33">
                        <a:lumMod val="75000"/>
                        <a:alpha val="40000"/>
                      </a:srgbClr>
                    </a:glow>
                    <a:outerShdw blurRad="38100" dist="38100" dir="2700000" algn="tl">
                      <a:srgbClr val="000000">
                        <a:alpha val="43137"/>
                      </a:srgbClr>
                    </a:outerShdw>
                  </a:effectLst>
                  <a:cs typeface="+mn-cs"/>
                </a:rPr>
                <a:t>1</a:t>
              </a:r>
            </a:p>
          </p:txBody>
        </p:sp>
        <p:sp>
          <p:nvSpPr>
            <p:cNvPr id="7" name="Rounded Rectangle 6"/>
            <p:cNvSpPr/>
            <p:nvPr/>
          </p:nvSpPr>
          <p:spPr bwMode="gray">
            <a:xfrm>
              <a:off x="3020704" y="838200"/>
              <a:ext cx="3124200" cy="609600"/>
            </a:xfrm>
            <a:prstGeom prst="roundRect">
              <a:avLst>
                <a:gd name="adj" fmla="val 50000"/>
              </a:avLst>
            </a:prstGeom>
            <a:gradFill rotWithShape="1">
              <a:gsLst>
                <a:gs pos="20000">
                  <a:srgbClr val="964305"/>
                </a:gs>
                <a:gs pos="55000">
                  <a:srgbClr val="964305">
                    <a:lumMod val="75000"/>
                  </a:srgbClr>
                </a:gs>
                <a:gs pos="57000">
                  <a:srgbClr val="964305"/>
                </a:gs>
                <a:gs pos="85000">
                  <a:srgbClr val="964305">
                    <a:lumMod val="60000"/>
                    <a:lumOff val="40000"/>
                  </a:srgbClr>
                </a:gs>
              </a:gsLst>
              <a:lin ang="16200000" scaled="0"/>
            </a:gradFill>
            <a:ln>
              <a:noFill/>
            </a:ln>
            <a:effectLst>
              <a:outerShdw blurRad="44450" dist="27940" dir="5400000" algn="ctr">
                <a:srgbClr val="000000">
                  <a:alpha val="32000"/>
                </a:srgbClr>
              </a:outerShdw>
            </a:effectLst>
            <a:scene3d>
              <a:camera prst="orthographicFront">
                <a:rot lat="0" lon="0" rev="0"/>
              </a:camera>
              <a:lightRig rig="threePt" dir="t">
                <a:rot lat="0" lon="0" rev="19200000"/>
              </a:lightRig>
            </a:scene3d>
            <a:sp3d prstMaterial="plastic">
              <a:bevelT w="165100" h="88900"/>
            </a:sp3d>
          </p:spPr>
          <p:txBody>
            <a:bodyPr tIns="0" anchor="ctr"/>
            <a:lstStyle/>
            <a:p>
              <a:pPr algn="ctr" fontAlgn="auto">
                <a:spcBef>
                  <a:spcPts val="0"/>
                </a:spcBef>
                <a:spcAft>
                  <a:spcPts val="0"/>
                </a:spcAft>
                <a:defRPr/>
              </a:pPr>
              <a:endParaRPr lang="en-US" sz="2000" b="1" kern="0" dirty="0">
                <a:solidFill>
                  <a:srgbClr val="FFFFFF"/>
                </a:solidFill>
                <a:effectLst>
                  <a:glow rad="63500">
                    <a:srgbClr val="964305">
                      <a:lumMod val="50000"/>
                      <a:alpha val="40000"/>
                    </a:srgbClr>
                  </a:glow>
                  <a:outerShdw blurRad="50800" dist="38100" dir="5400000" algn="t" rotWithShape="0">
                    <a:prstClr val="black">
                      <a:alpha val="40000"/>
                    </a:prstClr>
                  </a:outerShdw>
                </a:effectLst>
                <a:cs typeface="+mn-cs"/>
              </a:endParaRPr>
            </a:p>
          </p:txBody>
        </p:sp>
        <p:sp>
          <p:nvSpPr>
            <p:cNvPr id="8" name="Rectangle 16"/>
            <p:cNvSpPr>
              <a:spLocks noChangeArrowheads="1"/>
            </p:cNvSpPr>
            <p:nvPr/>
          </p:nvSpPr>
          <p:spPr bwMode="gray">
            <a:xfrm>
              <a:off x="2062123" y="2794948"/>
              <a:ext cx="1514741" cy="3072452"/>
            </a:xfrm>
            <a:prstGeom prst="rect">
              <a:avLst/>
            </a:prstGeom>
            <a:gradFill flip="none" rotWithShape="1">
              <a:gsLst>
                <a:gs pos="0">
                  <a:srgbClr val="DDDDDD"/>
                </a:gs>
                <a:gs pos="42000">
                  <a:srgbClr val="FFFFFF"/>
                </a:gs>
                <a:gs pos="100000">
                  <a:srgbClr val="FFFFFF"/>
                </a:gs>
              </a:gsLst>
              <a:lin ang="5400000" scaled="1"/>
              <a:tileRect/>
            </a:gradFill>
            <a:ln>
              <a:solidFill>
                <a:srgbClr val="969696"/>
              </a:solidFill>
            </a:ln>
            <a:effectLst>
              <a:reflection blurRad="6350" stA="50000" endA="300" endPos="38500" dist="50800" dir="5400000" sy="-100000" algn="bl" rotWithShape="0"/>
            </a:effectLst>
            <a:scene3d>
              <a:camera prst="orthographicFront">
                <a:rot lat="0" lon="0" rev="0"/>
              </a:camera>
              <a:lightRig rig="contrasting" dir="tl">
                <a:rot lat="0" lon="0" rev="17400000"/>
              </a:lightRig>
            </a:scene3d>
            <a:sp3d>
              <a:bevelT w="88900" h="88900"/>
            </a:sp3d>
          </p:spPr>
          <p:txBody>
            <a:bodyPr anchor="ctr"/>
            <a:lstStyle/>
            <a:p>
              <a:pPr algn="ctr" fontAlgn="auto">
                <a:spcBef>
                  <a:spcPts val="0"/>
                </a:spcBef>
                <a:spcAft>
                  <a:spcPts val="0"/>
                </a:spcAft>
                <a:defRPr/>
              </a:pPr>
              <a:r>
                <a:rPr lang="en-US" b="1" dirty="0">
                  <a:solidFill>
                    <a:schemeClr val="accent4">
                      <a:lumMod val="75000"/>
                      <a:lumOff val="25000"/>
                    </a:schemeClr>
                  </a:solidFill>
                  <a:latin typeface="Times New Roman" pitchFamily="18" charset="0"/>
                  <a:cs typeface="Times New Roman" pitchFamily="18" charset="0"/>
                </a:rPr>
                <a:t>T</a:t>
              </a:r>
              <a:r>
                <a:rPr lang="vi-VN" b="1" dirty="0">
                  <a:solidFill>
                    <a:schemeClr val="accent4">
                      <a:lumMod val="75000"/>
                      <a:lumOff val="25000"/>
                    </a:schemeClr>
                  </a:solidFill>
                  <a:latin typeface="Times New Roman" pitchFamily="18" charset="0"/>
                  <a:cs typeface="Times New Roman" pitchFamily="18" charset="0"/>
                </a:rPr>
                <a:t>ăng cường quản lý công tác bảo trì bảo dưỡng, sử dụng</a:t>
              </a:r>
              <a:r>
                <a:rPr lang="en-US" b="1" dirty="0">
                  <a:solidFill>
                    <a:schemeClr val="accent4">
                      <a:lumMod val="75000"/>
                      <a:lumOff val="25000"/>
                    </a:schemeClr>
                  </a:solidFill>
                  <a:latin typeface="Times New Roman" pitchFamily="18" charset="0"/>
                  <a:cs typeface="Times New Roman" pitchFamily="18" charset="0"/>
                </a:rPr>
                <a:t> </a:t>
              </a:r>
              <a:r>
                <a:rPr lang="en-US" b="1" dirty="0" err="1">
                  <a:solidFill>
                    <a:schemeClr val="accent4">
                      <a:lumMod val="75000"/>
                      <a:lumOff val="25000"/>
                    </a:schemeClr>
                  </a:solidFill>
                  <a:latin typeface="Times New Roman" pitchFamily="18" charset="0"/>
                  <a:cs typeface="Times New Roman" pitchFamily="18" charset="0"/>
                </a:rPr>
                <a:t>cơ</a:t>
              </a:r>
              <a:r>
                <a:rPr lang="en-US" b="1" dirty="0">
                  <a:solidFill>
                    <a:schemeClr val="accent4">
                      <a:lumMod val="75000"/>
                      <a:lumOff val="25000"/>
                    </a:schemeClr>
                  </a:solidFill>
                  <a:latin typeface="Times New Roman" pitchFamily="18" charset="0"/>
                  <a:cs typeface="Times New Roman" pitchFamily="18" charset="0"/>
                </a:rPr>
                <a:t> </a:t>
              </a:r>
              <a:r>
                <a:rPr lang="en-US" b="1" dirty="0" err="1">
                  <a:solidFill>
                    <a:schemeClr val="accent4">
                      <a:lumMod val="75000"/>
                      <a:lumOff val="25000"/>
                    </a:schemeClr>
                  </a:solidFill>
                  <a:latin typeface="Times New Roman" pitchFamily="18" charset="0"/>
                  <a:cs typeface="Times New Roman" pitchFamily="18" charset="0"/>
                </a:rPr>
                <a:t>sở</a:t>
              </a:r>
              <a:r>
                <a:rPr lang="en-US" b="1" dirty="0">
                  <a:solidFill>
                    <a:schemeClr val="accent4">
                      <a:lumMod val="75000"/>
                      <a:lumOff val="25000"/>
                    </a:schemeClr>
                  </a:solidFill>
                  <a:latin typeface="Times New Roman" pitchFamily="18" charset="0"/>
                  <a:cs typeface="Times New Roman" pitchFamily="18" charset="0"/>
                </a:rPr>
                <a:t> </a:t>
              </a:r>
              <a:r>
                <a:rPr lang="en-US" b="1" dirty="0" err="1">
                  <a:solidFill>
                    <a:schemeClr val="accent4">
                      <a:lumMod val="75000"/>
                      <a:lumOff val="25000"/>
                    </a:schemeClr>
                  </a:solidFill>
                  <a:latin typeface="Times New Roman" pitchFamily="18" charset="0"/>
                  <a:cs typeface="Times New Roman" pitchFamily="18" charset="0"/>
                </a:rPr>
                <a:t>vật</a:t>
              </a:r>
              <a:r>
                <a:rPr lang="en-US" b="1" dirty="0">
                  <a:solidFill>
                    <a:schemeClr val="accent4">
                      <a:lumMod val="75000"/>
                      <a:lumOff val="25000"/>
                    </a:schemeClr>
                  </a:solidFill>
                  <a:latin typeface="Times New Roman" pitchFamily="18" charset="0"/>
                  <a:cs typeface="Times New Roman" pitchFamily="18" charset="0"/>
                </a:rPr>
                <a:t> </a:t>
              </a:r>
              <a:r>
                <a:rPr lang="en-US" b="1" dirty="0" err="1">
                  <a:solidFill>
                    <a:schemeClr val="accent4">
                      <a:lumMod val="75000"/>
                      <a:lumOff val="25000"/>
                    </a:schemeClr>
                  </a:solidFill>
                  <a:latin typeface="Times New Roman" pitchFamily="18" charset="0"/>
                  <a:cs typeface="Times New Roman" pitchFamily="18" charset="0"/>
                </a:rPr>
                <a:t>chất</a:t>
              </a:r>
              <a:r>
                <a:rPr lang="vi-VN" b="1" dirty="0">
                  <a:solidFill>
                    <a:schemeClr val="accent4">
                      <a:lumMod val="75000"/>
                      <a:lumOff val="25000"/>
                    </a:schemeClr>
                  </a:solidFill>
                  <a:latin typeface="Times New Roman" pitchFamily="18" charset="0"/>
                  <a:cs typeface="Times New Roman" pitchFamily="18" charset="0"/>
                </a:rPr>
                <a:t> của các trường học.</a:t>
              </a:r>
              <a:endParaRPr lang="en-US" b="1" kern="0" dirty="0">
                <a:solidFill>
                  <a:schemeClr val="accent4">
                    <a:lumMod val="75000"/>
                    <a:lumOff val="25000"/>
                  </a:schemeClr>
                </a:solidFill>
                <a:cs typeface="+mn-cs"/>
              </a:endParaRPr>
            </a:p>
          </p:txBody>
        </p:sp>
        <p:sp>
          <p:nvSpPr>
            <p:cNvPr id="9" name="Round Same Side Corner Rectangle 8"/>
            <p:cNvSpPr/>
            <p:nvPr/>
          </p:nvSpPr>
          <p:spPr bwMode="gray">
            <a:xfrm>
              <a:off x="2057400" y="2375848"/>
              <a:ext cx="1519464" cy="417234"/>
            </a:xfrm>
            <a:prstGeom prst="round2SameRect">
              <a:avLst>
                <a:gd name="adj1" fmla="val 50000"/>
                <a:gd name="adj2" fmla="val 0"/>
              </a:avLst>
            </a:prstGeom>
            <a:solidFill>
              <a:srgbClr val="FFC000"/>
            </a:solidFill>
            <a:ln>
              <a:noFill/>
            </a:ln>
            <a:effectLst>
              <a:outerShdw blurRad="50800" dist="38100" dir="5400000" algn="tl" rotWithShape="0">
                <a:prstClr val="black">
                  <a:alpha val="40000"/>
                </a:prstClr>
              </a:outerShdw>
            </a:effectLst>
            <a:scene3d>
              <a:camera prst="orthographicFront">
                <a:rot lat="0" lon="0" rev="0"/>
              </a:camera>
              <a:lightRig rig="contrasting" dir="t">
                <a:rot lat="0" lon="0" rev="1500000"/>
              </a:lightRig>
            </a:scene3d>
            <a:sp3d prstMaterial="metal">
              <a:bevelT w="88900" h="88900"/>
            </a:sp3d>
          </p:spPr>
          <p:txBody>
            <a:bodyPr tIns="0" anchor="ctr"/>
            <a:lstStyle/>
            <a:p>
              <a:pPr algn="ctr" fontAlgn="auto">
                <a:spcBef>
                  <a:spcPts val="0"/>
                </a:spcBef>
                <a:spcAft>
                  <a:spcPts val="0"/>
                </a:spcAft>
                <a:defRPr/>
              </a:pPr>
              <a:r>
                <a:rPr lang="en-US" sz="2000" b="1" kern="0" dirty="0">
                  <a:solidFill>
                    <a:sysClr val="window" lastClr="FFFFFF"/>
                  </a:solidFill>
                  <a:effectLst>
                    <a:glow rad="63500">
                      <a:srgbClr val="84AA33">
                        <a:lumMod val="75000"/>
                        <a:alpha val="40000"/>
                      </a:srgbClr>
                    </a:glow>
                    <a:outerShdw blurRad="38100" dist="38100" dir="2700000" algn="tl">
                      <a:srgbClr val="000000">
                        <a:alpha val="43137"/>
                      </a:srgbClr>
                    </a:outerShdw>
                  </a:effectLst>
                  <a:cs typeface="+mn-cs"/>
                </a:rPr>
                <a:t>2</a:t>
              </a:r>
            </a:p>
          </p:txBody>
        </p:sp>
        <p:sp>
          <p:nvSpPr>
            <p:cNvPr id="10" name="Rectangle 16"/>
            <p:cNvSpPr>
              <a:spLocks noChangeArrowheads="1"/>
            </p:cNvSpPr>
            <p:nvPr/>
          </p:nvSpPr>
          <p:spPr bwMode="gray">
            <a:xfrm>
              <a:off x="3886387" y="2830204"/>
              <a:ext cx="1514741" cy="3113396"/>
            </a:xfrm>
            <a:prstGeom prst="rect">
              <a:avLst/>
            </a:prstGeom>
            <a:gradFill flip="none" rotWithShape="1">
              <a:gsLst>
                <a:gs pos="0">
                  <a:srgbClr val="DDDDDD"/>
                </a:gs>
                <a:gs pos="42000">
                  <a:srgbClr val="FFFFFF"/>
                </a:gs>
                <a:gs pos="100000">
                  <a:srgbClr val="FFFFFF"/>
                </a:gs>
              </a:gsLst>
              <a:lin ang="5400000" scaled="1"/>
              <a:tileRect/>
            </a:gradFill>
            <a:ln>
              <a:solidFill>
                <a:srgbClr val="969696"/>
              </a:solidFill>
            </a:ln>
            <a:effectLst>
              <a:reflection blurRad="6350" stA="50000" endA="300" endPos="38500" dist="50800" dir="5400000" sy="-100000" algn="bl" rotWithShape="0"/>
            </a:effectLst>
            <a:scene3d>
              <a:camera prst="orthographicFront">
                <a:rot lat="0" lon="0" rev="0"/>
              </a:camera>
              <a:lightRig rig="contrasting" dir="tl">
                <a:rot lat="0" lon="0" rev="17400000"/>
              </a:lightRig>
            </a:scene3d>
            <a:sp3d>
              <a:bevelT w="88900" h="88900"/>
            </a:sp3d>
          </p:spPr>
          <p:txBody>
            <a:bodyPr anchor="ctr"/>
            <a:lstStyle/>
            <a:p>
              <a:pPr algn="ctr" fontAlgn="auto">
                <a:spcBef>
                  <a:spcPts val="0"/>
                </a:spcBef>
                <a:spcAft>
                  <a:spcPts val="0"/>
                </a:spcAft>
                <a:defRPr/>
              </a:pPr>
              <a:r>
                <a:rPr lang="vi-VN" b="1" dirty="0">
                  <a:solidFill>
                    <a:schemeClr val="accent4">
                      <a:lumMod val="75000"/>
                      <a:lumOff val="25000"/>
                    </a:schemeClr>
                  </a:solidFill>
                  <a:latin typeface="Times New Roman" pitchFamily="18" charset="0"/>
                  <a:cs typeface="Times New Roman" pitchFamily="18" charset="0"/>
                </a:rPr>
                <a:t>Đầu tư và nâng cao chất lượng khai thác sử dụng Trang thông tin điện tử trường.</a:t>
              </a:r>
              <a:endParaRPr lang="en-US" b="1" kern="0" dirty="0">
                <a:solidFill>
                  <a:schemeClr val="accent4">
                    <a:lumMod val="75000"/>
                    <a:lumOff val="25000"/>
                  </a:schemeClr>
                </a:solidFill>
                <a:cs typeface="+mn-cs"/>
              </a:endParaRPr>
            </a:p>
          </p:txBody>
        </p:sp>
        <p:sp>
          <p:nvSpPr>
            <p:cNvPr id="11" name="Round Same Side Corner Rectangle 10"/>
            <p:cNvSpPr/>
            <p:nvPr/>
          </p:nvSpPr>
          <p:spPr bwMode="gray">
            <a:xfrm>
              <a:off x="3881664" y="2411104"/>
              <a:ext cx="1519464" cy="417234"/>
            </a:xfrm>
            <a:prstGeom prst="round2SameRect">
              <a:avLst>
                <a:gd name="adj1" fmla="val 50000"/>
                <a:gd name="adj2" fmla="val 0"/>
              </a:avLst>
            </a:prstGeom>
            <a:solidFill>
              <a:srgbClr val="00B0F0"/>
            </a:solidFill>
            <a:ln>
              <a:noFill/>
            </a:ln>
            <a:effectLst>
              <a:outerShdw blurRad="50800" dist="38100" dir="5400000" algn="tl" rotWithShape="0">
                <a:prstClr val="black">
                  <a:alpha val="40000"/>
                </a:prstClr>
              </a:outerShdw>
            </a:effectLst>
            <a:scene3d>
              <a:camera prst="orthographicFront">
                <a:rot lat="0" lon="0" rev="0"/>
              </a:camera>
              <a:lightRig rig="contrasting" dir="t">
                <a:rot lat="0" lon="0" rev="1500000"/>
              </a:lightRig>
            </a:scene3d>
            <a:sp3d prstMaterial="metal">
              <a:bevelT w="88900" h="88900"/>
            </a:sp3d>
          </p:spPr>
          <p:txBody>
            <a:bodyPr tIns="0" anchor="ctr"/>
            <a:lstStyle/>
            <a:p>
              <a:pPr algn="ctr" fontAlgn="auto">
                <a:spcBef>
                  <a:spcPts val="0"/>
                </a:spcBef>
                <a:spcAft>
                  <a:spcPts val="0"/>
                </a:spcAft>
                <a:defRPr/>
              </a:pPr>
              <a:r>
                <a:rPr lang="en-US" sz="2000" b="1" kern="0" dirty="0">
                  <a:solidFill>
                    <a:sysClr val="window" lastClr="FFFFFF"/>
                  </a:solidFill>
                  <a:effectLst>
                    <a:glow rad="63500">
                      <a:srgbClr val="84AA33">
                        <a:lumMod val="75000"/>
                        <a:alpha val="40000"/>
                      </a:srgbClr>
                    </a:glow>
                    <a:outerShdw blurRad="38100" dist="38100" dir="2700000" algn="tl">
                      <a:srgbClr val="000000">
                        <a:alpha val="43137"/>
                      </a:srgbClr>
                    </a:outerShdw>
                  </a:effectLst>
                  <a:cs typeface="+mn-cs"/>
                </a:rPr>
                <a:t>3</a:t>
              </a:r>
            </a:p>
          </p:txBody>
        </p:sp>
        <p:sp>
          <p:nvSpPr>
            <p:cNvPr id="12" name="Rectangle 16"/>
            <p:cNvSpPr>
              <a:spLocks noChangeArrowheads="1"/>
            </p:cNvSpPr>
            <p:nvPr/>
          </p:nvSpPr>
          <p:spPr bwMode="gray">
            <a:xfrm>
              <a:off x="5638987" y="2843852"/>
              <a:ext cx="1514741" cy="3099748"/>
            </a:xfrm>
            <a:prstGeom prst="rect">
              <a:avLst/>
            </a:prstGeom>
            <a:gradFill flip="none" rotWithShape="1">
              <a:gsLst>
                <a:gs pos="0">
                  <a:srgbClr val="DDDDDD"/>
                </a:gs>
                <a:gs pos="42000">
                  <a:srgbClr val="FFFFFF"/>
                </a:gs>
                <a:gs pos="100000">
                  <a:srgbClr val="FFFFFF"/>
                </a:gs>
              </a:gsLst>
              <a:lin ang="5400000" scaled="1"/>
              <a:tileRect/>
            </a:gradFill>
            <a:ln>
              <a:solidFill>
                <a:srgbClr val="969696"/>
              </a:solidFill>
            </a:ln>
            <a:effectLst>
              <a:reflection blurRad="6350" stA="50000" endA="300" endPos="38500" dist="50800" dir="5400000" sy="-100000" algn="bl" rotWithShape="0"/>
            </a:effectLst>
            <a:scene3d>
              <a:camera prst="orthographicFront">
                <a:rot lat="0" lon="0" rev="0"/>
              </a:camera>
              <a:lightRig rig="contrasting" dir="tl">
                <a:rot lat="0" lon="0" rev="17400000"/>
              </a:lightRig>
            </a:scene3d>
            <a:sp3d>
              <a:bevelT w="88900" h="88900"/>
            </a:sp3d>
          </p:spPr>
          <p:txBody>
            <a:bodyPr anchor="ctr"/>
            <a:lstStyle/>
            <a:p>
              <a:pPr algn="ctr" fontAlgn="auto">
                <a:spcBef>
                  <a:spcPts val="0"/>
                </a:spcBef>
                <a:spcAft>
                  <a:spcPts val="0"/>
                </a:spcAft>
                <a:defRPr/>
              </a:pPr>
              <a:r>
                <a:rPr lang="vi-VN" b="1" dirty="0">
                  <a:solidFill>
                    <a:schemeClr val="accent4">
                      <a:lumMod val="75000"/>
                      <a:lumOff val="25000"/>
                    </a:schemeClr>
                  </a:solidFill>
                  <a:latin typeface="Times New Roman" pitchFamily="18" charset="0"/>
                  <a:cs typeface="Times New Roman" pitchFamily="18" charset="0"/>
                </a:rPr>
                <a:t>Tổ chức triển khai, áp dụng hiệu quả các phần mềm phục vụ công tác quản lý, điều hành, giảng dạy và học tập.</a:t>
              </a:r>
              <a:endParaRPr lang="en-US" b="1" kern="0" dirty="0">
                <a:solidFill>
                  <a:schemeClr val="accent4">
                    <a:lumMod val="75000"/>
                    <a:lumOff val="25000"/>
                  </a:schemeClr>
                </a:solidFill>
                <a:cs typeface="+mn-cs"/>
              </a:endParaRPr>
            </a:p>
          </p:txBody>
        </p:sp>
        <p:sp>
          <p:nvSpPr>
            <p:cNvPr id="13" name="Round Same Side Corner Rectangle 12"/>
            <p:cNvSpPr/>
            <p:nvPr/>
          </p:nvSpPr>
          <p:spPr bwMode="gray">
            <a:xfrm>
              <a:off x="5634264" y="2424752"/>
              <a:ext cx="1519464" cy="417234"/>
            </a:xfrm>
            <a:prstGeom prst="round2SameRect">
              <a:avLst>
                <a:gd name="adj1" fmla="val 50000"/>
                <a:gd name="adj2" fmla="val 0"/>
              </a:avLst>
            </a:prstGeom>
            <a:solidFill>
              <a:srgbClr val="006699"/>
            </a:solidFill>
            <a:ln>
              <a:noFill/>
            </a:ln>
            <a:effectLst>
              <a:outerShdw blurRad="50800" dist="38100" dir="5400000" algn="tl" rotWithShape="0">
                <a:prstClr val="black">
                  <a:alpha val="40000"/>
                </a:prstClr>
              </a:outerShdw>
            </a:effectLst>
            <a:scene3d>
              <a:camera prst="orthographicFront">
                <a:rot lat="0" lon="0" rev="0"/>
              </a:camera>
              <a:lightRig rig="contrasting" dir="t">
                <a:rot lat="0" lon="0" rev="1500000"/>
              </a:lightRig>
            </a:scene3d>
            <a:sp3d prstMaterial="metal">
              <a:bevelT w="88900" h="88900"/>
            </a:sp3d>
          </p:spPr>
          <p:txBody>
            <a:bodyPr tIns="0" anchor="ctr"/>
            <a:lstStyle/>
            <a:p>
              <a:pPr algn="ctr" fontAlgn="auto">
                <a:spcBef>
                  <a:spcPts val="0"/>
                </a:spcBef>
                <a:spcAft>
                  <a:spcPts val="0"/>
                </a:spcAft>
                <a:defRPr/>
              </a:pPr>
              <a:r>
                <a:rPr lang="en-US" sz="2000" b="1" kern="0" dirty="0">
                  <a:solidFill>
                    <a:sysClr val="window" lastClr="FFFFFF"/>
                  </a:solidFill>
                  <a:effectLst>
                    <a:glow rad="63500">
                      <a:srgbClr val="84AA33">
                        <a:lumMod val="75000"/>
                        <a:alpha val="40000"/>
                      </a:srgbClr>
                    </a:glow>
                    <a:outerShdw blurRad="38100" dist="38100" dir="2700000" algn="tl">
                      <a:srgbClr val="000000">
                        <a:alpha val="43137"/>
                      </a:srgbClr>
                    </a:outerShdw>
                  </a:effectLst>
                  <a:cs typeface="+mn-cs"/>
                </a:rPr>
                <a:t>4</a:t>
              </a:r>
            </a:p>
          </p:txBody>
        </p:sp>
        <p:sp>
          <p:nvSpPr>
            <p:cNvPr id="14" name="Rectangle 16"/>
            <p:cNvSpPr>
              <a:spLocks noChangeArrowheads="1"/>
            </p:cNvSpPr>
            <p:nvPr/>
          </p:nvSpPr>
          <p:spPr bwMode="gray">
            <a:xfrm>
              <a:off x="7391587" y="2885622"/>
              <a:ext cx="1514741" cy="3057978"/>
            </a:xfrm>
            <a:prstGeom prst="rect">
              <a:avLst/>
            </a:prstGeom>
            <a:gradFill flip="none" rotWithShape="1">
              <a:gsLst>
                <a:gs pos="0">
                  <a:srgbClr val="DDDDDD"/>
                </a:gs>
                <a:gs pos="42000">
                  <a:srgbClr val="FFFFFF"/>
                </a:gs>
                <a:gs pos="100000">
                  <a:srgbClr val="FFFFFF"/>
                </a:gs>
              </a:gsLst>
              <a:lin ang="5400000" scaled="1"/>
              <a:tileRect/>
            </a:gradFill>
            <a:ln>
              <a:solidFill>
                <a:srgbClr val="969696"/>
              </a:solidFill>
            </a:ln>
            <a:effectLst>
              <a:reflection blurRad="6350" stA="50000" endA="300" endPos="38500" dist="50800" dir="5400000" sy="-100000" algn="bl" rotWithShape="0"/>
            </a:effectLst>
            <a:scene3d>
              <a:camera prst="orthographicFront">
                <a:rot lat="0" lon="0" rev="0"/>
              </a:camera>
              <a:lightRig rig="contrasting" dir="tl">
                <a:rot lat="0" lon="0" rev="17400000"/>
              </a:lightRig>
            </a:scene3d>
            <a:sp3d>
              <a:bevelT w="88900" h="88900"/>
            </a:sp3d>
          </p:spPr>
          <p:txBody>
            <a:bodyPr anchor="ctr"/>
            <a:lstStyle/>
            <a:p>
              <a:pPr indent="450850" algn="just" eaLnBrk="0" fontAlgn="auto" hangingPunct="0">
                <a:spcBef>
                  <a:spcPts val="0"/>
                </a:spcBef>
                <a:spcAft>
                  <a:spcPts val="0"/>
                </a:spcAft>
                <a:defRPr/>
              </a:pPr>
              <a:r>
                <a:rPr lang="vi-VN" b="1" dirty="0" smtClean="0">
                  <a:solidFill>
                    <a:schemeClr val="accent4">
                      <a:lumMod val="75000"/>
                      <a:lumOff val="25000"/>
                    </a:schemeClr>
                  </a:solidFill>
                  <a:latin typeface="Times New Roman" pitchFamily="18" charset="0"/>
                  <a:cs typeface="Times New Roman" pitchFamily="18" charset="0"/>
                </a:rPr>
                <a:t>Xây</a:t>
              </a:r>
              <a:r>
                <a:rPr lang="en-US" b="1" dirty="0" smtClean="0">
                  <a:solidFill>
                    <a:schemeClr val="accent4">
                      <a:lumMod val="75000"/>
                      <a:lumOff val="25000"/>
                    </a:schemeClr>
                  </a:solidFill>
                  <a:latin typeface="Times New Roman" pitchFamily="18" charset="0"/>
                  <a:cs typeface="Times New Roman" pitchFamily="18" charset="0"/>
                </a:rPr>
                <a:t> </a:t>
              </a:r>
              <a:r>
                <a:rPr lang="vi-VN" b="1" dirty="0" smtClean="0">
                  <a:solidFill>
                    <a:schemeClr val="accent4">
                      <a:lumMod val="75000"/>
                      <a:lumOff val="25000"/>
                    </a:schemeClr>
                  </a:solidFill>
                  <a:latin typeface="Times New Roman" pitchFamily="18" charset="0"/>
                  <a:cs typeface="Times New Roman" pitchFamily="18" charset="0"/>
                </a:rPr>
                <a:t>dựng </a:t>
              </a:r>
              <a:r>
                <a:rPr lang="vi-VN" b="1" dirty="0">
                  <a:solidFill>
                    <a:schemeClr val="accent4">
                      <a:lumMod val="75000"/>
                      <a:lumOff val="25000"/>
                    </a:schemeClr>
                  </a:solidFill>
                  <a:latin typeface="Times New Roman" pitchFamily="18" charset="0"/>
                  <a:cs typeface="Times New Roman" pitchFamily="18" charset="0"/>
                </a:rPr>
                <a:t>và kiện toàn công tác chỉ đạo điều hành, môi trường chính sách đảm bảo việc Ư</a:t>
              </a:r>
              <a:r>
                <a:rPr lang="en-US" b="1" dirty="0">
                  <a:solidFill>
                    <a:schemeClr val="accent4">
                      <a:lumMod val="75000"/>
                      <a:lumOff val="25000"/>
                    </a:schemeClr>
                  </a:solidFill>
                  <a:latin typeface="Times New Roman" pitchFamily="18" charset="0"/>
                  <a:cs typeface="Times New Roman" pitchFamily="18" charset="0"/>
                </a:rPr>
                <a:t>D</a:t>
              </a:r>
              <a:r>
                <a:rPr lang="vi-VN" b="1" dirty="0">
                  <a:solidFill>
                    <a:schemeClr val="accent4">
                      <a:lumMod val="75000"/>
                      <a:lumOff val="25000"/>
                    </a:schemeClr>
                  </a:solidFill>
                  <a:latin typeface="Times New Roman" pitchFamily="18" charset="0"/>
                  <a:cs typeface="Times New Roman" pitchFamily="18" charset="0"/>
                </a:rPr>
                <a:t>CNTT trong nhà trường.</a:t>
              </a:r>
            </a:p>
          </p:txBody>
        </p:sp>
        <p:sp>
          <p:nvSpPr>
            <p:cNvPr id="15" name="Round Same Side Corner Rectangle 14"/>
            <p:cNvSpPr/>
            <p:nvPr/>
          </p:nvSpPr>
          <p:spPr bwMode="gray">
            <a:xfrm>
              <a:off x="7386864" y="2466522"/>
              <a:ext cx="1519464" cy="417234"/>
            </a:xfrm>
            <a:prstGeom prst="round2SameRect">
              <a:avLst>
                <a:gd name="adj1" fmla="val 50000"/>
                <a:gd name="adj2" fmla="val 0"/>
              </a:avLst>
            </a:prstGeom>
            <a:gradFill rotWithShape="1">
              <a:gsLst>
                <a:gs pos="20000">
                  <a:srgbClr val="84AA33"/>
                </a:gs>
                <a:gs pos="50000">
                  <a:srgbClr val="84AA33">
                    <a:lumMod val="75000"/>
                  </a:srgbClr>
                </a:gs>
                <a:gs pos="51000">
                  <a:srgbClr val="84AA33"/>
                </a:gs>
                <a:gs pos="85000">
                  <a:srgbClr val="84AA33">
                    <a:lumMod val="60000"/>
                    <a:lumOff val="40000"/>
                  </a:srgbClr>
                </a:gs>
              </a:gsLst>
              <a:lin ang="16200000" scaled="0"/>
            </a:gradFill>
            <a:ln>
              <a:noFill/>
            </a:ln>
            <a:effectLst>
              <a:outerShdw blurRad="50800" dist="38100" dir="5400000" algn="tl" rotWithShape="0">
                <a:prstClr val="black">
                  <a:alpha val="40000"/>
                </a:prstClr>
              </a:outerShdw>
            </a:effectLst>
            <a:scene3d>
              <a:camera prst="orthographicFront">
                <a:rot lat="0" lon="0" rev="0"/>
              </a:camera>
              <a:lightRig rig="contrasting" dir="t">
                <a:rot lat="0" lon="0" rev="1500000"/>
              </a:lightRig>
            </a:scene3d>
            <a:sp3d prstMaterial="metal">
              <a:bevelT w="88900" h="88900"/>
            </a:sp3d>
          </p:spPr>
          <p:txBody>
            <a:bodyPr tIns="0" anchor="ctr"/>
            <a:lstStyle/>
            <a:p>
              <a:pPr algn="ctr" fontAlgn="auto">
                <a:spcBef>
                  <a:spcPts val="0"/>
                </a:spcBef>
                <a:spcAft>
                  <a:spcPts val="0"/>
                </a:spcAft>
                <a:defRPr/>
              </a:pPr>
              <a:r>
                <a:rPr lang="en-US" sz="2000" b="1" kern="0" dirty="0">
                  <a:solidFill>
                    <a:sysClr val="window" lastClr="FFFFFF"/>
                  </a:solidFill>
                  <a:effectLst>
                    <a:glow rad="63500">
                      <a:srgbClr val="84AA33">
                        <a:lumMod val="75000"/>
                        <a:alpha val="40000"/>
                      </a:srgbClr>
                    </a:glow>
                    <a:outerShdw blurRad="38100" dist="38100" dir="2700000" algn="tl">
                      <a:srgbClr val="000000">
                        <a:alpha val="43137"/>
                      </a:srgbClr>
                    </a:outerShdw>
                  </a:effectLst>
                  <a:cs typeface="+mn-cs"/>
                </a:rPr>
                <a:t>5</a:t>
              </a:r>
            </a:p>
          </p:txBody>
        </p:sp>
        <p:cxnSp>
          <p:nvCxnSpPr>
            <p:cNvPr id="30744" name="Straight Connector 15"/>
            <p:cNvCxnSpPr>
              <a:cxnSpLocks noChangeShapeType="1"/>
            </p:cNvCxnSpPr>
            <p:nvPr/>
          </p:nvCxnSpPr>
          <p:spPr bwMode="auto">
            <a:xfrm rot="5400000" flipH="1" flipV="1">
              <a:off x="837407" y="2132806"/>
              <a:ext cx="457200" cy="1587"/>
            </a:xfrm>
            <a:prstGeom prst="line">
              <a:avLst/>
            </a:prstGeom>
            <a:noFill/>
            <a:ln w="9525" algn="ctr">
              <a:solidFill>
                <a:schemeClr val="tx1"/>
              </a:solidFill>
              <a:round/>
              <a:headEnd/>
              <a:tailEnd/>
            </a:ln>
          </p:spPr>
        </p:cxnSp>
        <p:cxnSp>
          <p:nvCxnSpPr>
            <p:cNvPr id="30745" name="Straight Connector 16"/>
            <p:cNvCxnSpPr>
              <a:cxnSpLocks noChangeShapeType="1"/>
            </p:cNvCxnSpPr>
            <p:nvPr/>
          </p:nvCxnSpPr>
          <p:spPr bwMode="auto">
            <a:xfrm rot="5400000" flipH="1" flipV="1">
              <a:off x="2590007" y="2132806"/>
              <a:ext cx="457200" cy="1587"/>
            </a:xfrm>
            <a:prstGeom prst="line">
              <a:avLst/>
            </a:prstGeom>
            <a:noFill/>
            <a:ln w="9525" algn="ctr">
              <a:solidFill>
                <a:schemeClr val="tx1"/>
              </a:solidFill>
              <a:round/>
              <a:headEnd/>
              <a:tailEnd/>
            </a:ln>
          </p:spPr>
        </p:cxnSp>
        <p:cxnSp>
          <p:nvCxnSpPr>
            <p:cNvPr id="30746" name="Straight Connector 17"/>
            <p:cNvCxnSpPr>
              <a:cxnSpLocks noChangeShapeType="1"/>
            </p:cNvCxnSpPr>
            <p:nvPr/>
          </p:nvCxnSpPr>
          <p:spPr bwMode="auto">
            <a:xfrm rot="5400000" flipH="1" flipV="1">
              <a:off x="6116638" y="2166937"/>
              <a:ext cx="457200" cy="3175"/>
            </a:xfrm>
            <a:prstGeom prst="line">
              <a:avLst/>
            </a:prstGeom>
            <a:noFill/>
            <a:ln w="9525" algn="ctr">
              <a:solidFill>
                <a:schemeClr val="tx1"/>
              </a:solidFill>
              <a:round/>
              <a:headEnd/>
              <a:tailEnd/>
            </a:ln>
          </p:spPr>
        </p:cxnSp>
        <p:cxnSp>
          <p:nvCxnSpPr>
            <p:cNvPr id="30747" name="Straight Connector 18"/>
            <p:cNvCxnSpPr>
              <a:cxnSpLocks noChangeShapeType="1"/>
            </p:cNvCxnSpPr>
            <p:nvPr/>
          </p:nvCxnSpPr>
          <p:spPr bwMode="auto">
            <a:xfrm rot="5400000" flipH="1" flipV="1">
              <a:off x="7888287" y="2187576"/>
              <a:ext cx="523875" cy="6350"/>
            </a:xfrm>
            <a:prstGeom prst="line">
              <a:avLst/>
            </a:prstGeom>
            <a:noFill/>
            <a:ln w="9525" algn="ctr">
              <a:solidFill>
                <a:schemeClr val="tx1"/>
              </a:solidFill>
              <a:round/>
              <a:headEnd/>
              <a:tailEnd/>
            </a:ln>
          </p:spPr>
        </p:cxnSp>
        <p:cxnSp>
          <p:nvCxnSpPr>
            <p:cNvPr id="30748" name="Straight Connector 19"/>
            <p:cNvCxnSpPr>
              <a:cxnSpLocks noChangeShapeType="1"/>
            </p:cNvCxnSpPr>
            <p:nvPr/>
          </p:nvCxnSpPr>
          <p:spPr bwMode="auto">
            <a:xfrm>
              <a:off x="1081088" y="1905000"/>
              <a:ext cx="7086600" cy="1588"/>
            </a:xfrm>
            <a:prstGeom prst="line">
              <a:avLst/>
            </a:prstGeom>
            <a:noFill/>
            <a:ln w="9525" algn="ctr">
              <a:solidFill>
                <a:schemeClr val="tx1"/>
              </a:solidFill>
              <a:round/>
              <a:headEnd/>
              <a:tailEnd/>
            </a:ln>
          </p:spPr>
        </p:cxnSp>
        <p:cxnSp>
          <p:nvCxnSpPr>
            <p:cNvPr id="30749" name="Straight Connector 20"/>
            <p:cNvCxnSpPr>
              <a:cxnSpLocks noChangeShapeType="1"/>
            </p:cNvCxnSpPr>
            <p:nvPr/>
          </p:nvCxnSpPr>
          <p:spPr bwMode="auto">
            <a:xfrm rot="5400000" flipH="1" flipV="1">
              <a:off x="4343401" y="1676400"/>
              <a:ext cx="457200" cy="3175"/>
            </a:xfrm>
            <a:prstGeom prst="line">
              <a:avLst/>
            </a:prstGeom>
            <a:noFill/>
            <a:ln w="9525" algn="ctr">
              <a:solidFill>
                <a:schemeClr val="tx1"/>
              </a:solidFill>
              <a:round/>
              <a:headEnd/>
              <a:tailEnd/>
            </a:ln>
          </p:spPr>
        </p:cxnSp>
        <p:cxnSp>
          <p:nvCxnSpPr>
            <p:cNvPr id="30750" name="Straight Connector 21"/>
            <p:cNvCxnSpPr>
              <a:cxnSpLocks noChangeShapeType="1"/>
            </p:cNvCxnSpPr>
            <p:nvPr/>
          </p:nvCxnSpPr>
          <p:spPr bwMode="auto">
            <a:xfrm rot="5400000" flipH="1" flipV="1">
              <a:off x="4344194" y="2148681"/>
              <a:ext cx="457200" cy="1588"/>
            </a:xfrm>
            <a:prstGeom prst="line">
              <a:avLst/>
            </a:prstGeom>
            <a:noFill/>
            <a:ln w="9525" algn="ctr">
              <a:solidFill>
                <a:schemeClr val="tx1"/>
              </a:solidFill>
              <a:round/>
              <a:headEnd/>
              <a:tailEnd/>
            </a:ln>
          </p:spPr>
        </p:cxnSp>
        <p:sp>
          <p:nvSpPr>
            <p:cNvPr id="23" name="Rectangle 22"/>
            <p:cNvSpPr/>
            <p:nvPr/>
          </p:nvSpPr>
          <p:spPr>
            <a:xfrm>
              <a:off x="3352800" y="930275"/>
              <a:ext cx="2203450" cy="366713"/>
            </a:xfrm>
            <a:prstGeom prst="rect">
              <a:avLst/>
            </a:prstGeom>
          </p:spPr>
          <p:txBody>
            <a:bodyPr wrap="none">
              <a:spAutoFit/>
            </a:bodyPr>
            <a:lstStyle/>
            <a:p>
              <a:pPr>
                <a:defRPr/>
              </a:pPr>
              <a:r>
                <a:rPr lang="en-US" b="1" dirty="0">
                  <a:solidFill>
                    <a:schemeClr val="bg1"/>
                  </a:solidFill>
                  <a:effectLst>
                    <a:outerShdw blurRad="38100" dist="38100" dir="2700000" algn="tl">
                      <a:srgbClr val="C0C0C0"/>
                    </a:outerShdw>
                  </a:effectLst>
                  <a:latin typeface="Arial" charset="0"/>
                  <a:cs typeface="Times New Roman" pitchFamily="18" charset="0"/>
                </a:rPr>
                <a:t>MỤC TIÊU CỤ THỂ</a:t>
              </a:r>
            </a:p>
          </p:txBody>
        </p:sp>
      </p:grpSp>
    </p:spTree>
  </p:cSld>
  <p:clrMapOvr>
    <a:masterClrMapping/>
  </p:clrMapOvr>
  <p:transition spd="slow">
    <p:checke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2" name="Group 31"/>
          <p:cNvGrpSpPr/>
          <p:nvPr/>
        </p:nvGrpSpPr>
        <p:grpSpPr>
          <a:xfrm>
            <a:off x="838199" y="1565275"/>
            <a:ext cx="5943601" cy="4759325"/>
            <a:chOff x="838199" y="762000"/>
            <a:chExt cx="5943601" cy="4759325"/>
          </a:xfrm>
        </p:grpSpPr>
        <p:sp>
          <p:nvSpPr>
            <p:cNvPr id="31745" name="TextBox 92"/>
            <p:cNvSpPr txBox="1">
              <a:spLocks noChangeArrowheads="1"/>
            </p:cNvSpPr>
            <p:nvPr/>
          </p:nvSpPr>
          <p:spPr bwMode="auto">
            <a:xfrm>
              <a:off x="914400" y="1600200"/>
              <a:ext cx="5638800" cy="369888"/>
            </a:xfrm>
            <a:prstGeom prst="rect">
              <a:avLst/>
            </a:prstGeom>
            <a:noFill/>
            <a:ln w="9525">
              <a:noFill/>
              <a:miter lim="800000"/>
              <a:headEnd/>
              <a:tailEnd/>
            </a:ln>
          </p:spPr>
          <p:txBody>
            <a:bodyPr>
              <a:spAutoFit/>
            </a:bodyPr>
            <a:lstStyle/>
            <a:p>
              <a:endParaRPr lang="en-US">
                <a:latin typeface="Verdana" pitchFamily="34" charset="0"/>
              </a:endParaRPr>
            </a:p>
          </p:txBody>
        </p:sp>
        <p:sp>
          <p:nvSpPr>
            <p:cNvPr id="94" name="Freeform 3"/>
            <p:cNvSpPr>
              <a:spLocks noEditPoints="1"/>
            </p:cNvSpPr>
            <p:nvPr/>
          </p:nvSpPr>
          <p:spPr bwMode="gray">
            <a:xfrm>
              <a:off x="838200" y="1482725"/>
              <a:ext cx="5943600" cy="4038600"/>
            </a:xfrm>
            <a:custGeom>
              <a:avLst/>
              <a:gdLst>
                <a:gd name="T0" fmla="*/ 1092 w 2820"/>
                <a:gd name="T1" fmla="*/ 50 h 2912"/>
                <a:gd name="T2" fmla="*/ 822 w 2820"/>
                <a:gd name="T3" fmla="*/ 168 h 2912"/>
                <a:gd name="T4" fmla="*/ 594 w 2820"/>
                <a:gd name="T5" fmla="*/ 300 h 2912"/>
                <a:gd name="T6" fmla="*/ 406 w 2820"/>
                <a:gd name="T7" fmla="*/ 446 h 2912"/>
                <a:gd name="T8" fmla="*/ 254 w 2820"/>
                <a:gd name="T9" fmla="*/ 604 h 2912"/>
                <a:gd name="T10" fmla="*/ 140 w 2820"/>
                <a:gd name="T11" fmla="*/ 772 h 2912"/>
                <a:gd name="T12" fmla="*/ 60 w 2820"/>
                <a:gd name="T13" fmla="*/ 944 h 2912"/>
                <a:gd name="T14" fmla="*/ 14 w 2820"/>
                <a:gd name="T15" fmla="*/ 1122 h 2912"/>
                <a:gd name="T16" fmla="*/ 0 w 2820"/>
                <a:gd name="T17" fmla="*/ 1300 h 2912"/>
                <a:gd name="T18" fmla="*/ 18 w 2820"/>
                <a:gd name="T19" fmla="*/ 1476 h 2912"/>
                <a:gd name="T20" fmla="*/ 64 w 2820"/>
                <a:gd name="T21" fmla="*/ 1650 h 2912"/>
                <a:gd name="T22" fmla="*/ 138 w 2820"/>
                <a:gd name="T23" fmla="*/ 1818 h 2912"/>
                <a:gd name="T24" fmla="*/ 238 w 2820"/>
                <a:gd name="T25" fmla="*/ 1978 h 2912"/>
                <a:gd name="T26" fmla="*/ 364 w 2820"/>
                <a:gd name="T27" fmla="*/ 2126 h 2912"/>
                <a:gd name="T28" fmla="*/ 512 w 2820"/>
                <a:gd name="T29" fmla="*/ 2262 h 2912"/>
                <a:gd name="T30" fmla="*/ 684 w 2820"/>
                <a:gd name="T31" fmla="*/ 2382 h 2912"/>
                <a:gd name="T32" fmla="*/ 874 w 2820"/>
                <a:gd name="T33" fmla="*/ 2484 h 2912"/>
                <a:gd name="T34" fmla="*/ 1086 w 2820"/>
                <a:gd name="T35" fmla="*/ 2564 h 2912"/>
                <a:gd name="T36" fmla="*/ 1314 w 2820"/>
                <a:gd name="T37" fmla="*/ 2622 h 2912"/>
                <a:gd name="T38" fmla="*/ 1558 w 2820"/>
                <a:gd name="T39" fmla="*/ 2654 h 2912"/>
                <a:gd name="T40" fmla="*/ 1818 w 2820"/>
                <a:gd name="T41" fmla="*/ 2658 h 2912"/>
                <a:gd name="T42" fmla="*/ 2090 w 2820"/>
                <a:gd name="T43" fmla="*/ 2632 h 2912"/>
                <a:gd name="T44" fmla="*/ 2374 w 2820"/>
                <a:gd name="T45" fmla="*/ 2574 h 2912"/>
                <a:gd name="T46" fmla="*/ 2544 w 2820"/>
                <a:gd name="T47" fmla="*/ 2912 h 2912"/>
                <a:gd name="T48" fmla="*/ 1868 w 2820"/>
                <a:gd name="T49" fmla="*/ 1552 h 2912"/>
                <a:gd name="T50" fmla="*/ 1956 w 2820"/>
                <a:gd name="T51" fmla="*/ 1914 h 2912"/>
                <a:gd name="T52" fmla="*/ 1788 w 2820"/>
                <a:gd name="T53" fmla="*/ 1936 h 2912"/>
                <a:gd name="T54" fmla="*/ 1616 w 2820"/>
                <a:gd name="T55" fmla="*/ 1934 h 2912"/>
                <a:gd name="T56" fmla="*/ 1442 w 2820"/>
                <a:gd name="T57" fmla="*/ 1912 h 2912"/>
                <a:gd name="T58" fmla="*/ 1272 w 2820"/>
                <a:gd name="T59" fmla="*/ 1872 h 2912"/>
                <a:gd name="T60" fmla="*/ 1108 w 2820"/>
                <a:gd name="T61" fmla="*/ 1812 h 2912"/>
                <a:gd name="T62" fmla="*/ 952 w 2820"/>
                <a:gd name="T63" fmla="*/ 1736 h 2912"/>
                <a:gd name="T64" fmla="*/ 810 w 2820"/>
                <a:gd name="T65" fmla="*/ 1646 h 2912"/>
                <a:gd name="T66" fmla="*/ 684 w 2820"/>
                <a:gd name="T67" fmla="*/ 1542 h 2912"/>
                <a:gd name="T68" fmla="*/ 578 w 2820"/>
                <a:gd name="T69" fmla="*/ 1428 h 2912"/>
                <a:gd name="T70" fmla="*/ 494 w 2820"/>
                <a:gd name="T71" fmla="*/ 1304 h 2912"/>
                <a:gd name="T72" fmla="*/ 438 w 2820"/>
                <a:gd name="T73" fmla="*/ 1170 h 2912"/>
                <a:gd name="T74" fmla="*/ 410 w 2820"/>
                <a:gd name="T75" fmla="*/ 1032 h 2912"/>
                <a:gd name="T76" fmla="*/ 416 w 2820"/>
                <a:gd name="T77" fmla="*/ 888 h 2912"/>
                <a:gd name="T78" fmla="*/ 460 w 2820"/>
                <a:gd name="T79" fmla="*/ 742 h 2912"/>
                <a:gd name="T80" fmla="*/ 544 w 2820"/>
                <a:gd name="T81" fmla="*/ 592 h 2912"/>
                <a:gd name="T82" fmla="*/ 670 w 2820"/>
                <a:gd name="T83" fmla="*/ 444 h 2912"/>
                <a:gd name="T84" fmla="*/ 844 w 2820"/>
                <a:gd name="T85" fmla="*/ 298 h 2912"/>
                <a:gd name="T86" fmla="*/ 1070 w 2820"/>
                <a:gd name="T87" fmla="*/ 154 h 2912"/>
                <a:gd name="T88" fmla="*/ 1348 w 2820"/>
                <a:gd name="T89" fmla="*/ 16 h 2912"/>
                <a:gd name="T90" fmla="*/ 1244 w 2820"/>
                <a:gd name="T91" fmla="*/ 0 h 2912"/>
                <a:gd name="T92" fmla="*/ 2820 w 2820"/>
                <a:gd name="T93" fmla="*/ 1934 h 2912"/>
                <a:gd name="T94" fmla="*/ 2820 w 2820"/>
                <a:gd name="T95" fmla="*/ 1934 h 29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2820" h="2912">
                  <a:moveTo>
                    <a:pt x="1244" y="0"/>
                  </a:moveTo>
                  <a:lnTo>
                    <a:pt x="1092" y="50"/>
                  </a:lnTo>
                  <a:lnTo>
                    <a:pt x="952" y="106"/>
                  </a:lnTo>
                  <a:lnTo>
                    <a:pt x="822" y="168"/>
                  </a:lnTo>
                  <a:lnTo>
                    <a:pt x="704" y="232"/>
                  </a:lnTo>
                  <a:lnTo>
                    <a:pt x="594" y="300"/>
                  </a:lnTo>
                  <a:lnTo>
                    <a:pt x="494" y="372"/>
                  </a:lnTo>
                  <a:lnTo>
                    <a:pt x="406" y="446"/>
                  </a:lnTo>
                  <a:lnTo>
                    <a:pt x="324" y="524"/>
                  </a:lnTo>
                  <a:lnTo>
                    <a:pt x="254" y="604"/>
                  </a:lnTo>
                  <a:lnTo>
                    <a:pt x="192" y="686"/>
                  </a:lnTo>
                  <a:lnTo>
                    <a:pt x="140" y="772"/>
                  </a:lnTo>
                  <a:lnTo>
                    <a:pt x="96" y="856"/>
                  </a:lnTo>
                  <a:lnTo>
                    <a:pt x="60" y="944"/>
                  </a:lnTo>
                  <a:lnTo>
                    <a:pt x="32" y="1032"/>
                  </a:lnTo>
                  <a:lnTo>
                    <a:pt x="14" y="1122"/>
                  </a:lnTo>
                  <a:lnTo>
                    <a:pt x="2" y="1210"/>
                  </a:lnTo>
                  <a:lnTo>
                    <a:pt x="0" y="1300"/>
                  </a:lnTo>
                  <a:lnTo>
                    <a:pt x="4" y="1388"/>
                  </a:lnTo>
                  <a:lnTo>
                    <a:pt x="18" y="1476"/>
                  </a:lnTo>
                  <a:lnTo>
                    <a:pt x="36" y="1564"/>
                  </a:lnTo>
                  <a:lnTo>
                    <a:pt x="64" y="1650"/>
                  </a:lnTo>
                  <a:lnTo>
                    <a:pt x="96" y="1736"/>
                  </a:lnTo>
                  <a:lnTo>
                    <a:pt x="138" y="1818"/>
                  </a:lnTo>
                  <a:lnTo>
                    <a:pt x="184" y="1900"/>
                  </a:lnTo>
                  <a:lnTo>
                    <a:pt x="238" y="1978"/>
                  </a:lnTo>
                  <a:lnTo>
                    <a:pt x="298" y="2054"/>
                  </a:lnTo>
                  <a:lnTo>
                    <a:pt x="364" y="2126"/>
                  </a:lnTo>
                  <a:lnTo>
                    <a:pt x="434" y="2196"/>
                  </a:lnTo>
                  <a:lnTo>
                    <a:pt x="512" y="2262"/>
                  </a:lnTo>
                  <a:lnTo>
                    <a:pt x="596" y="2324"/>
                  </a:lnTo>
                  <a:lnTo>
                    <a:pt x="684" y="2382"/>
                  </a:lnTo>
                  <a:lnTo>
                    <a:pt x="776" y="2436"/>
                  </a:lnTo>
                  <a:lnTo>
                    <a:pt x="874" y="2484"/>
                  </a:lnTo>
                  <a:lnTo>
                    <a:pt x="978" y="2526"/>
                  </a:lnTo>
                  <a:lnTo>
                    <a:pt x="1086" y="2564"/>
                  </a:lnTo>
                  <a:lnTo>
                    <a:pt x="1198" y="2596"/>
                  </a:lnTo>
                  <a:lnTo>
                    <a:pt x="1314" y="2622"/>
                  </a:lnTo>
                  <a:lnTo>
                    <a:pt x="1434" y="2642"/>
                  </a:lnTo>
                  <a:lnTo>
                    <a:pt x="1558" y="2654"/>
                  </a:lnTo>
                  <a:lnTo>
                    <a:pt x="1686" y="2660"/>
                  </a:lnTo>
                  <a:lnTo>
                    <a:pt x="1818" y="2658"/>
                  </a:lnTo>
                  <a:lnTo>
                    <a:pt x="1952" y="2650"/>
                  </a:lnTo>
                  <a:lnTo>
                    <a:pt x="2090" y="2632"/>
                  </a:lnTo>
                  <a:lnTo>
                    <a:pt x="2230" y="2608"/>
                  </a:lnTo>
                  <a:lnTo>
                    <a:pt x="2374" y="2574"/>
                  </a:lnTo>
                  <a:lnTo>
                    <a:pt x="2542" y="2912"/>
                  </a:lnTo>
                  <a:lnTo>
                    <a:pt x="2544" y="2912"/>
                  </a:lnTo>
                  <a:lnTo>
                    <a:pt x="2820" y="1934"/>
                  </a:lnTo>
                  <a:lnTo>
                    <a:pt x="1868" y="1552"/>
                  </a:lnTo>
                  <a:lnTo>
                    <a:pt x="2036" y="1894"/>
                  </a:lnTo>
                  <a:lnTo>
                    <a:pt x="1956" y="1914"/>
                  </a:lnTo>
                  <a:lnTo>
                    <a:pt x="1872" y="1928"/>
                  </a:lnTo>
                  <a:lnTo>
                    <a:pt x="1788" y="1936"/>
                  </a:lnTo>
                  <a:lnTo>
                    <a:pt x="1702" y="1938"/>
                  </a:lnTo>
                  <a:lnTo>
                    <a:pt x="1616" y="1934"/>
                  </a:lnTo>
                  <a:lnTo>
                    <a:pt x="1528" y="1926"/>
                  </a:lnTo>
                  <a:lnTo>
                    <a:pt x="1442" y="1912"/>
                  </a:lnTo>
                  <a:lnTo>
                    <a:pt x="1356" y="1894"/>
                  </a:lnTo>
                  <a:lnTo>
                    <a:pt x="1272" y="1872"/>
                  </a:lnTo>
                  <a:lnTo>
                    <a:pt x="1188" y="1844"/>
                  </a:lnTo>
                  <a:lnTo>
                    <a:pt x="1108" y="1812"/>
                  </a:lnTo>
                  <a:lnTo>
                    <a:pt x="1028" y="1776"/>
                  </a:lnTo>
                  <a:lnTo>
                    <a:pt x="952" y="1736"/>
                  </a:lnTo>
                  <a:lnTo>
                    <a:pt x="880" y="1692"/>
                  </a:lnTo>
                  <a:lnTo>
                    <a:pt x="810" y="1646"/>
                  </a:lnTo>
                  <a:lnTo>
                    <a:pt x="744" y="1596"/>
                  </a:lnTo>
                  <a:lnTo>
                    <a:pt x="684" y="1542"/>
                  </a:lnTo>
                  <a:lnTo>
                    <a:pt x="628" y="1486"/>
                  </a:lnTo>
                  <a:lnTo>
                    <a:pt x="578" y="1428"/>
                  </a:lnTo>
                  <a:lnTo>
                    <a:pt x="532" y="1366"/>
                  </a:lnTo>
                  <a:lnTo>
                    <a:pt x="494" y="1304"/>
                  </a:lnTo>
                  <a:lnTo>
                    <a:pt x="462" y="1238"/>
                  </a:lnTo>
                  <a:lnTo>
                    <a:pt x="438" y="1170"/>
                  </a:lnTo>
                  <a:lnTo>
                    <a:pt x="420" y="1102"/>
                  </a:lnTo>
                  <a:lnTo>
                    <a:pt x="410" y="1032"/>
                  </a:lnTo>
                  <a:lnTo>
                    <a:pt x="410" y="960"/>
                  </a:lnTo>
                  <a:lnTo>
                    <a:pt x="416" y="888"/>
                  </a:lnTo>
                  <a:lnTo>
                    <a:pt x="434" y="816"/>
                  </a:lnTo>
                  <a:lnTo>
                    <a:pt x="460" y="742"/>
                  </a:lnTo>
                  <a:lnTo>
                    <a:pt x="496" y="668"/>
                  </a:lnTo>
                  <a:lnTo>
                    <a:pt x="544" y="592"/>
                  </a:lnTo>
                  <a:lnTo>
                    <a:pt x="602" y="518"/>
                  </a:lnTo>
                  <a:lnTo>
                    <a:pt x="670" y="444"/>
                  </a:lnTo>
                  <a:lnTo>
                    <a:pt x="752" y="370"/>
                  </a:lnTo>
                  <a:lnTo>
                    <a:pt x="844" y="298"/>
                  </a:lnTo>
                  <a:lnTo>
                    <a:pt x="950" y="226"/>
                  </a:lnTo>
                  <a:lnTo>
                    <a:pt x="1070" y="154"/>
                  </a:lnTo>
                  <a:lnTo>
                    <a:pt x="1202" y="84"/>
                  </a:lnTo>
                  <a:lnTo>
                    <a:pt x="1348" y="16"/>
                  </a:lnTo>
                  <a:lnTo>
                    <a:pt x="1244" y="0"/>
                  </a:lnTo>
                  <a:lnTo>
                    <a:pt x="1244" y="0"/>
                  </a:lnTo>
                  <a:lnTo>
                    <a:pt x="1244" y="0"/>
                  </a:lnTo>
                  <a:close/>
                  <a:moveTo>
                    <a:pt x="2820" y="1934"/>
                  </a:moveTo>
                  <a:lnTo>
                    <a:pt x="2820" y="1934"/>
                  </a:lnTo>
                  <a:lnTo>
                    <a:pt x="2820" y="1934"/>
                  </a:lnTo>
                  <a:close/>
                </a:path>
              </a:pathLst>
            </a:custGeom>
            <a:gradFill rotWithShape="1">
              <a:gsLst>
                <a:gs pos="0">
                  <a:srgbClr val="E5730B"/>
                </a:gs>
                <a:gs pos="100000">
                  <a:srgbClr val="1A72D2"/>
                </a:gs>
              </a:gsLst>
              <a:lin ang="5400000" scaled="1"/>
            </a:gradFill>
            <a:ln>
              <a:noFill/>
            </a:ln>
            <a:effectLst>
              <a:outerShdw dist="206741" dir="8249373" algn="ctr" rotWithShape="0">
                <a:srgbClr val="C1D1D3">
                  <a:alpha val="50000"/>
                </a:srgbClr>
              </a:outerShdw>
            </a:effectLst>
            <a:scene3d>
              <a:camera prst="orthographicFront"/>
              <a:lightRig rig="threePt" dir="t"/>
            </a:scene3d>
            <a:sp3d>
              <a:bevelT w="330200" h="203200"/>
              <a:bevelB w="127000" h="203200"/>
            </a:sp3d>
            <a:extLst/>
          </p:spPr>
          <p:txBody>
            <a:bodyPr/>
            <a:lstStyle/>
            <a:p>
              <a:pPr fontAlgn="auto">
                <a:spcBef>
                  <a:spcPts val="0"/>
                </a:spcBef>
                <a:spcAft>
                  <a:spcPts val="0"/>
                </a:spcAft>
                <a:defRPr/>
              </a:pPr>
              <a:endParaRPr lang="en-US" kern="0">
                <a:solidFill>
                  <a:srgbClr val="000000"/>
                </a:solidFill>
                <a:latin typeface="+mn-lt"/>
                <a:cs typeface="+mn-cs"/>
              </a:endParaRPr>
            </a:p>
          </p:txBody>
        </p:sp>
        <p:sp>
          <p:nvSpPr>
            <p:cNvPr id="95" name="Oval 33"/>
            <p:cNvSpPr>
              <a:spLocks noChangeArrowheads="1"/>
            </p:cNvSpPr>
            <p:nvPr/>
          </p:nvSpPr>
          <p:spPr bwMode="gray">
            <a:xfrm rot="20876594">
              <a:off x="2781300" y="4494213"/>
              <a:ext cx="1766888" cy="666750"/>
            </a:xfrm>
            <a:prstGeom prst="ellipse">
              <a:avLst/>
            </a:prstGeom>
            <a:solidFill>
              <a:srgbClr val="0F2145">
                <a:alpha val="30000"/>
              </a:srgbClr>
            </a:solidFill>
            <a:ln>
              <a:noFill/>
            </a:ln>
            <a:effectLst/>
            <a:extLst/>
          </p:spPr>
          <p:txBody>
            <a:bodyPr wrap="none" anchor="ctr"/>
            <a:lstStyle/>
            <a:p>
              <a:pPr fontAlgn="auto">
                <a:spcBef>
                  <a:spcPts val="0"/>
                </a:spcBef>
                <a:spcAft>
                  <a:spcPts val="0"/>
                </a:spcAft>
                <a:defRPr/>
              </a:pPr>
              <a:endParaRPr lang="en-US" kern="0">
                <a:solidFill>
                  <a:srgbClr val="000000"/>
                </a:solidFill>
                <a:latin typeface="+mn-lt"/>
                <a:cs typeface="+mn-cs"/>
              </a:endParaRPr>
            </a:p>
          </p:txBody>
        </p:sp>
        <p:sp>
          <p:nvSpPr>
            <p:cNvPr id="96" name="Oval 34"/>
            <p:cNvSpPr>
              <a:spLocks noChangeArrowheads="1"/>
            </p:cNvSpPr>
            <p:nvPr/>
          </p:nvSpPr>
          <p:spPr bwMode="gray">
            <a:xfrm>
              <a:off x="3171825" y="3281363"/>
              <a:ext cx="1704975" cy="1706562"/>
            </a:xfrm>
            <a:prstGeom prst="ellipse">
              <a:avLst/>
            </a:prstGeom>
            <a:gradFill rotWithShape="1">
              <a:gsLst>
                <a:gs pos="0">
                  <a:srgbClr val="D6E1E2">
                    <a:gamma/>
                    <a:shade val="46275"/>
                    <a:invGamma/>
                  </a:srgbClr>
                </a:gs>
                <a:gs pos="100000">
                  <a:srgbClr val="D6E1E2"/>
                </a:gs>
              </a:gsLst>
              <a:lin ang="5400000" scaled="1"/>
            </a:gradFill>
            <a:ln>
              <a:noFill/>
            </a:ln>
            <a:effectLst/>
            <a:extLst/>
          </p:spPr>
          <p:txBody>
            <a:bodyPr vert="eaVert" wrap="none" anchor="ctr"/>
            <a:lstStyle/>
            <a:p>
              <a:pPr fontAlgn="auto">
                <a:spcBef>
                  <a:spcPts val="0"/>
                </a:spcBef>
                <a:spcAft>
                  <a:spcPts val="0"/>
                </a:spcAft>
                <a:defRPr/>
              </a:pPr>
              <a:endParaRPr lang="en-US" kern="0">
                <a:solidFill>
                  <a:srgbClr val="000000"/>
                </a:solidFill>
                <a:latin typeface="+mn-lt"/>
                <a:cs typeface="+mn-cs"/>
              </a:endParaRPr>
            </a:p>
          </p:txBody>
        </p:sp>
        <p:sp>
          <p:nvSpPr>
            <p:cNvPr id="97" name="Oval 35"/>
            <p:cNvSpPr>
              <a:spLocks noChangeArrowheads="1"/>
            </p:cNvSpPr>
            <p:nvPr/>
          </p:nvSpPr>
          <p:spPr bwMode="gray">
            <a:xfrm>
              <a:off x="3192463" y="3290888"/>
              <a:ext cx="1665287" cy="1663700"/>
            </a:xfrm>
            <a:prstGeom prst="ellipse">
              <a:avLst/>
            </a:prstGeom>
            <a:gradFill rotWithShape="1">
              <a:gsLst>
                <a:gs pos="0">
                  <a:srgbClr val="D6E1E2">
                    <a:alpha val="0"/>
                  </a:srgbClr>
                </a:gs>
                <a:gs pos="100000">
                  <a:srgbClr val="D6E1E2">
                    <a:gamma/>
                    <a:tint val="34902"/>
                    <a:invGamma/>
                  </a:srgbClr>
                </a:gs>
              </a:gsLst>
              <a:lin ang="5400000" scaled="1"/>
            </a:gradFill>
            <a:ln>
              <a:noFill/>
            </a:ln>
            <a:effectLst/>
            <a:extLst/>
          </p:spPr>
          <p:txBody>
            <a:bodyPr vert="eaVert" wrap="none" anchor="ctr"/>
            <a:lstStyle/>
            <a:p>
              <a:pPr fontAlgn="auto">
                <a:spcBef>
                  <a:spcPts val="0"/>
                </a:spcBef>
                <a:spcAft>
                  <a:spcPts val="0"/>
                </a:spcAft>
                <a:defRPr/>
              </a:pPr>
              <a:endParaRPr lang="en-US" kern="0">
                <a:solidFill>
                  <a:srgbClr val="000000"/>
                </a:solidFill>
                <a:latin typeface="+mn-lt"/>
                <a:cs typeface="+mn-cs"/>
              </a:endParaRPr>
            </a:p>
          </p:txBody>
        </p:sp>
        <p:sp>
          <p:nvSpPr>
            <p:cNvPr id="98" name="Oval 36"/>
            <p:cNvSpPr>
              <a:spLocks noChangeArrowheads="1"/>
            </p:cNvSpPr>
            <p:nvPr/>
          </p:nvSpPr>
          <p:spPr bwMode="gray">
            <a:xfrm>
              <a:off x="3209925" y="3306763"/>
              <a:ext cx="1584325" cy="1555750"/>
            </a:xfrm>
            <a:prstGeom prst="ellipse">
              <a:avLst/>
            </a:prstGeom>
            <a:gradFill rotWithShape="1">
              <a:gsLst>
                <a:gs pos="0">
                  <a:srgbClr val="D6E1E2">
                    <a:gamma/>
                    <a:shade val="79216"/>
                    <a:invGamma/>
                  </a:srgbClr>
                </a:gs>
                <a:gs pos="100000">
                  <a:srgbClr val="D6E1E2">
                    <a:alpha val="48000"/>
                  </a:srgbClr>
                </a:gs>
              </a:gsLst>
              <a:lin ang="5400000" scaled="1"/>
            </a:gradFill>
            <a:ln>
              <a:noFill/>
            </a:ln>
            <a:effectLst/>
            <a:extLst/>
          </p:spPr>
          <p:txBody>
            <a:bodyPr vert="eaVert" wrap="none" anchor="ctr"/>
            <a:lstStyle/>
            <a:p>
              <a:pPr fontAlgn="auto">
                <a:spcBef>
                  <a:spcPts val="0"/>
                </a:spcBef>
                <a:spcAft>
                  <a:spcPts val="0"/>
                </a:spcAft>
                <a:defRPr/>
              </a:pPr>
              <a:endParaRPr lang="en-US" kern="0">
                <a:solidFill>
                  <a:srgbClr val="000000"/>
                </a:solidFill>
                <a:latin typeface="+mn-lt"/>
                <a:cs typeface="+mn-cs"/>
              </a:endParaRPr>
            </a:p>
          </p:txBody>
        </p:sp>
        <p:sp>
          <p:nvSpPr>
            <p:cNvPr id="99" name="Oval 37"/>
            <p:cNvSpPr>
              <a:spLocks noChangeArrowheads="1"/>
            </p:cNvSpPr>
            <p:nvPr/>
          </p:nvSpPr>
          <p:spPr bwMode="gray">
            <a:xfrm>
              <a:off x="3302000" y="3351213"/>
              <a:ext cx="1409700" cy="1262062"/>
            </a:xfrm>
            <a:prstGeom prst="ellipse">
              <a:avLst/>
            </a:prstGeom>
            <a:gradFill rotWithShape="1">
              <a:gsLst>
                <a:gs pos="0">
                  <a:srgbClr val="D6E1E2">
                    <a:gamma/>
                    <a:tint val="0"/>
                    <a:invGamma/>
                  </a:srgbClr>
                </a:gs>
                <a:gs pos="100000">
                  <a:srgbClr val="D6E1E2">
                    <a:alpha val="38000"/>
                  </a:srgbClr>
                </a:gs>
              </a:gsLst>
              <a:lin ang="5400000" scaled="1"/>
            </a:gradFill>
            <a:ln>
              <a:noFill/>
            </a:ln>
            <a:effectLst/>
            <a:extLst/>
          </p:spPr>
          <p:txBody>
            <a:bodyPr vert="eaVert" wrap="none" anchor="ctr"/>
            <a:lstStyle/>
            <a:p>
              <a:pPr fontAlgn="auto">
                <a:spcBef>
                  <a:spcPts val="0"/>
                </a:spcBef>
                <a:spcAft>
                  <a:spcPts val="0"/>
                </a:spcAft>
                <a:defRPr/>
              </a:pPr>
              <a:endParaRPr lang="en-US" kern="0">
                <a:solidFill>
                  <a:srgbClr val="000000"/>
                </a:solidFill>
                <a:latin typeface="+mn-lt"/>
                <a:cs typeface="+mn-cs"/>
              </a:endParaRPr>
            </a:p>
          </p:txBody>
        </p:sp>
        <p:sp>
          <p:nvSpPr>
            <p:cNvPr id="100" name="Text Box 38"/>
            <p:cNvSpPr txBox="1">
              <a:spLocks noChangeArrowheads="1"/>
            </p:cNvSpPr>
            <p:nvPr/>
          </p:nvSpPr>
          <p:spPr bwMode="gray">
            <a:xfrm>
              <a:off x="3333750" y="3454400"/>
              <a:ext cx="1295400" cy="1323439"/>
            </a:xfrm>
            <a:prstGeom prst="rect">
              <a:avLst/>
            </a:prstGeom>
            <a:noFill/>
            <a:ln>
              <a:noFill/>
            </a:ln>
            <a:effectLst/>
            <a:extLst/>
          </p:spPr>
          <p:txBody>
            <a:bodyPr>
              <a:spAutoFit/>
            </a:bodyPr>
            <a:lstStyle/>
            <a:p>
              <a:pPr algn="ctr" fontAlgn="auto">
                <a:spcBef>
                  <a:spcPts val="0"/>
                </a:spcBef>
                <a:spcAft>
                  <a:spcPts val="0"/>
                </a:spcAft>
                <a:defRPr/>
              </a:pPr>
              <a:r>
                <a:rPr lang="en-US" sz="2000" b="1" kern="0" dirty="0" smtClean="0">
                  <a:solidFill>
                    <a:schemeClr val="accent4">
                      <a:lumMod val="90000"/>
                      <a:lumOff val="10000"/>
                    </a:schemeClr>
                  </a:solidFill>
                  <a:effectLst>
                    <a:outerShdw blurRad="38100" dist="38100" dir="2700000" algn="tl">
                      <a:srgbClr val="000000">
                        <a:alpha val="43137"/>
                      </a:srgbClr>
                    </a:outerShdw>
                  </a:effectLst>
                  <a:latin typeface="Times New Roman" pitchFamily="18" charset="0"/>
                  <a:cs typeface="Times New Roman" pitchFamily="18" charset="0"/>
                </a:rPr>
                <a:t>v à  </a:t>
              </a:r>
              <a:r>
                <a:rPr lang="en-US" sz="2000" b="1" kern="0" dirty="0" err="1" smtClean="0">
                  <a:solidFill>
                    <a:schemeClr val="accent4">
                      <a:lumMod val="90000"/>
                      <a:lumOff val="10000"/>
                    </a:schemeClr>
                  </a:solidFill>
                  <a:effectLst>
                    <a:outerShdw blurRad="38100" dist="38100" dir="2700000" algn="tl">
                      <a:srgbClr val="000000">
                        <a:alpha val="43137"/>
                      </a:srgbClr>
                    </a:outerShdw>
                  </a:effectLst>
                  <a:latin typeface="Times New Roman" pitchFamily="18" charset="0"/>
                  <a:cs typeface="Times New Roman" pitchFamily="18" charset="0"/>
                </a:rPr>
                <a:t>Đạt</a:t>
              </a:r>
              <a:r>
                <a:rPr lang="en-US" sz="2000" b="1" kern="0" dirty="0" smtClean="0">
                  <a:solidFill>
                    <a:schemeClr val="accent4">
                      <a:lumMod val="90000"/>
                      <a:lumOff val="10000"/>
                    </a:schemeClr>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000" b="1" kern="0" dirty="0" err="1">
                  <a:solidFill>
                    <a:schemeClr val="accent4">
                      <a:lumMod val="90000"/>
                      <a:lumOff val="10000"/>
                    </a:schemeClr>
                  </a:solidFill>
                  <a:effectLst>
                    <a:outerShdw blurRad="38100" dist="38100" dir="2700000" algn="tl">
                      <a:srgbClr val="000000">
                        <a:alpha val="43137"/>
                      </a:srgbClr>
                    </a:outerShdw>
                  </a:effectLst>
                  <a:latin typeface="Times New Roman" pitchFamily="18" charset="0"/>
                  <a:cs typeface="Times New Roman" pitchFamily="18" charset="0"/>
                </a:rPr>
                <a:t>các</a:t>
              </a:r>
              <a:r>
                <a:rPr lang="en-US" sz="2000" b="1" kern="0" dirty="0">
                  <a:solidFill>
                    <a:schemeClr val="accent4">
                      <a:lumMod val="90000"/>
                      <a:lumOff val="10000"/>
                    </a:schemeClr>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000" b="1" kern="0" dirty="0" err="1">
                  <a:solidFill>
                    <a:schemeClr val="accent4">
                      <a:lumMod val="90000"/>
                      <a:lumOff val="10000"/>
                    </a:schemeClr>
                  </a:solidFill>
                  <a:effectLst>
                    <a:outerShdw blurRad="38100" dist="38100" dir="2700000" algn="tl">
                      <a:srgbClr val="000000">
                        <a:alpha val="43137"/>
                      </a:srgbClr>
                    </a:outerShdw>
                  </a:effectLst>
                  <a:latin typeface="Times New Roman" pitchFamily="18" charset="0"/>
                  <a:cs typeface="Times New Roman" pitchFamily="18" charset="0"/>
                </a:rPr>
                <a:t>tiêu</a:t>
              </a:r>
              <a:r>
                <a:rPr lang="en-US" sz="2000" b="1" kern="0" dirty="0">
                  <a:solidFill>
                    <a:schemeClr val="accent4">
                      <a:lumMod val="90000"/>
                      <a:lumOff val="10000"/>
                    </a:schemeClr>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000" b="1" kern="0" dirty="0" err="1">
                  <a:solidFill>
                    <a:schemeClr val="accent4">
                      <a:lumMod val="90000"/>
                      <a:lumOff val="10000"/>
                    </a:schemeClr>
                  </a:solidFill>
                  <a:effectLst>
                    <a:outerShdw blurRad="38100" dist="38100" dir="2700000" algn="tl">
                      <a:srgbClr val="000000">
                        <a:alpha val="43137"/>
                      </a:srgbClr>
                    </a:outerShdw>
                  </a:effectLst>
                  <a:latin typeface="Times New Roman" pitchFamily="18" charset="0"/>
                  <a:cs typeface="Times New Roman" pitchFamily="18" charset="0"/>
                </a:rPr>
                <a:t>chí</a:t>
              </a:r>
              <a:r>
                <a:rPr lang="en-US" sz="2000" b="1" kern="0" dirty="0">
                  <a:solidFill>
                    <a:schemeClr val="accent4">
                      <a:lumMod val="90000"/>
                      <a:lumOff val="10000"/>
                    </a:schemeClr>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000" b="1" kern="0" dirty="0" err="1">
                  <a:solidFill>
                    <a:schemeClr val="accent4">
                      <a:lumMod val="90000"/>
                      <a:lumOff val="10000"/>
                    </a:schemeClr>
                  </a:solidFill>
                  <a:effectLst>
                    <a:outerShdw blurRad="38100" dist="38100" dir="2700000" algn="tl">
                      <a:srgbClr val="000000">
                        <a:alpha val="43137"/>
                      </a:srgbClr>
                    </a:outerShdw>
                  </a:effectLst>
                  <a:latin typeface="Times New Roman" pitchFamily="18" charset="0"/>
                  <a:cs typeface="Times New Roman" pitchFamily="18" charset="0"/>
                </a:rPr>
                <a:t>theo</a:t>
              </a:r>
              <a:r>
                <a:rPr lang="en-US" sz="2000" b="1" kern="0" dirty="0">
                  <a:solidFill>
                    <a:schemeClr val="accent4">
                      <a:lumMod val="90000"/>
                      <a:lumOff val="10000"/>
                    </a:schemeClr>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000" b="1" kern="0" dirty="0" err="1">
                  <a:solidFill>
                    <a:schemeClr val="accent4">
                      <a:lumMod val="90000"/>
                      <a:lumOff val="10000"/>
                    </a:schemeClr>
                  </a:solidFill>
                  <a:effectLst>
                    <a:outerShdw blurRad="38100" dist="38100" dir="2700000" algn="tl">
                      <a:srgbClr val="000000">
                        <a:alpha val="43137"/>
                      </a:srgbClr>
                    </a:outerShdw>
                  </a:effectLst>
                  <a:latin typeface="Times New Roman" pitchFamily="18" charset="0"/>
                  <a:cs typeface="Times New Roman" pitchFamily="18" charset="0"/>
                </a:rPr>
                <a:t>quy</a:t>
              </a:r>
              <a:r>
                <a:rPr lang="en-US" sz="2000" b="1" kern="0" dirty="0">
                  <a:solidFill>
                    <a:schemeClr val="accent4">
                      <a:lumMod val="90000"/>
                      <a:lumOff val="10000"/>
                    </a:schemeClr>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000" b="1" kern="0" dirty="0" err="1">
                  <a:solidFill>
                    <a:schemeClr val="accent4">
                      <a:lumMod val="90000"/>
                      <a:lumOff val="10000"/>
                    </a:schemeClr>
                  </a:solidFill>
                  <a:effectLst>
                    <a:outerShdw blurRad="38100" dist="38100" dir="2700000" algn="tl">
                      <a:srgbClr val="000000">
                        <a:alpha val="43137"/>
                      </a:srgbClr>
                    </a:outerShdw>
                  </a:effectLst>
                  <a:latin typeface="Times New Roman" pitchFamily="18" charset="0"/>
                  <a:cs typeface="Times New Roman" pitchFamily="18" charset="0"/>
                </a:rPr>
                <a:t>định</a:t>
              </a:r>
              <a:endParaRPr lang="en-US" sz="2000" b="1" kern="0" dirty="0">
                <a:solidFill>
                  <a:schemeClr val="accent4">
                    <a:lumMod val="90000"/>
                    <a:lumOff val="10000"/>
                  </a:schemeClr>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01" name="Oval 39"/>
            <p:cNvSpPr>
              <a:spLocks noChangeArrowheads="1"/>
            </p:cNvSpPr>
            <p:nvPr/>
          </p:nvSpPr>
          <p:spPr bwMode="gray">
            <a:xfrm rot="20827004">
              <a:off x="1082675" y="3963368"/>
              <a:ext cx="1427163" cy="609600"/>
            </a:xfrm>
            <a:prstGeom prst="ellipse">
              <a:avLst/>
            </a:prstGeom>
            <a:solidFill>
              <a:srgbClr val="0F2145">
                <a:alpha val="30000"/>
              </a:srgbClr>
            </a:solidFill>
            <a:ln>
              <a:noFill/>
            </a:ln>
            <a:effectLst/>
            <a:extLst/>
          </p:spPr>
          <p:txBody>
            <a:bodyPr wrap="none" anchor="ctr"/>
            <a:lstStyle/>
            <a:p>
              <a:pPr fontAlgn="auto">
                <a:spcBef>
                  <a:spcPts val="0"/>
                </a:spcBef>
                <a:spcAft>
                  <a:spcPts val="0"/>
                </a:spcAft>
                <a:defRPr/>
              </a:pPr>
              <a:endParaRPr lang="en-US" kern="0">
                <a:solidFill>
                  <a:srgbClr val="000000"/>
                </a:solidFill>
                <a:latin typeface="+mn-lt"/>
                <a:cs typeface="+mn-cs"/>
              </a:endParaRPr>
            </a:p>
          </p:txBody>
        </p:sp>
        <p:grpSp>
          <p:nvGrpSpPr>
            <p:cNvPr id="31756" name="Group 40"/>
            <p:cNvGrpSpPr>
              <a:grpSpLocks/>
            </p:cNvGrpSpPr>
            <p:nvPr/>
          </p:nvGrpSpPr>
          <p:grpSpPr bwMode="auto">
            <a:xfrm>
              <a:off x="1295400" y="2939430"/>
              <a:ext cx="1371600" cy="1441450"/>
              <a:chOff x="732" y="2112"/>
              <a:chExt cx="842" cy="860"/>
            </a:xfrm>
          </p:grpSpPr>
          <p:sp>
            <p:nvSpPr>
              <p:cNvPr id="103" name="Oval 41"/>
              <p:cNvSpPr>
                <a:spLocks noChangeArrowheads="1"/>
              </p:cNvSpPr>
              <p:nvPr/>
            </p:nvSpPr>
            <p:spPr bwMode="gray">
              <a:xfrm>
                <a:off x="732" y="2112"/>
                <a:ext cx="842" cy="860"/>
              </a:xfrm>
              <a:prstGeom prst="ellipse">
                <a:avLst/>
              </a:prstGeom>
              <a:gradFill rotWithShape="1">
                <a:gsLst>
                  <a:gs pos="0">
                    <a:srgbClr val="D6E1E2">
                      <a:gamma/>
                      <a:shade val="46275"/>
                      <a:invGamma/>
                    </a:srgbClr>
                  </a:gs>
                  <a:gs pos="100000">
                    <a:srgbClr val="D6E1E2"/>
                  </a:gs>
                </a:gsLst>
                <a:lin ang="5400000" scaled="1"/>
              </a:gradFill>
              <a:ln>
                <a:noFill/>
              </a:ln>
              <a:effectLst/>
              <a:extLst/>
            </p:spPr>
            <p:txBody>
              <a:bodyPr vert="eaVert" wrap="none" anchor="ctr"/>
              <a:lstStyle/>
              <a:p>
                <a:pPr fontAlgn="auto">
                  <a:spcBef>
                    <a:spcPts val="0"/>
                  </a:spcBef>
                  <a:spcAft>
                    <a:spcPts val="0"/>
                  </a:spcAft>
                  <a:defRPr/>
                </a:pPr>
                <a:endParaRPr lang="en-US" i="1" kern="0">
                  <a:solidFill>
                    <a:srgbClr val="002060"/>
                  </a:solidFill>
                  <a:latin typeface="+mn-lt"/>
                  <a:cs typeface="+mn-cs"/>
                </a:endParaRPr>
              </a:p>
            </p:txBody>
          </p:sp>
          <p:sp>
            <p:nvSpPr>
              <p:cNvPr id="104" name="Oval 42"/>
              <p:cNvSpPr>
                <a:spLocks noChangeArrowheads="1"/>
              </p:cNvSpPr>
              <p:nvPr/>
            </p:nvSpPr>
            <p:spPr bwMode="gray">
              <a:xfrm>
                <a:off x="743" y="2117"/>
                <a:ext cx="823" cy="838"/>
              </a:xfrm>
              <a:prstGeom prst="ellipse">
                <a:avLst/>
              </a:prstGeom>
              <a:gradFill rotWithShape="1">
                <a:gsLst>
                  <a:gs pos="0">
                    <a:srgbClr val="D6E1E2">
                      <a:alpha val="0"/>
                    </a:srgbClr>
                  </a:gs>
                  <a:gs pos="100000">
                    <a:srgbClr val="D6E1E2">
                      <a:gamma/>
                      <a:tint val="34902"/>
                      <a:invGamma/>
                    </a:srgbClr>
                  </a:gs>
                </a:gsLst>
                <a:lin ang="5400000" scaled="1"/>
              </a:gradFill>
              <a:ln>
                <a:noFill/>
              </a:ln>
              <a:effectLst/>
              <a:extLst/>
            </p:spPr>
            <p:txBody>
              <a:bodyPr vert="eaVert" wrap="none" anchor="ctr"/>
              <a:lstStyle/>
              <a:p>
                <a:pPr fontAlgn="auto">
                  <a:spcBef>
                    <a:spcPts val="0"/>
                  </a:spcBef>
                  <a:spcAft>
                    <a:spcPts val="0"/>
                  </a:spcAft>
                  <a:defRPr/>
                </a:pPr>
                <a:endParaRPr lang="en-US" i="1" kern="0">
                  <a:solidFill>
                    <a:srgbClr val="002060"/>
                  </a:solidFill>
                  <a:latin typeface="+mn-lt"/>
                  <a:cs typeface="+mn-cs"/>
                </a:endParaRPr>
              </a:p>
            </p:txBody>
          </p:sp>
          <p:sp>
            <p:nvSpPr>
              <p:cNvPr id="105" name="Oval 43"/>
              <p:cNvSpPr>
                <a:spLocks noChangeArrowheads="1"/>
              </p:cNvSpPr>
              <p:nvPr/>
            </p:nvSpPr>
            <p:spPr bwMode="gray">
              <a:xfrm>
                <a:off x="751" y="2125"/>
                <a:ext cx="784" cy="781"/>
              </a:xfrm>
              <a:prstGeom prst="ellipse">
                <a:avLst/>
              </a:prstGeom>
              <a:gradFill rotWithShape="1">
                <a:gsLst>
                  <a:gs pos="0">
                    <a:srgbClr val="D6E1E2">
                      <a:gamma/>
                      <a:shade val="79216"/>
                      <a:invGamma/>
                    </a:srgbClr>
                  </a:gs>
                  <a:gs pos="100000">
                    <a:srgbClr val="D6E1E2">
                      <a:alpha val="48000"/>
                    </a:srgbClr>
                  </a:gs>
                </a:gsLst>
                <a:lin ang="5400000" scaled="1"/>
              </a:gradFill>
              <a:ln>
                <a:noFill/>
              </a:ln>
              <a:effectLst/>
              <a:extLst/>
            </p:spPr>
            <p:txBody>
              <a:bodyPr vert="eaVert" wrap="none" anchor="ctr"/>
              <a:lstStyle/>
              <a:p>
                <a:pPr fontAlgn="auto">
                  <a:spcBef>
                    <a:spcPts val="0"/>
                  </a:spcBef>
                  <a:spcAft>
                    <a:spcPts val="0"/>
                  </a:spcAft>
                  <a:defRPr/>
                </a:pPr>
                <a:endParaRPr lang="en-US" i="1" kern="0">
                  <a:solidFill>
                    <a:srgbClr val="002060"/>
                  </a:solidFill>
                  <a:latin typeface="+mn-lt"/>
                  <a:cs typeface="+mn-cs"/>
                </a:endParaRPr>
              </a:p>
            </p:txBody>
          </p:sp>
          <p:sp>
            <p:nvSpPr>
              <p:cNvPr id="106" name="Oval 44"/>
              <p:cNvSpPr>
                <a:spLocks noChangeArrowheads="1"/>
              </p:cNvSpPr>
              <p:nvPr/>
            </p:nvSpPr>
            <p:spPr bwMode="gray">
              <a:xfrm>
                <a:off x="795" y="2147"/>
                <a:ext cx="695" cy="636"/>
              </a:xfrm>
              <a:prstGeom prst="ellipse">
                <a:avLst/>
              </a:prstGeom>
              <a:gradFill rotWithShape="1">
                <a:gsLst>
                  <a:gs pos="0">
                    <a:srgbClr val="D6E1E2">
                      <a:gamma/>
                      <a:tint val="0"/>
                      <a:invGamma/>
                    </a:srgbClr>
                  </a:gs>
                  <a:gs pos="100000">
                    <a:srgbClr val="D6E1E2">
                      <a:alpha val="38000"/>
                    </a:srgbClr>
                  </a:gs>
                </a:gsLst>
                <a:lin ang="5400000" scaled="1"/>
              </a:gradFill>
              <a:ln>
                <a:noFill/>
              </a:ln>
              <a:effectLst/>
              <a:extLst/>
            </p:spPr>
            <p:txBody>
              <a:bodyPr vert="eaVert" wrap="none" anchor="ctr"/>
              <a:lstStyle/>
              <a:p>
                <a:pPr fontAlgn="auto">
                  <a:spcBef>
                    <a:spcPts val="0"/>
                  </a:spcBef>
                  <a:spcAft>
                    <a:spcPts val="0"/>
                  </a:spcAft>
                  <a:defRPr/>
                </a:pPr>
                <a:endParaRPr lang="en-US" i="1" kern="0">
                  <a:solidFill>
                    <a:srgbClr val="002060"/>
                  </a:solidFill>
                  <a:latin typeface="+mn-lt"/>
                  <a:cs typeface="+mn-cs"/>
                </a:endParaRPr>
              </a:p>
            </p:txBody>
          </p:sp>
          <p:sp>
            <p:nvSpPr>
              <p:cNvPr id="107" name="Text Box 45"/>
              <p:cNvSpPr txBox="1">
                <a:spLocks noChangeArrowheads="1"/>
              </p:cNvSpPr>
              <p:nvPr/>
            </p:nvSpPr>
            <p:spPr bwMode="gray">
              <a:xfrm>
                <a:off x="890" y="2414"/>
                <a:ext cx="642" cy="239"/>
              </a:xfrm>
              <a:prstGeom prst="rect">
                <a:avLst/>
              </a:prstGeom>
              <a:noFill/>
              <a:ln>
                <a:noFill/>
              </a:ln>
              <a:effectLst/>
              <a:extLst/>
            </p:spPr>
            <p:txBody>
              <a:bodyPr wrap="none">
                <a:spAutoFit/>
              </a:bodyPr>
              <a:lstStyle/>
              <a:p>
                <a:pPr algn="ctr" fontAlgn="auto">
                  <a:spcBef>
                    <a:spcPts val="0"/>
                  </a:spcBef>
                  <a:spcAft>
                    <a:spcPts val="0"/>
                  </a:spcAft>
                  <a:defRPr/>
                </a:pPr>
                <a:r>
                  <a:rPr lang="en-US" sz="2000" b="1" kern="0" dirty="0" err="1">
                    <a:solidFill>
                      <a:schemeClr val="accent4">
                        <a:lumMod val="90000"/>
                        <a:lumOff val="10000"/>
                      </a:schemeClr>
                    </a:solidFill>
                    <a:effectLst>
                      <a:outerShdw blurRad="38100" dist="38100" dir="2700000" algn="tl">
                        <a:srgbClr val="000000">
                          <a:alpha val="43137"/>
                        </a:srgbClr>
                      </a:outerShdw>
                    </a:effectLst>
                    <a:latin typeface="Times New Roman" pitchFamily="18" charset="0"/>
                    <a:cs typeface="Times New Roman" pitchFamily="18" charset="0"/>
                  </a:rPr>
                  <a:t>Học</a:t>
                </a:r>
                <a:r>
                  <a:rPr lang="en-US" sz="2000" b="1" kern="0" dirty="0">
                    <a:solidFill>
                      <a:schemeClr val="accent4">
                        <a:lumMod val="90000"/>
                        <a:lumOff val="10000"/>
                      </a:schemeClr>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000" b="1" kern="0" dirty="0" err="1">
                    <a:solidFill>
                      <a:schemeClr val="accent4">
                        <a:lumMod val="90000"/>
                        <a:lumOff val="10000"/>
                      </a:schemeClr>
                    </a:solidFill>
                    <a:effectLst>
                      <a:outerShdw blurRad="38100" dist="38100" dir="2700000" algn="tl">
                        <a:srgbClr val="000000">
                          <a:alpha val="43137"/>
                        </a:srgbClr>
                      </a:outerShdw>
                    </a:effectLst>
                    <a:latin typeface="Times New Roman" pitchFamily="18" charset="0"/>
                    <a:cs typeface="Times New Roman" pitchFamily="18" charset="0"/>
                  </a:rPr>
                  <a:t>tập</a:t>
                </a:r>
                <a:endParaRPr lang="en-US" sz="2000" b="1" kern="0" dirty="0">
                  <a:solidFill>
                    <a:schemeClr val="accent4">
                      <a:lumMod val="90000"/>
                      <a:lumOff val="10000"/>
                    </a:schemeClr>
                  </a:solidFill>
                  <a:effectLst>
                    <a:outerShdw blurRad="38100" dist="38100" dir="2700000" algn="tl">
                      <a:srgbClr val="000000">
                        <a:alpha val="43137"/>
                      </a:srgbClr>
                    </a:outerShdw>
                  </a:effectLst>
                  <a:latin typeface="Times New Roman" pitchFamily="18" charset="0"/>
                  <a:cs typeface="Times New Roman" pitchFamily="18" charset="0"/>
                </a:endParaRPr>
              </a:p>
            </p:txBody>
          </p:sp>
        </p:grpSp>
        <p:sp>
          <p:nvSpPr>
            <p:cNvPr id="108" name="Oval 46"/>
            <p:cNvSpPr>
              <a:spLocks noChangeArrowheads="1"/>
            </p:cNvSpPr>
            <p:nvPr/>
          </p:nvSpPr>
          <p:spPr bwMode="gray">
            <a:xfrm>
              <a:off x="838199" y="1993900"/>
              <a:ext cx="1286933" cy="596900"/>
            </a:xfrm>
            <a:prstGeom prst="ellipse">
              <a:avLst/>
            </a:prstGeom>
            <a:solidFill>
              <a:srgbClr val="0F2145">
                <a:alpha val="30000"/>
              </a:srgbClr>
            </a:solidFill>
            <a:ln>
              <a:noFill/>
            </a:ln>
            <a:effectLst/>
            <a:extLst/>
          </p:spPr>
          <p:txBody>
            <a:bodyPr wrap="none" anchor="ctr"/>
            <a:lstStyle/>
            <a:p>
              <a:pPr fontAlgn="auto">
                <a:spcBef>
                  <a:spcPts val="0"/>
                </a:spcBef>
                <a:spcAft>
                  <a:spcPts val="0"/>
                </a:spcAft>
                <a:defRPr/>
              </a:pPr>
              <a:endParaRPr lang="en-US" kern="0">
                <a:solidFill>
                  <a:srgbClr val="000000"/>
                </a:solidFill>
                <a:latin typeface="+mn-lt"/>
                <a:cs typeface="+mn-cs"/>
              </a:endParaRPr>
            </a:p>
          </p:txBody>
        </p:sp>
        <p:sp>
          <p:nvSpPr>
            <p:cNvPr id="109" name="Oval 47"/>
            <p:cNvSpPr>
              <a:spLocks noChangeArrowheads="1"/>
            </p:cNvSpPr>
            <p:nvPr/>
          </p:nvSpPr>
          <p:spPr bwMode="gray">
            <a:xfrm>
              <a:off x="1066799" y="1387474"/>
              <a:ext cx="1235227" cy="1145835"/>
            </a:xfrm>
            <a:prstGeom prst="ellipse">
              <a:avLst/>
            </a:prstGeom>
            <a:gradFill rotWithShape="1">
              <a:gsLst>
                <a:gs pos="0">
                  <a:srgbClr val="D6E1E2">
                    <a:gamma/>
                    <a:shade val="46275"/>
                    <a:invGamma/>
                  </a:srgbClr>
                </a:gs>
                <a:gs pos="100000">
                  <a:srgbClr val="D6E1E2"/>
                </a:gs>
              </a:gsLst>
              <a:lin ang="5400000" scaled="1"/>
            </a:gradFill>
            <a:ln>
              <a:noFill/>
            </a:ln>
            <a:effectLst/>
            <a:extLst/>
          </p:spPr>
          <p:txBody>
            <a:bodyPr vert="eaVert" wrap="none" anchor="ctr"/>
            <a:lstStyle/>
            <a:p>
              <a:pPr fontAlgn="auto">
                <a:spcBef>
                  <a:spcPts val="0"/>
                </a:spcBef>
                <a:spcAft>
                  <a:spcPts val="0"/>
                </a:spcAft>
                <a:defRPr/>
              </a:pPr>
              <a:endParaRPr lang="en-US" kern="0">
                <a:solidFill>
                  <a:srgbClr val="000000"/>
                </a:solidFill>
                <a:latin typeface="+mn-lt"/>
                <a:cs typeface="+mn-cs"/>
              </a:endParaRPr>
            </a:p>
          </p:txBody>
        </p:sp>
        <p:sp>
          <p:nvSpPr>
            <p:cNvPr id="110" name="Oval 48"/>
            <p:cNvSpPr>
              <a:spLocks noChangeArrowheads="1"/>
            </p:cNvSpPr>
            <p:nvPr/>
          </p:nvSpPr>
          <p:spPr bwMode="gray">
            <a:xfrm>
              <a:off x="1079500" y="1392238"/>
              <a:ext cx="1206500" cy="1119187"/>
            </a:xfrm>
            <a:prstGeom prst="ellipse">
              <a:avLst/>
            </a:prstGeom>
            <a:gradFill rotWithShape="1">
              <a:gsLst>
                <a:gs pos="0">
                  <a:srgbClr val="D6E1E2">
                    <a:alpha val="0"/>
                  </a:srgbClr>
                </a:gs>
                <a:gs pos="100000">
                  <a:srgbClr val="D6E1E2">
                    <a:gamma/>
                    <a:tint val="34902"/>
                    <a:invGamma/>
                  </a:srgbClr>
                </a:gs>
              </a:gsLst>
              <a:lin ang="5400000" scaled="1"/>
            </a:gradFill>
            <a:ln>
              <a:noFill/>
            </a:ln>
            <a:effectLst/>
            <a:extLst/>
          </p:spPr>
          <p:txBody>
            <a:bodyPr vert="eaVert" wrap="none" anchor="ctr"/>
            <a:lstStyle/>
            <a:p>
              <a:pPr fontAlgn="auto">
                <a:spcBef>
                  <a:spcPts val="0"/>
                </a:spcBef>
                <a:spcAft>
                  <a:spcPts val="0"/>
                </a:spcAft>
                <a:defRPr/>
              </a:pPr>
              <a:endParaRPr lang="en-US" kern="0">
                <a:solidFill>
                  <a:srgbClr val="000000"/>
                </a:solidFill>
                <a:latin typeface="+mn-lt"/>
                <a:cs typeface="+mn-cs"/>
              </a:endParaRPr>
            </a:p>
          </p:txBody>
        </p:sp>
        <p:sp>
          <p:nvSpPr>
            <p:cNvPr id="111" name="Oval 49"/>
            <p:cNvSpPr>
              <a:spLocks noChangeArrowheads="1"/>
            </p:cNvSpPr>
            <p:nvPr/>
          </p:nvSpPr>
          <p:spPr bwMode="gray">
            <a:xfrm>
              <a:off x="1090613" y="1403349"/>
              <a:ext cx="1147132" cy="1044575"/>
            </a:xfrm>
            <a:prstGeom prst="ellipse">
              <a:avLst/>
            </a:prstGeom>
            <a:gradFill rotWithShape="1">
              <a:gsLst>
                <a:gs pos="0">
                  <a:srgbClr val="D6E1E2">
                    <a:gamma/>
                    <a:shade val="79216"/>
                    <a:invGamma/>
                  </a:srgbClr>
                </a:gs>
                <a:gs pos="100000">
                  <a:srgbClr val="D6E1E2">
                    <a:alpha val="48000"/>
                  </a:srgbClr>
                </a:gs>
              </a:gsLst>
              <a:lin ang="5400000" scaled="1"/>
            </a:gradFill>
            <a:ln>
              <a:noFill/>
            </a:ln>
            <a:effectLst/>
            <a:extLst/>
          </p:spPr>
          <p:txBody>
            <a:bodyPr vert="eaVert" wrap="none" anchor="ctr"/>
            <a:lstStyle/>
            <a:p>
              <a:pPr fontAlgn="auto">
                <a:spcBef>
                  <a:spcPts val="0"/>
                </a:spcBef>
                <a:spcAft>
                  <a:spcPts val="0"/>
                </a:spcAft>
                <a:defRPr/>
              </a:pPr>
              <a:endParaRPr lang="en-US" kern="0">
                <a:solidFill>
                  <a:srgbClr val="000000"/>
                </a:solidFill>
                <a:latin typeface="+mn-lt"/>
                <a:cs typeface="+mn-cs"/>
              </a:endParaRPr>
            </a:p>
          </p:txBody>
        </p:sp>
        <p:sp>
          <p:nvSpPr>
            <p:cNvPr id="112" name="Oval 50"/>
            <p:cNvSpPr>
              <a:spLocks noChangeArrowheads="1"/>
            </p:cNvSpPr>
            <p:nvPr/>
          </p:nvSpPr>
          <p:spPr bwMode="gray">
            <a:xfrm>
              <a:off x="1144588" y="1428749"/>
              <a:ext cx="1022652" cy="847385"/>
            </a:xfrm>
            <a:prstGeom prst="ellipse">
              <a:avLst/>
            </a:prstGeom>
            <a:gradFill rotWithShape="1">
              <a:gsLst>
                <a:gs pos="0">
                  <a:srgbClr val="D6E1E2">
                    <a:gamma/>
                    <a:tint val="0"/>
                    <a:invGamma/>
                  </a:srgbClr>
                </a:gs>
                <a:gs pos="100000">
                  <a:srgbClr val="D6E1E2">
                    <a:alpha val="38000"/>
                  </a:srgbClr>
                </a:gs>
              </a:gsLst>
              <a:lin ang="5400000" scaled="1"/>
            </a:gradFill>
            <a:ln>
              <a:noFill/>
            </a:ln>
            <a:effectLst/>
            <a:extLst/>
          </p:spPr>
          <p:txBody>
            <a:bodyPr vert="eaVert" wrap="none" anchor="ctr"/>
            <a:lstStyle/>
            <a:p>
              <a:pPr fontAlgn="auto">
                <a:spcBef>
                  <a:spcPts val="0"/>
                </a:spcBef>
                <a:spcAft>
                  <a:spcPts val="0"/>
                </a:spcAft>
                <a:defRPr/>
              </a:pPr>
              <a:endParaRPr lang="en-US" kern="0">
                <a:solidFill>
                  <a:srgbClr val="000000"/>
                </a:solidFill>
                <a:latin typeface="+mn-lt"/>
                <a:cs typeface="+mn-cs"/>
              </a:endParaRPr>
            </a:p>
          </p:txBody>
        </p:sp>
        <p:sp>
          <p:nvSpPr>
            <p:cNvPr id="113" name="Text Box 51"/>
            <p:cNvSpPr txBox="1">
              <a:spLocks noChangeArrowheads="1"/>
            </p:cNvSpPr>
            <p:nvPr/>
          </p:nvSpPr>
          <p:spPr bwMode="gray">
            <a:xfrm>
              <a:off x="1066800" y="1520825"/>
              <a:ext cx="1147133" cy="707886"/>
            </a:xfrm>
            <a:prstGeom prst="rect">
              <a:avLst/>
            </a:prstGeom>
            <a:noFill/>
            <a:ln>
              <a:noFill/>
            </a:ln>
            <a:effectLst/>
            <a:extLst/>
          </p:spPr>
          <p:txBody>
            <a:bodyPr wrap="square">
              <a:spAutoFit/>
            </a:bodyPr>
            <a:lstStyle/>
            <a:p>
              <a:pPr algn="ctr" fontAlgn="auto">
                <a:spcBef>
                  <a:spcPts val="0"/>
                </a:spcBef>
                <a:spcAft>
                  <a:spcPts val="0"/>
                </a:spcAft>
                <a:defRPr/>
              </a:pPr>
              <a:r>
                <a:rPr lang="en-US" sz="2000" b="1" kern="0" dirty="0" err="1">
                  <a:solidFill>
                    <a:schemeClr val="accent4">
                      <a:lumMod val="90000"/>
                      <a:lumOff val="10000"/>
                    </a:schemeClr>
                  </a:solidFill>
                  <a:effectLst>
                    <a:outerShdw blurRad="38100" dist="38100" dir="2700000" algn="tl">
                      <a:srgbClr val="000000">
                        <a:alpha val="43137"/>
                      </a:srgbClr>
                    </a:outerShdw>
                  </a:effectLst>
                  <a:latin typeface="Times New Roman" pitchFamily="18" charset="0"/>
                  <a:cs typeface="Times New Roman" pitchFamily="18" charset="0"/>
                </a:rPr>
                <a:t>Giảng</a:t>
              </a:r>
              <a:r>
                <a:rPr lang="en-US" sz="2000" b="1" kern="0" dirty="0">
                  <a:solidFill>
                    <a:schemeClr val="accent4">
                      <a:lumMod val="90000"/>
                      <a:lumOff val="10000"/>
                    </a:schemeClr>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000" b="1" kern="0" dirty="0" err="1">
                  <a:solidFill>
                    <a:schemeClr val="accent4">
                      <a:lumMod val="90000"/>
                      <a:lumOff val="10000"/>
                    </a:schemeClr>
                  </a:solidFill>
                  <a:effectLst>
                    <a:outerShdw blurRad="38100" dist="38100" dir="2700000" algn="tl">
                      <a:srgbClr val="000000">
                        <a:alpha val="43137"/>
                      </a:srgbClr>
                    </a:outerShdw>
                  </a:effectLst>
                  <a:latin typeface="Times New Roman" pitchFamily="18" charset="0"/>
                  <a:cs typeface="Times New Roman" pitchFamily="18" charset="0"/>
                </a:rPr>
                <a:t>dạy</a:t>
              </a:r>
              <a:endParaRPr lang="en-US" sz="2000" kern="0" dirty="0">
                <a:solidFill>
                  <a:schemeClr val="accent4">
                    <a:lumMod val="90000"/>
                    <a:lumOff val="10000"/>
                  </a:schemeClr>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14" name="Oval 52"/>
            <p:cNvSpPr>
              <a:spLocks noChangeArrowheads="1"/>
            </p:cNvSpPr>
            <p:nvPr/>
          </p:nvSpPr>
          <p:spPr bwMode="gray">
            <a:xfrm>
              <a:off x="2262188" y="1524000"/>
              <a:ext cx="860425" cy="285750"/>
            </a:xfrm>
            <a:prstGeom prst="ellipse">
              <a:avLst/>
            </a:prstGeom>
            <a:solidFill>
              <a:srgbClr val="0F2145">
                <a:alpha val="30000"/>
              </a:srgbClr>
            </a:solidFill>
            <a:ln>
              <a:noFill/>
            </a:ln>
            <a:effectLst/>
            <a:extLst/>
          </p:spPr>
          <p:txBody>
            <a:bodyPr wrap="none" anchor="ctr"/>
            <a:lstStyle/>
            <a:p>
              <a:pPr fontAlgn="auto">
                <a:spcBef>
                  <a:spcPts val="0"/>
                </a:spcBef>
                <a:spcAft>
                  <a:spcPts val="0"/>
                </a:spcAft>
                <a:defRPr/>
              </a:pPr>
              <a:endParaRPr lang="en-US" kern="0">
                <a:solidFill>
                  <a:srgbClr val="000000"/>
                </a:solidFill>
                <a:latin typeface="+mn-lt"/>
                <a:cs typeface="+mn-cs"/>
              </a:endParaRPr>
            </a:p>
          </p:txBody>
        </p:sp>
        <p:grpSp>
          <p:nvGrpSpPr>
            <p:cNvPr id="31" name="Group 30"/>
            <p:cNvGrpSpPr/>
            <p:nvPr/>
          </p:nvGrpSpPr>
          <p:grpSpPr>
            <a:xfrm>
              <a:off x="2559050" y="762000"/>
              <a:ext cx="1174750" cy="1066800"/>
              <a:chOff x="2559050" y="1676400"/>
              <a:chExt cx="682625" cy="682625"/>
            </a:xfrm>
          </p:grpSpPr>
          <p:sp>
            <p:nvSpPr>
              <p:cNvPr id="115" name="Oval 53"/>
              <p:cNvSpPr>
                <a:spLocks noChangeArrowheads="1"/>
              </p:cNvSpPr>
              <p:nvPr/>
            </p:nvSpPr>
            <p:spPr bwMode="gray">
              <a:xfrm>
                <a:off x="2559050" y="1676400"/>
                <a:ext cx="682625" cy="682625"/>
              </a:xfrm>
              <a:prstGeom prst="ellipse">
                <a:avLst/>
              </a:prstGeom>
              <a:gradFill rotWithShape="1">
                <a:gsLst>
                  <a:gs pos="0">
                    <a:srgbClr val="D6E1E2">
                      <a:gamma/>
                      <a:shade val="46275"/>
                      <a:invGamma/>
                    </a:srgbClr>
                  </a:gs>
                  <a:gs pos="100000">
                    <a:srgbClr val="D6E1E2"/>
                  </a:gs>
                </a:gsLst>
                <a:lin ang="5400000" scaled="1"/>
              </a:gradFill>
              <a:ln>
                <a:noFill/>
              </a:ln>
              <a:effectLst/>
              <a:extLst/>
            </p:spPr>
            <p:txBody>
              <a:bodyPr vert="eaVert" wrap="none" anchor="ctr"/>
              <a:lstStyle/>
              <a:p>
                <a:pPr fontAlgn="auto">
                  <a:spcBef>
                    <a:spcPts val="0"/>
                  </a:spcBef>
                  <a:spcAft>
                    <a:spcPts val="0"/>
                  </a:spcAft>
                  <a:defRPr/>
                </a:pPr>
                <a:endParaRPr lang="en-US" kern="0">
                  <a:solidFill>
                    <a:srgbClr val="000000"/>
                  </a:solidFill>
                  <a:latin typeface="+mn-lt"/>
                  <a:cs typeface="+mn-cs"/>
                </a:endParaRPr>
              </a:p>
            </p:txBody>
          </p:sp>
          <p:sp>
            <p:nvSpPr>
              <p:cNvPr id="116" name="Oval 54"/>
              <p:cNvSpPr>
                <a:spLocks noChangeArrowheads="1"/>
              </p:cNvSpPr>
              <p:nvPr/>
            </p:nvSpPr>
            <p:spPr bwMode="gray">
              <a:xfrm>
                <a:off x="2568575" y="1679575"/>
                <a:ext cx="665163" cy="666750"/>
              </a:xfrm>
              <a:prstGeom prst="ellipse">
                <a:avLst/>
              </a:prstGeom>
              <a:gradFill rotWithShape="1">
                <a:gsLst>
                  <a:gs pos="0">
                    <a:srgbClr val="D6E1E2">
                      <a:alpha val="0"/>
                    </a:srgbClr>
                  </a:gs>
                  <a:gs pos="100000">
                    <a:srgbClr val="D6E1E2">
                      <a:gamma/>
                      <a:tint val="34902"/>
                      <a:invGamma/>
                    </a:srgbClr>
                  </a:gs>
                </a:gsLst>
                <a:lin ang="5400000" scaled="1"/>
              </a:gradFill>
              <a:ln>
                <a:noFill/>
              </a:ln>
              <a:effectLst/>
              <a:extLst/>
            </p:spPr>
            <p:txBody>
              <a:bodyPr vert="eaVert" wrap="none" anchor="ctr"/>
              <a:lstStyle/>
              <a:p>
                <a:pPr fontAlgn="auto">
                  <a:spcBef>
                    <a:spcPts val="0"/>
                  </a:spcBef>
                  <a:spcAft>
                    <a:spcPts val="0"/>
                  </a:spcAft>
                  <a:defRPr/>
                </a:pPr>
                <a:endParaRPr lang="en-US" kern="0">
                  <a:solidFill>
                    <a:srgbClr val="000000"/>
                  </a:solidFill>
                  <a:latin typeface="+mn-lt"/>
                  <a:cs typeface="+mn-cs"/>
                </a:endParaRPr>
              </a:p>
            </p:txBody>
          </p:sp>
          <p:sp>
            <p:nvSpPr>
              <p:cNvPr id="117" name="Oval 55"/>
              <p:cNvSpPr>
                <a:spLocks noChangeArrowheads="1"/>
              </p:cNvSpPr>
              <p:nvPr/>
            </p:nvSpPr>
            <p:spPr bwMode="gray">
              <a:xfrm>
                <a:off x="2574925" y="1685925"/>
                <a:ext cx="633413" cy="622300"/>
              </a:xfrm>
              <a:prstGeom prst="ellipse">
                <a:avLst/>
              </a:prstGeom>
              <a:gradFill rotWithShape="1">
                <a:gsLst>
                  <a:gs pos="0">
                    <a:srgbClr val="D6E1E2">
                      <a:gamma/>
                      <a:shade val="79216"/>
                      <a:invGamma/>
                    </a:srgbClr>
                  </a:gs>
                  <a:gs pos="100000">
                    <a:srgbClr val="D6E1E2">
                      <a:alpha val="48000"/>
                    </a:srgbClr>
                  </a:gs>
                </a:gsLst>
                <a:lin ang="5400000" scaled="1"/>
              </a:gradFill>
              <a:ln>
                <a:noFill/>
              </a:ln>
              <a:effectLst/>
              <a:extLst/>
            </p:spPr>
            <p:txBody>
              <a:bodyPr vert="eaVert" wrap="none" anchor="ctr"/>
              <a:lstStyle/>
              <a:p>
                <a:pPr fontAlgn="auto">
                  <a:spcBef>
                    <a:spcPts val="0"/>
                  </a:spcBef>
                  <a:spcAft>
                    <a:spcPts val="0"/>
                  </a:spcAft>
                  <a:defRPr/>
                </a:pPr>
                <a:endParaRPr lang="en-US" kern="0">
                  <a:solidFill>
                    <a:srgbClr val="000000"/>
                  </a:solidFill>
                  <a:latin typeface="+mn-lt"/>
                  <a:cs typeface="+mn-cs"/>
                </a:endParaRPr>
              </a:p>
            </p:txBody>
          </p:sp>
          <p:sp>
            <p:nvSpPr>
              <p:cNvPr id="118" name="Oval 56"/>
              <p:cNvSpPr>
                <a:spLocks noChangeArrowheads="1"/>
              </p:cNvSpPr>
              <p:nvPr/>
            </p:nvSpPr>
            <p:spPr bwMode="gray">
              <a:xfrm>
                <a:off x="2611438" y="1704975"/>
                <a:ext cx="563562" cy="503238"/>
              </a:xfrm>
              <a:prstGeom prst="ellipse">
                <a:avLst/>
              </a:prstGeom>
              <a:gradFill rotWithShape="1">
                <a:gsLst>
                  <a:gs pos="0">
                    <a:srgbClr val="D6E1E2">
                      <a:gamma/>
                      <a:tint val="0"/>
                      <a:invGamma/>
                    </a:srgbClr>
                  </a:gs>
                  <a:gs pos="100000">
                    <a:srgbClr val="D6E1E2">
                      <a:alpha val="38000"/>
                    </a:srgbClr>
                  </a:gs>
                </a:gsLst>
                <a:lin ang="5400000" scaled="1"/>
              </a:gradFill>
              <a:ln>
                <a:noFill/>
              </a:ln>
              <a:effectLst/>
              <a:extLst/>
            </p:spPr>
            <p:txBody>
              <a:bodyPr vert="eaVert" wrap="none" anchor="ctr"/>
              <a:lstStyle/>
              <a:p>
                <a:pPr fontAlgn="auto">
                  <a:spcBef>
                    <a:spcPts val="0"/>
                  </a:spcBef>
                  <a:spcAft>
                    <a:spcPts val="0"/>
                  </a:spcAft>
                  <a:defRPr/>
                </a:pPr>
                <a:endParaRPr lang="en-US" kern="0">
                  <a:solidFill>
                    <a:srgbClr val="000000"/>
                  </a:solidFill>
                  <a:latin typeface="+mn-lt"/>
                  <a:cs typeface="+mn-cs"/>
                </a:endParaRPr>
              </a:p>
            </p:txBody>
          </p:sp>
        </p:grpSp>
        <p:sp>
          <p:nvSpPr>
            <p:cNvPr id="119" name="Text Box 57"/>
            <p:cNvSpPr txBox="1">
              <a:spLocks noChangeArrowheads="1"/>
            </p:cNvSpPr>
            <p:nvPr/>
          </p:nvSpPr>
          <p:spPr bwMode="gray">
            <a:xfrm>
              <a:off x="2667000" y="990600"/>
              <a:ext cx="919162" cy="707886"/>
            </a:xfrm>
            <a:prstGeom prst="rect">
              <a:avLst/>
            </a:prstGeom>
            <a:noFill/>
            <a:ln>
              <a:noFill/>
            </a:ln>
            <a:effectLst/>
            <a:extLst/>
          </p:spPr>
          <p:txBody>
            <a:bodyPr wrap="square">
              <a:spAutoFit/>
            </a:bodyPr>
            <a:lstStyle/>
            <a:p>
              <a:pPr algn="ctr" fontAlgn="auto">
                <a:spcBef>
                  <a:spcPts val="0"/>
                </a:spcBef>
                <a:spcAft>
                  <a:spcPts val="0"/>
                </a:spcAft>
                <a:defRPr/>
              </a:pPr>
              <a:r>
                <a:rPr lang="en-US" sz="2000" b="1" kern="0" dirty="0" err="1">
                  <a:solidFill>
                    <a:schemeClr val="accent4">
                      <a:lumMod val="90000"/>
                      <a:lumOff val="10000"/>
                    </a:schemeClr>
                  </a:solidFill>
                  <a:effectLst>
                    <a:outerShdw blurRad="38100" dist="38100" dir="2700000" algn="tl">
                      <a:srgbClr val="000000">
                        <a:alpha val="43137"/>
                      </a:srgbClr>
                    </a:outerShdw>
                  </a:effectLst>
                  <a:latin typeface="Times New Roman" pitchFamily="18" charset="0"/>
                  <a:cs typeface="Times New Roman" pitchFamily="18" charset="0"/>
                </a:rPr>
                <a:t>Quản</a:t>
              </a:r>
              <a:r>
                <a:rPr lang="en-US" sz="2000" b="1" kern="0" dirty="0">
                  <a:solidFill>
                    <a:schemeClr val="accent4">
                      <a:lumMod val="90000"/>
                      <a:lumOff val="10000"/>
                    </a:schemeClr>
                  </a:solidFill>
                  <a:effectLst>
                    <a:outerShdw blurRad="38100" dist="38100" dir="2700000" algn="tl">
                      <a:srgbClr val="000000">
                        <a:alpha val="43137"/>
                      </a:srgbClr>
                    </a:outerShdw>
                  </a:effectLst>
                  <a:latin typeface="Times New Roman" pitchFamily="18" charset="0"/>
                  <a:cs typeface="Times New Roman" pitchFamily="18" charset="0"/>
                </a:rPr>
                <a:t> </a:t>
              </a:r>
              <a:r>
                <a:rPr lang="en-US" sz="2000" b="1" kern="0" dirty="0" err="1">
                  <a:solidFill>
                    <a:schemeClr val="accent4">
                      <a:lumMod val="90000"/>
                      <a:lumOff val="10000"/>
                    </a:schemeClr>
                  </a:solidFill>
                  <a:effectLst>
                    <a:outerShdw blurRad="38100" dist="38100" dir="2700000" algn="tl">
                      <a:srgbClr val="000000">
                        <a:alpha val="43137"/>
                      </a:srgbClr>
                    </a:outerShdw>
                  </a:effectLst>
                  <a:latin typeface="Times New Roman" pitchFamily="18" charset="0"/>
                  <a:cs typeface="Times New Roman" pitchFamily="18" charset="0"/>
                </a:rPr>
                <a:t>lý</a:t>
              </a:r>
              <a:endParaRPr lang="en-US" sz="2000" kern="0" dirty="0">
                <a:solidFill>
                  <a:schemeClr val="accent4">
                    <a:lumMod val="90000"/>
                    <a:lumOff val="10000"/>
                  </a:schemeClr>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20" name="Text Box 32"/>
            <p:cNvSpPr txBox="1">
              <a:spLocks noChangeArrowheads="1"/>
            </p:cNvSpPr>
            <p:nvPr/>
          </p:nvSpPr>
          <p:spPr bwMode="auto">
            <a:xfrm>
              <a:off x="3352800" y="762000"/>
              <a:ext cx="2057400" cy="400110"/>
            </a:xfrm>
            <a:prstGeom prst="rect">
              <a:avLst/>
            </a:prstGeom>
            <a:noFill/>
            <a:ln>
              <a:noFill/>
            </a:ln>
            <a:effectLst/>
            <a:extLst/>
          </p:spPr>
          <p:txBody>
            <a:bodyPr wrap="square">
              <a:spAutoFit/>
            </a:bodyPr>
            <a:lstStyle/>
            <a:p>
              <a:pPr algn="ctr" fontAlgn="auto">
                <a:spcBef>
                  <a:spcPts val="0"/>
                </a:spcBef>
                <a:spcAft>
                  <a:spcPts val="0"/>
                </a:spcAft>
                <a:defRPr/>
              </a:pPr>
              <a:r>
                <a:rPr lang="en-US" sz="2000" b="1" kern="0" dirty="0" smtClean="0">
                  <a:solidFill>
                    <a:srgbClr val="FF0000"/>
                  </a:solidFill>
                  <a:effectLst>
                    <a:outerShdw blurRad="38100" dist="38100" dir="2700000" algn="tl">
                      <a:srgbClr val="C0C0C0"/>
                    </a:outerShdw>
                  </a:effectLst>
                  <a:latin typeface="+mj-lt"/>
                  <a:cs typeface="Times New Roman" pitchFamily="18" charset="0"/>
                </a:rPr>
                <a:t> </a:t>
              </a:r>
              <a:r>
                <a:rPr lang="vi-VN" sz="2000" b="1" kern="0" dirty="0" smtClean="0">
                  <a:solidFill>
                    <a:srgbClr val="FF0000"/>
                  </a:solidFill>
                  <a:effectLst>
                    <a:outerShdw blurRad="38100" dist="38100" dir="2700000" algn="tl">
                      <a:srgbClr val="C0C0C0"/>
                    </a:outerShdw>
                  </a:effectLst>
                  <a:latin typeface="+mj-lt"/>
                  <a:cs typeface="Times New Roman" pitchFamily="18" charset="0"/>
                </a:rPr>
                <a:t>Ư</a:t>
              </a:r>
              <a:r>
                <a:rPr lang="en-US" sz="2000" b="1" kern="0" dirty="0" smtClean="0">
                  <a:solidFill>
                    <a:srgbClr val="FF0000"/>
                  </a:solidFill>
                  <a:effectLst>
                    <a:outerShdw blurRad="38100" dist="38100" dir="2700000" algn="tl">
                      <a:srgbClr val="C0C0C0"/>
                    </a:outerShdw>
                  </a:effectLst>
                  <a:latin typeface="+mj-lt"/>
                  <a:cs typeface="Times New Roman" pitchFamily="18" charset="0"/>
                </a:rPr>
                <a:t>DCNTT</a:t>
              </a:r>
              <a:endParaRPr lang="en-US" sz="2000" b="1" kern="0" dirty="0">
                <a:solidFill>
                  <a:srgbClr val="FF0000"/>
                </a:solidFill>
                <a:latin typeface="+mj-lt"/>
                <a:cs typeface="Times New Roman" pitchFamily="18" charset="0"/>
              </a:endParaRPr>
            </a:p>
          </p:txBody>
        </p:sp>
      </p:grpSp>
      <p:sp>
        <p:nvSpPr>
          <p:cNvPr id="122" name="TextBox 121"/>
          <p:cNvSpPr txBox="1"/>
          <p:nvPr/>
        </p:nvSpPr>
        <p:spPr>
          <a:xfrm>
            <a:off x="1600200" y="163513"/>
            <a:ext cx="5867400" cy="369887"/>
          </a:xfrm>
          <a:prstGeom prst="rect">
            <a:avLst/>
          </a:prstGeom>
          <a:noFill/>
        </p:spPr>
        <p:txBody>
          <a:bodyPr>
            <a:spAutoFit/>
          </a:bodyPr>
          <a:lstStyle/>
          <a:p>
            <a:pPr algn="ctr" fontAlgn="auto">
              <a:spcBef>
                <a:spcPts val="0"/>
              </a:spcBef>
              <a:spcAft>
                <a:spcPts val="0"/>
              </a:spcAft>
              <a:defRPr/>
            </a:pPr>
            <a:r>
              <a:rPr lang="en-US" b="1" dirty="0">
                <a:solidFill>
                  <a:schemeClr val="bg1"/>
                </a:solidFill>
                <a:effectLst>
                  <a:outerShdw blurRad="38100" dist="38100" dir="2700000" algn="tl">
                    <a:srgbClr val="000000">
                      <a:alpha val="43137"/>
                    </a:srgbClr>
                  </a:outerShdw>
                </a:effectLst>
                <a:latin typeface="+mn-lt"/>
                <a:cs typeface="Times New Roman" pitchFamily="18" charset="0"/>
              </a:rPr>
              <a:t>KHÁI NIỆM, GIẢI THÍCH TỪ NGỮ</a:t>
            </a:r>
          </a:p>
        </p:txBody>
      </p:sp>
      <p:sp>
        <p:nvSpPr>
          <p:cNvPr id="35" name="Rectangle 34"/>
          <p:cNvSpPr/>
          <p:nvPr/>
        </p:nvSpPr>
        <p:spPr>
          <a:xfrm>
            <a:off x="6629400" y="4267200"/>
            <a:ext cx="1981200" cy="1384995"/>
          </a:xfrm>
          <a:prstGeom prst="rect">
            <a:avLst/>
          </a:prstGeom>
        </p:spPr>
        <p:txBody>
          <a:bodyPr wrap="square">
            <a:spAutoFit/>
          </a:bodyPr>
          <a:lstStyle/>
          <a:p>
            <a:pPr algn="ctr"/>
            <a:r>
              <a:rPr lang="en-US" sz="2800" b="1" kern="0" dirty="0" err="1" smtClean="0">
                <a:solidFill>
                  <a:srgbClr val="FF0000"/>
                </a:solidFill>
                <a:effectLst>
                  <a:outerShdw blurRad="38100" dist="38100" dir="2700000" algn="tl">
                    <a:srgbClr val="C0C0C0"/>
                  </a:outerShdw>
                </a:effectLst>
                <a:cs typeface="Times New Roman" pitchFamily="18" charset="0"/>
              </a:rPr>
              <a:t>Trường</a:t>
            </a:r>
            <a:r>
              <a:rPr lang="en-US" sz="2800" b="1" kern="0" dirty="0" smtClean="0">
                <a:solidFill>
                  <a:srgbClr val="FF0000"/>
                </a:solidFill>
                <a:effectLst>
                  <a:outerShdw blurRad="38100" dist="38100" dir="2700000" algn="tl">
                    <a:srgbClr val="C0C0C0"/>
                  </a:outerShdw>
                </a:effectLst>
                <a:cs typeface="Times New Roman" pitchFamily="18" charset="0"/>
              </a:rPr>
              <a:t> </a:t>
            </a:r>
            <a:r>
              <a:rPr lang="en-US" sz="2800" b="1" kern="0" dirty="0" err="1" smtClean="0">
                <a:solidFill>
                  <a:srgbClr val="FF0000"/>
                </a:solidFill>
                <a:effectLst>
                  <a:outerShdw blurRad="38100" dist="38100" dir="2700000" algn="tl">
                    <a:srgbClr val="C0C0C0"/>
                  </a:outerShdw>
                </a:effectLst>
                <a:cs typeface="Times New Roman" pitchFamily="18" charset="0"/>
              </a:rPr>
              <a:t>học</a:t>
            </a:r>
            <a:r>
              <a:rPr lang="en-US" sz="2800" b="1" kern="0" dirty="0" smtClean="0">
                <a:solidFill>
                  <a:srgbClr val="FF0000"/>
                </a:solidFill>
                <a:effectLst>
                  <a:outerShdw blurRad="38100" dist="38100" dir="2700000" algn="tl">
                    <a:srgbClr val="C0C0C0"/>
                  </a:outerShdw>
                </a:effectLst>
                <a:cs typeface="Times New Roman" pitchFamily="18" charset="0"/>
              </a:rPr>
              <a:t> </a:t>
            </a:r>
            <a:r>
              <a:rPr lang="en-US" sz="2800" b="1" kern="0" dirty="0" err="1" smtClean="0">
                <a:solidFill>
                  <a:srgbClr val="FF0000"/>
                </a:solidFill>
                <a:effectLst>
                  <a:outerShdw blurRad="38100" dist="38100" dir="2700000" algn="tl">
                    <a:srgbClr val="C0C0C0"/>
                  </a:outerShdw>
                </a:effectLst>
                <a:cs typeface="Times New Roman" pitchFamily="18" charset="0"/>
              </a:rPr>
              <a:t>điện</a:t>
            </a:r>
            <a:r>
              <a:rPr lang="en-US" sz="2800" b="1" kern="0" dirty="0" smtClean="0">
                <a:solidFill>
                  <a:srgbClr val="FF0000"/>
                </a:solidFill>
                <a:effectLst>
                  <a:outerShdw blurRad="38100" dist="38100" dir="2700000" algn="tl">
                    <a:srgbClr val="C0C0C0"/>
                  </a:outerShdw>
                </a:effectLst>
                <a:cs typeface="Times New Roman" pitchFamily="18" charset="0"/>
              </a:rPr>
              <a:t> </a:t>
            </a:r>
            <a:r>
              <a:rPr lang="en-US" sz="2800" b="1" kern="0" dirty="0" err="1" smtClean="0">
                <a:solidFill>
                  <a:srgbClr val="FF0000"/>
                </a:solidFill>
                <a:effectLst>
                  <a:outerShdw blurRad="38100" dist="38100" dir="2700000" algn="tl">
                    <a:srgbClr val="C0C0C0"/>
                  </a:outerShdw>
                </a:effectLst>
                <a:cs typeface="Times New Roman" pitchFamily="18" charset="0"/>
              </a:rPr>
              <a:t>tử</a:t>
            </a:r>
            <a:r>
              <a:rPr lang="en-US" sz="2800" b="1" kern="0" dirty="0" smtClean="0">
                <a:solidFill>
                  <a:srgbClr val="FF0000"/>
                </a:solidFill>
                <a:effectLst>
                  <a:outerShdw blurRad="38100" dist="38100" dir="2700000" algn="tl">
                    <a:srgbClr val="C0C0C0"/>
                  </a:outerShdw>
                </a:effectLst>
                <a:cs typeface="Times New Roman" pitchFamily="18" charset="0"/>
              </a:rPr>
              <a:t> </a:t>
            </a:r>
            <a:endParaRPr lang="en-US" sz="2800" dirty="0"/>
          </a:p>
        </p:txBody>
      </p:sp>
    </p:spTree>
  </p:cSld>
  <p:clrMapOvr>
    <a:masterClrMapping/>
  </p:clrMapOvr>
  <p:transition spd="slow">
    <p:wheel spokes="3"/>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9.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 - &amp;quot;UBND QUẬN LONG BIÊN PHÒNG GIÁO DỤC VÀ ĐÀO TẠO&amp;quot;&quot;/&gt;&lt;property id=&quot;20307&quot; value=&quot;263&quot;/&gt;&lt;/object&gt;&lt;object type=&quot;3&quot; unique_id=&quot;10005&quot;&gt;&lt;property id=&quot;20148&quot; value=&quot;5&quot;/&gt;&lt;property id=&quot;20300&quot; value=&quot;Slide 2&quot;/&gt;&lt;property id=&quot;20307&quot; value=&quot;303&quot;/&gt;&lt;/object&gt;&lt;object type=&quot;3&quot; unique_id=&quot;10006&quot;&gt;&lt;property id=&quot;20148&quot; value=&quot;5&quot;/&gt;&lt;property id=&quot;20300&quot; value=&quot;Slide 3&quot;/&gt;&lt;property id=&quot;20307&quot; value=&quot;332&quot;/&gt;&lt;/object&gt;&lt;object type=&quot;3&quot; unique_id=&quot;10007&quot;&gt;&lt;property id=&quot;20148&quot; value=&quot;5&quot;/&gt;&lt;property id=&quot;20300&quot; value=&quot;Slide 4 - &amp;quot;NỘI DUNG TẬP HUẤN&amp;quot;&quot;/&gt;&lt;property id=&quot;20307&quot; value=&quot;257&quot;/&gt;&lt;/object&gt;&lt;object type=&quot;3&quot; unique_id=&quot;10009&quot;&gt;&lt;property id=&quot;20148&quot; value=&quot;5&quot;/&gt;&lt;property id=&quot;20300&quot; value=&quot;Slide 5&quot;/&gt;&lt;property id=&quot;20307&quot; value=&quot;337&quot;/&gt;&lt;/object&gt;&lt;object type=&quot;3&quot; unique_id=&quot;10010&quot;&gt;&lt;property id=&quot;20148&quot; value=&quot;5&quot;/&gt;&lt;property id=&quot;20300&quot; value=&quot;Slide 6&quot;/&gt;&lt;property id=&quot;20307&quot; value=&quot;347&quot;/&gt;&lt;/object&gt;&lt;object type=&quot;3&quot; unique_id=&quot;10015&quot;&gt;&lt;property id=&quot;20148&quot; value=&quot;5&quot;/&gt;&lt;property id=&quot;20300&quot; value=&quot;Slide 7&quot;/&gt;&lt;property id=&quot;20307&quot; value=&quot;341&quot;/&gt;&lt;/object&gt;&lt;object type=&quot;3&quot; unique_id=&quot;10016&quot;&gt;&lt;property id=&quot;20148&quot; value=&quot;5&quot;/&gt;&lt;property id=&quot;20300&quot; value=&quot;Slide 8&quot;/&gt;&lt;property id=&quot;20307&quot; value=&quot;350&quot;/&gt;&lt;/object&gt;&lt;object type=&quot;3&quot; unique_id=&quot;10017&quot;&gt;&lt;property id=&quot;20148&quot; value=&quot;5&quot;/&gt;&lt;property id=&quot;20300&quot; value=&quot;Slide 9&quot;/&gt;&lt;property id=&quot;20307&quot; value=&quot;333&quot;/&gt;&lt;/object&gt;&lt;object type=&quot;3&quot; unique_id=&quot;10018&quot;&gt;&lt;property id=&quot;20148&quot; value=&quot;5&quot;/&gt;&lt;property id=&quot;20300&quot; value=&quot;Slide 10&quot;/&gt;&lt;property id=&quot;20307&quot; value=&quot;344&quot;/&gt;&lt;/object&gt;&lt;object type=&quot;3&quot; unique_id=&quot;10019&quot;&gt;&lt;property id=&quot;20148&quot; value=&quot;5&quot;/&gt;&lt;property id=&quot;20300&quot; value=&quot;Slide 11&quot;/&gt;&lt;property id=&quot;20307&quot; value=&quot;306&quot;/&gt;&lt;/object&gt;&lt;object type=&quot;3&quot; unique_id=&quot;10020&quot;&gt;&lt;property id=&quot;20148&quot; value=&quot;5&quot;/&gt;&lt;property id=&quot;20300&quot; value=&quot;Slide 12&quot;/&gt;&lt;property id=&quot;20307&quot; value=&quot;307&quot;/&gt;&lt;/object&gt;&lt;object type=&quot;3&quot; unique_id=&quot;10021&quot;&gt;&lt;property id=&quot;20148&quot; value=&quot;5&quot;/&gt;&lt;property id=&quot;20300&quot; value=&quot;Slide 13&quot;/&gt;&lt;property id=&quot;20307&quot; value=&quot;309&quot;/&gt;&lt;/object&gt;&lt;object type=&quot;3&quot; unique_id=&quot;10022&quot;&gt;&lt;property id=&quot;20148&quot; value=&quot;5&quot;/&gt;&lt;property id=&quot;20300&quot; value=&quot;Slide 14&quot;/&gt;&lt;property id=&quot;20307&quot; value=&quot;308&quot;/&gt;&lt;/object&gt;&lt;object type=&quot;3&quot; unique_id=&quot;10023&quot;&gt;&lt;property id=&quot;20148&quot; value=&quot;5&quot;/&gt;&lt;property id=&quot;20300&quot; value=&quot;Slide 15&quot;/&gt;&lt;property id=&quot;20307&quot; value=&quot;310&quot;/&gt;&lt;/object&gt;&lt;object type=&quot;3&quot; unique_id=&quot;10024&quot;&gt;&lt;property id=&quot;20148&quot; value=&quot;5&quot;/&gt;&lt;property id=&quot;20300&quot; value=&quot;Slide 16&quot;/&gt;&lt;property id=&quot;20307&quot; value=&quot;311&quot;/&gt;&lt;/object&gt;&lt;object type=&quot;3&quot; unique_id=&quot;10025&quot;&gt;&lt;property id=&quot;20148&quot; value=&quot;5&quot;/&gt;&lt;property id=&quot;20300&quot; value=&quot;Slide 17&quot;/&gt;&lt;property id=&quot;20307&quot; value=&quot;312&quot;/&gt;&lt;/object&gt;&lt;object type=&quot;3&quot; unique_id=&quot;10026&quot;&gt;&lt;property id=&quot;20148&quot; value=&quot;5&quot;/&gt;&lt;property id=&quot;20300&quot; value=&quot;Slide 18&quot;/&gt;&lt;property id=&quot;20307&quot; value=&quot;313&quot;/&gt;&lt;/object&gt;&lt;object type=&quot;3&quot; unique_id=&quot;10027&quot;&gt;&lt;property id=&quot;20148&quot; value=&quot;5&quot;/&gt;&lt;property id=&quot;20300&quot; value=&quot;Slide 19&quot;/&gt;&lt;property id=&quot;20307&quot; value=&quot;314&quot;/&gt;&lt;/object&gt;&lt;object type=&quot;3&quot; unique_id=&quot;10028&quot;&gt;&lt;property id=&quot;20148&quot; value=&quot;5&quot;/&gt;&lt;property id=&quot;20300&quot; value=&quot;Slide 20&quot;/&gt;&lt;property id=&quot;20307&quot; value=&quot;315&quot;/&gt;&lt;/object&gt;&lt;object type=&quot;3&quot; unique_id=&quot;10029&quot;&gt;&lt;property id=&quot;20148&quot; value=&quot;5&quot;/&gt;&lt;property id=&quot;20300&quot; value=&quot;Slide 21&quot;/&gt;&lt;property id=&quot;20307&quot; value=&quot;316&quot;/&gt;&lt;/object&gt;&lt;object type=&quot;3&quot; unique_id=&quot;10030&quot;&gt;&lt;property id=&quot;20148&quot; value=&quot;5&quot;/&gt;&lt;property id=&quot;20300&quot; value=&quot;Slide 22&quot;/&gt;&lt;property id=&quot;20307&quot; value=&quot;276&quot;/&gt;&lt;/object&gt;&lt;object type=&quot;3&quot; unique_id=&quot;10031&quot;&gt;&lt;property id=&quot;20148&quot; value=&quot;5&quot;/&gt;&lt;property id=&quot;20300&quot; value=&quot;Slide 23&quot;/&gt;&lt;property id=&quot;20307&quot; value=&quot;277&quot;/&gt;&lt;/object&gt;&lt;object type=&quot;3&quot; unique_id=&quot;10032&quot;&gt;&lt;property id=&quot;20148&quot; value=&quot;5&quot;/&gt;&lt;property id=&quot;20300&quot; value=&quot;Slide 24&quot;/&gt;&lt;property id=&quot;20307&quot; value=&quot;351&quot;/&gt;&lt;/object&gt;&lt;object type=&quot;3&quot; unique_id=&quot;10033&quot;&gt;&lt;property id=&quot;20148&quot; value=&quot;5&quot;/&gt;&lt;property id=&quot;20300&quot; value=&quot;Slide 25&quot;/&gt;&lt;property id=&quot;20307&quot; value=&quot;354&quot;/&gt;&lt;/object&gt;&lt;object type=&quot;3&quot; unique_id=&quot;10034&quot;&gt;&lt;property id=&quot;20148&quot; value=&quot;5&quot;/&gt;&lt;property id=&quot;20300&quot; value=&quot;Slide 26&quot;/&gt;&lt;property id=&quot;20307&quot; value=&quot;349&quot;/&gt;&lt;/object&gt;&lt;object type=&quot;3&quot; unique_id=&quot;10035&quot;&gt;&lt;property id=&quot;20148&quot; value=&quot;5&quot;/&gt;&lt;property id=&quot;20300&quot; value=&quot;Slide 27&quot;/&gt;&lt;property id=&quot;20307&quot; value=&quot;283&quot;/&gt;&lt;/object&gt;&lt;object type=&quot;3&quot; unique_id=&quot;10036&quot;&gt;&lt;property id=&quot;20148&quot; value=&quot;5&quot;/&gt;&lt;property id=&quot;20300&quot; value=&quot;Slide 28&quot;/&gt;&lt;property id=&quot;20307&quot; value=&quot;335&quot;/&gt;&lt;/object&gt;&lt;object type=&quot;3&quot; unique_id=&quot;10037&quot;&gt;&lt;property id=&quot;20148&quot; value=&quot;5&quot;/&gt;&lt;property id=&quot;20300&quot; value=&quot;Slide 29&quot;/&gt;&lt;property id=&quot;20307&quot; value=&quot;345&quot;/&gt;&lt;/object&gt;&lt;object type=&quot;3&quot; unique_id=&quot;10038&quot;&gt;&lt;property id=&quot;20148&quot; value=&quot;5&quot;/&gt;&lt;property id=&quot;20300&quot; value=&quot;Slide 30&quot;/&gt;&lt;property id=&quot;20307&quot; value=&quot;285&quot;/&gt;&lt;/object&gt;&lt;object type=&quot;3&quot; unique_id=&quot;10039&quot;&gt;&lt;property id=&quot;20148&quot; value=&quot;5&quot;/&gt;&lt;property id=&quot;20300&quot; value=&quot;Slide 31&quot;/&gt;&lt;property id=&quot;20307&quot; value=&quot;320&quot;/&gt;&lt;/object&gt;&lt;object type=&quot;3&quot; unique_id=&quot;10041&quot;&gt;&lt;property id=&quot;20148&quot; value=&quot;5&quot;/&gt;&lt;property id=&quot;20300&quot; value=&quot;Slide 48&quot;/&gt;&lt;property id=&quot;20307&quot; value=&quot;326&quot;/&gt;&lt;/object&gt;&lt;object type=&quot;3&quot; unique_id=&quot;10042&quot;&gt;&lt;property id=&quot;20148&quot; value=&quot;5&quot;/&gt;&lt;property id=&quot;20300&quot; value=&quot;Slide 49&quot;/&gt;&lt;property id=&quot;20307&quot; value=&quot;327&quot;/&gt;&lt;/object&gt;&lt;object type=&quot;3&quot; unique_id=&quot;10043&quot;&gt;&lt;property id=&quot;20148&quot; value=&quot;5&quot;/&gt;&lt;property id=&quot;20300&quot; value=&quot;Slide 50&quot;/&gt;&lt;property id=&quot;20307&quot; value=&quot;328&quot;/&gt;&lt;/object&gt;&lt;object type=&quot;3&quot; unique_id=&quot;10044&quot;&gt;&lt;property id=&quot;20148&quot; value=&quot;5&quot;/&gt;&lt;property id=&quot;20300&quot; value=&quot;Slide 51&quot;/&gt;&lt;property id=&quot;20307&quot; value=&quot;329&quot;/&gt;&lt;/object&gt;&lt;object type=&quot;3&quot; unique_id=&quot;10045&quot;&gt;&lt;property id=&quot;20148&quot; value=&quot;5&quot;/&gt;&lt;property id=&quot;20300&quot; value=&quot;Slide 52&quot;/&gt;&lt;property id=&quot;20307&quot; value=&quot;286&quot;/&gt;&lt;/object&gt;&lt;object type=&quot;3&quot; unique_id=&quot;10051&quot;&gt;&lt;property id=&quot;20148&quot; value=&quot;5&quot;/&gt;&lt;property id=&quot;20300&quot; value=&quot;Slide 59&quot;/&gt;&lt;property id=&quot;20307&quot; value=&quot;290&quot;/&gt;&lt;/object&gt;&lt;object type=&quot;3&quot; unique_id=&quot;10052&quot;&gt;&lt;property id=&quot;20148&quot; value=&quot;5&quot;/&gt;&lt;property id=&quot;20300&quot; value=&quot;Slide 60&quot;/&gt;&lt;property id=&quot;20307&quot; value=&quot;291&quot;/&gt;&lt;/object&gt;&lt;object type=&quot;3&quot; unique_id=&quot;10053&quot;&gt;&lt;property id=&quot;20148&quot; value=&quot;5&quot;/&gt;&lt;property id=&quot;20300&quot; value=&quot;Slide 61&quot;/&gt;&lt;property id=&quot;20307&quot; value=&quot;346&quot;/&gt;&lt;/object&gt;&lt;object type=&quot;3&quot; unique_id=&quot;10061&quot;&gt;&lt;property id=&quot;20148&quot; value=&quot;5&quot;/&gt;&lt;property id=&quot;20300&quot; value=&quot;Slide 65&quot;/&gt;&lt;property id=&quot;20307&quot; value=&quot;334&quot;/&gt;&lt;/object&gt;&lt;object type=&quot;3&quot; unique_id=&quot;10962&quot;&gt;&lt;property id=&quot;20148&quot; value=&quot;5&quot;/&gt;&lt;property id=&quot;20300&quot; value=&quot;Slide 35&quot;/&gt;&lt;property id=&quot;20307&quot; value=&quot;355&quot;/&gt;&lt;/object&gt;&lt;object type=&quot;3&quot; unique_id=&quot;10963&quot;&gt;&lt;property id=&quot;20148&quot; value=&quot;5&quot;/&gt;&lt;property id=&quot;20300&quot; value=&quot;Slide 46&quot;/&gt;&lt;property id=&quot;20307&quot; value=&quot;356&quot;/&gt;&lt;/object&gt;&lt;object type=&quot;3&quot; unique_id=&quot;11222&quot;&gt;&lt;property id=&quot;20148&quot; value=&quot;5&quot;/&gt;&lt;property id=&quot;20300&quot; value=&quot;Slide 32&quot;/&gt;&lt;property id=&quot;20307&quot; value=&quot;360&quot;/&gt;&lt;/object&gt;&lt;object type=&quot;3&quot; unique_id=&quot;11223&quot;&gt;&lt;property id=&quot;20148&quot; value=&quot;5&quot;/&gt;&lt;property id=&quot;20300&quot; value=&quot;Slide 34&quot;/&gt;&lt;property id=&quot;20307&quot; value=&quot;359&quot;/&gt;&lt;/object&gt;&lt;object type=&quot;3&quot; unique_id=&quot;12479&quot;&gt;&lt;property id=&quot;20148&quot; value=&quot;5&quot;/&gt;&lt;property id=&quot;20300&quot; value=&quot;Slide 36&quot;/&gt;&lt;property id=&quot;20307&quot; value=&quot;362&quot;/&gt;&lt;/object&gt;&lt;object type=&quot;3&quot; unique_id=&quot;12480&quot;&gt;&lt;property id=&quot;20148&quot; value=&quot;5&quot;/&gt;&lt;property id=&quot;20300&quot; value=&quot;Slide 37&quot;/&gt;&lt;property id=&quot;20307&quot; value=&quot;363&quot;/&gt;&lt;/object&gt;&lt;object type=&quot;3&quot; unique_id=&quot;12481&quot;&gt;&lt;property id=&quot;20148&quot; value=&quot;5&quot;/&gt;&lt;property id=&quot;20300&quot; value=&quot;Slide 38&quot;/&gt;&lt;property id=&quot;20307&quot; value=&quot;364&quot;/&gt;&lt;/object&gt;&lt;object type=&quot;3&quot; unique_id=&quot;12482&quot;&gt;&lt;property id=&quot;20148&quot; value=&quot;5&quot;/&gt;&lt;property id=&quot;20300&quot; value=&quot;Slide 39&quot;/&gt;&lt;property id=&quot;20307&quot; value=&quot;365&quot;/&gt;&lt;/object&gt;&lt;object type=&quot;3&quot; unique_id=&quot;12483&quot;&gt;&lt;property id=&quot;20148&quot; value=&quot;5&quot;/&gt;&lt;property id=&quot;20300&quot; value=&quot;Slide 40&quot;/&gt;&lt;property id=&quot;20307&quot; value=&quot;366&quot;/&gt;&lt;/object&gt;&lt;object type=&quot;3&quot; unique_id=&quot;12484&quot;&gt;&lt;property id=&quot;20148&quot; value=&quot;5&quot;/&gt;&lt;property id=&quot;20300&quot; value=&quot;Slide 41&quot;/&gt;&lt;property id=&quot;20307&quot; value=&quot;367&quot;/&gt;&lt;/object&gt;&lt;object type=&quot;3&quot; unique_id=&quot;12485&quot;&gt;&lt;property id=&quot;20148&quot; value=&quot;5&quot;/&gt;&lt;property id=&quot;20300&quot; value=&quot;Slide 42&quot;/&gt;&lt;property id=&quot;20307&quot; value=&quot;368&quot;/&gt;&lt;/object&gt;&lt;object type=&quot;3&quot; unique_id=&quot;12486&quot;&gt;&lt;property id=&quot;20148&quot; value=&quot;5&quot;/&gt;&lt;property id=&quot;20300&quot; value=&quot;Slide 43&quot;/&gt;&lt;property id=&quot;20307&quot; value=&quot;369&quot;/&gt;&lt;/object&gt;&lt;object type=&quot;3&quot; unique_id=&quot;12487&quot;&gt;&lt;property id=&quot;20148&quot; value=&quot;5&quot;/&gt;&lt;property id=&quot;20300&quot; value=&quot;Slide 44&quot;/&gt;&lt;property id=&quot;20307&quot; value=&quot;370&quot;/&gt;&lt;/object&gt;&lt;object type=&quot;3&quot; unique_id=&quot;12488&quot;&gt;&lt;property id=&quot;20148&quot; value=&quot;5&quot;/&gt;&lt;property id=&quot;20300&quot; value=&quot;Slide 45&quot;/&gt;&lt;property id=&quot;20307&quot; value=&quot;371&quot;/&gt;&lt;/object&gt;&lt;object type=&quot;3&quot; unique_id=&quot;12489&quot;&gt;&lt;property id=&quot;20148&quot; value=&quot;5&quot;/&gt;&lt;property id=&quot;20300&quot; value=&quot;Slide 47&quot;/&gt;&lt;property id=&quot;20307&quot; value=&quot;372&quot;/&gt;&lt;/object&gt;&lt;object type=&quot;3&quot; unique_id=&quot;12648&quot;&gt;&lt;property id=&quot;20148&quot; value=&quot;5&quot;/&gt;&lt;property id=&quot;20300&quot; value=&quot;Slide 53&quot;/&gt;&lt;property id=&quot;20307&quot; value=&quot;380&quot;/&gt;&lt;/object&gt;&lt;object type=&quot;3&quot; unique_id=&quot;12653&quot;&gt;&lt;property id=&quot;20148&quot; value=&quot;5&quot;/&gt;&lt;property id=&quot;20300&quot; value=&quot;Slide 54&quot;/&gt;&lt;property id=&quot;20307&quot; value=&quot;386&quot;/&gt;&lt;/object&gt;&lt;object type=&quot;3&quot; unique_id=&quot;12654&quot;&gt;&lt;property id=&quot;20148&quot; value=&quot;5&quot;/&gt;&lt;property id=&quot;20300&quot; value=&quot;Slide 55&quot;/&gt;&lt;property id=&quot;20307&quot; value=&quot;387&quot;/&gt;&lt;/object&gt;&lt;object type=&quot;3&quot; unique_id=&quot;12655&quot;&gt;&lt;property id=&quot;20148&quot; value=&quot;5&quot;/&gt;&lt;property id=&quot;20300&quot; value=&quot;Slide 56&quot;/&gt;&lt;property id=&quot;20307&quot; value=&quot;388&quot;/&gt;&lt;/object&gt;&lt;object type=&quot;3&quot; unique_id=&quot;12656&quot;&gt;&lt;property id=&quot;20148&quot; value=&quot;5&quot;/&gt;&lt;property id=&quot;20300&quot; value=&quot;Slide 57&quot;/&gt;&lt;property id=&quot;20307&quot; value=&quot;389&quot;/&gt;&lt;/object&gt;&lt;object type=&quot;3&quot; unique_id=&quot;12657&quot;&gt;&lt;property id=&quot;20148&quot; value=&quot;5&quot;/&gt;&lt;property id=&quot;20300&quot; value=&quot;Slide 62&quot;/&gt;&lt;property id=&quot;20307&quot; value=&quot;377&quot;/&gt;&lt;/object&gt;&lt;object type=&quot;3&quot; unique_id=&quot;12658&quot;&gt;&lt;property id=&quot;20148&quot; value=&quot;5&quot;/&gt;&lt;property id=&quot;20300&quot; value=&quot;Slide 63&quot;/&gt;&lt;property id=&quot;20307&quot; value=&quot;378&quot;/&gt;&lt;/object&gt;&lt;object type=&quot;3&quot; unique_id=&quot;12659&quot;&gt;&lt;property id=&quot;20148&quot; value=&quot;5&quot;/&gt;&lt;property id=&quot;20300&quot; value=&quot;Slide 64&quot;/&gt;&lt;property id=&quot;20307&quot; value=&quot;379&quot;/&gt;&lt;/object&gt;&lt;object type=&quot;3&quot; unique_id=&quot;14416&quot;&gt;&lt;property id=&quot;20148&quot; value=&quot;5&quot;/&gt;&lt;property id=&quot;20300&quot; value=&quot;Slide 58&quot;/&gt;&lt;property id=&quot;20307&quot; value=&quot;390&quot;/&gt;&lt;/object&gt;&lt;object type=&quot;3&quot; unique_id=&quot;17599&quot;&gt;&lt;property id=&quot;20148&quot; value=&quot;5&quot;/&gt;&lt;property id=&quot;20300&quot; value=&quot;Slide 33&quot;/&gt;&lt;property id=&quot;20307&quot; value=&quot;391&quot;/&gt;&lt;/object&gt;&lt;/object&gt;&lt;/object&gt;&lt;/database&gt;"/>
  <p:tag name="SECTOMILLISECCONVERTED" val="1"/>
</p:tagLst>
</file>

<file path=ppt/theme/theme1.xml><?xml version="1.0" encoding="utf-8"?>
<a:theme xmlns:a="http://schemas.openxmlformats.org/drawingml/2006/main" name="cdb2004c019l">
  <a:themeElements>
    <a:clrScheme name="sample 3">
      <a:dk1>
        <a:srgbClr val="000066"/>
      </a:dk1>
      <a:lt1>
        <a:srgbClr val="FFFFFF"/>
      </a:lt1>
      <a:dk2>
        <a:srgbClr val="58A252"/>
      </a:dk2>
      <a:lt2>
        <a:srgbClr val="B2B2B2"/>
      </a:lt2>
      <a:accent1>
        <a:srgbClr val="0066FF"/>
      </a:accent1>
      <a:accent2>
        <a:srgbClr val="2C95A0"/>
      </a:accent2>
      <a:accent3>
        <a:srgbClr val="FFFFFF"/>
      </a:accent3>
      <a:accent4>
        <a:srgbClr val="000056"/>
      </a:accent4>
      <a:accent5>
        <a:srgbClr val="AAB8FF"/>
      </a:accent5>
      <a:accent6>
        <a:srgbClr val="278791"/>
      </a:accent6>
      <a:hlink>
        <a:srgbClr val="35BBE5"/>
      </a:hlink>
      <a:folHlink>
        <a:srgbClr val="872ECA"/>
      </a:folHlink>
    </a:clrScheme>
    <a:fontScheme name="sample">
      <a:majorFont>
        <a:latin typeface="Arial"/>
        <a:ea typeface=""/>
        <a:cs typeface=""/>
      </a:majorFont>
      <a:minorFont>
        <a:latin typeface="Verdana"/>
        <a:ea typeface=""/>
        <a:cs typeface=""/>
      </a:minorFont>
    </a:fontScheme>
    <a:fmtScheme name="Văn phòng">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57263" rtl="0" eaLnBrk="1" fontAlgn="base" latinLnBrk="0" hangingPunct="1">
          <a:lnSpc>
            <a:spcPct val="100000"/>
          </a:lnSpc>
          <a:spcBef>
            <a:spcPct val="0"/>
          </a:spcBef>
          <a:spcAft>
            <a:spcPct val="0"/>
          </a:spcAft>
          <a:buClrTx/>
          <a:buSzTx/>
          <a:buFontTx/>
          <a:buNone/>
          <a:tabLst/>
          <a:defRPr kumimoji="0" lang="en-US" sz="19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57263" rtl="0" eaLnBrk="1" fontAlgn="base" latinLnBrk="0" hangingPunct="1">
          <a:lnSpc>
            <a:spcPct val="100000"/>
          </a:lnSpc>
          <a:spcBef>
            <a:spcPct val="0"/>
          </a:spcBef>
          <a:spcAft>
            <a:spcPct val="0"/>
          </a:spcAft>
          <a:buClrTx/>
          <a:buSzTx/>
          <a:buFontTx/>
          <a:buNone/>
          <a:tabLst/>
          <a:defRPr kumimoji="0" lang="en-US" sz="1900" b="0" i="0" u="none" strike="noStrike" cap="none" normalizeH="0" baseline="0" smtClean="0">
            <a:ln>
              <a:noFill/>
            </a:ln>
            <a:solidFill>
              <a:schemeClr val="tx1"/>
            </a:solidFill>
            <a:effectLst/>
            <a:latin typeface="Arial" charset="0"/>
          </a:defRPr>
        </a:defPPr>
      </a:lstStyle>
    </a:lnDef>
  </a:objectDefaults>
  <a:extraClrSchemeLst>
    <a:extraClrScheme>
      <a:clrScheme name="sample 1">
        <a:dk1>
          <a:srgbClr val="000066"/>
        </a:dk1>
        <a:lt1>
          <a:srgbClr val="FFFFFF"/>
        </a:lt1>
        <a:dk2>
          <a:srgbClr val="58A252"/>
        </a:dk2>
        <a:lt2>
          <a:srgbClr val="B2B2B2"/>
        </a:lt2>
        <a:accent1>
          <a:srgbClr val="33CCCC"/>
        </a:accent1>
        <a:accent2>
          <a:srgbClr val="0099CC"/>
        </a:accent2>
        <a:accent3>
          <a:srgbClr val="FFFFFF"/>
        </a:accent3>
        <a:accent4>
          <a:srgbClr val="000056"/>
        </a:accent4>
        <a:accent5>
          <a:srgbClr val="ADE2E2"/>
        </a:accent5>
        <a:accent6>
          <a:srgbClr val="008AB9"/>
        </a:accent6>
        <a:hlink>
          <a:srgbClr val="6A9EB0"/>
        </a:hlink>
        <a:folHlink>
          <a:srgbClr val="6666FF"/>
        </a:folHlink>
      </a:clrScheme>
      <a:clrMap bg1="lt1" tx1="dk1" bg2="lt2" tx2="dk2" accent1="accent1" accent2="accent2" accent3="accent3" accent4="accent4" accent5="accent5" accent6="accent6" hlink="hlink" folHlink="folHlink"/>
    </a:extraClrScheme>
    <a:extraClrScheme>
      <a:clrScheme name="sample 2">
        <a:dk1>
          <a:srgbClr val="000066"/>
        </a:dk1>
        <a:lt1>
          <a:srgbClr val="FFFFFF"/>
        </a:lt1>
        <a:dk2>
          <a:srgbClr val="415CB3"/>
        </a:dk2>
        <a:lt2>
          <a:srgbClr val="B2B2B2"/>
        </a:lt2>
        <a:accent1>
          <a:srgbClr val="55AEEB"/>
        </a:accent1>
        <a:accent2>
          <a:srgbClr val="FF9933"/>
        </a:accent2>
        <a:accent3>
          <a:srgbClr val="FFFFFF"/>
        </a:accent3>
        <a:accent4>
          <a:srgbClr val="000056"/>
        </a:accent4>
        <a:accent5>
          <a:srgbClr val="B4D3F3"/>
        </a:accent5>
        <a:accent6>
          <a:srgbClr val="E78A2D"/>
        </a:accent6>
        <a:hlink>
          <a:srgbClr val="4D7AB5"/>
        </a:hlink>
        <a:folHlink>
          <a:srgbClr val="9964A2"/>
        </a:folHlink>
      </a:clrScheme>
      <a:clrMap bg1="lt1" tx1="dk1" bg2="lt2" tx2="dk2" accent1="accent1" accent2="accent2" accent3="accent3" accent4="accent4" accent5="accent5" accent6="accent6" hlink="hlink" folHlink="folHlink"/>
    </a:extraClrScheme>
    <a:extraClrScheme>
      <a:clrScheme name="sample 3">
        <a:dk1>
          <a:srgbClr val="000066"/>
        </a:dk1>
        <a:lt1>
          <a:srgbClr val="FFFFFF"/>
        </a:lt1>
        <a:dk2>
          <a:srgbClr val="58A252"/>
        </a:dk2>
        <a:lt2>
          <a:srgbClr val="B2B2B2"/>
        </a:lt2>
        <a:accent1>
          <a:srgbClr val="0066FF"/>
        </a:accent1>
        <a:accent2>
          <a:srgbClr val="2C95A0"/>
        </a:accent2>
        <a:accent3>
          <a:srgbClr val="FFFFFF"/>
        </a:accent3>
        <a:accent4>
          <a:srgbClr val="000056"/>
        </a:accent4>
        <a:accent5>
          <a:srgbClr val="AAB8FF"/>
        </a:accent5>
        <a:accent6>
          <a:srgbClr val="278791"/>
        </a:accent6>
        <a:hlink>
          <a:srgbClr val="35BBE5"/>
        </a:hlink>
        <a:folHlink>
          <a:srgbClr val="872EC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1881</TotalTime>
  <Words>8253</Words>
  <Application>Microsoft Office PowerPoint</Application>
  <PresentationFormat>On-screen Show (4:3)</PresentationFormat>
  <Paragraphs>805</Paragraphs>
  <Slides>65</Slides>
  <Notes>1</Notes>
  <HiddenSlides>0</HiddenSlides>
  <MMClips>0</MMClips>
  <ScaleCrop>false</ScaleCrop>
  <HeadingPairs>
    <vt:vector size="4" baseType="variant">
      <vt:variant>
        <vt:lpstr>Theme</vt:lpstr>
      </vt:variant>
      <vt:variant>
        <vt:i4>1</vt:i4>
      </vt:variant>
      <vt:variant>
        <vt:lpstr>Slide Titles</vt:lpstr>
      </vt:variant>
      <vt:variant>
        <vt:i4>65</vt:i4>
      </vt:variant>
    </vt:vector>
  </HeadingPairs>
  <TitlesOfParts>
    <vt:vector size="66" baseType="lpstr">
      <vt:lpstr>cdb2004c019l</vt:lpstr>
      <vt:lpstr>UBND QUẬN LONG BIÊN PHÒNG GIÁO DỤC VÀ ĐÀO TẠO</vt:lpstr>
      <vt:lpstr>PowerPoint Presentation</vt:lpstr>
      <vt:lpstr>PowerPoint Presentation</vt:lpstr>
      <vt:lpstr>NỘI DUNG TẬP HUẤN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MA^PowerPoint</dc:title>
  <dc:creator>Carcassonno</dc:creator>
  <cp:lastModifiedBy>huy_ctn</cp:lastModifiedBy>
  <cp:revision>412</cp:revision>
  <dcterms:created xsi:type="dcterms:W3CDTF">2013-03-30T05:32:17Z</dcterms:created>
  <dcterms:modified xsi:type="dcterms:W3CDTF">2016-12-26T07:17:55Z</dcterms:modified>
</cp:coreProperties>
</file>